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Lato"/>
      <p:regular r:id="rId61"/>
      <p:bold r:id="rId62"/>
      <p:italic r:id="rId63"/>
      <p:boldItalic r:id="rId64"/>
    </p:embeddedFont>
    <p:embeddedFont>
      <p:font typeface="Bungee"/>
      <p:regular r:id="rId65"/>
    </p:embeddedFont>
    <p:embeddedFont>
      <p:font typeface="Proxima Nova Semibold"/>
      <p:regular r:id="rId66"/>
      <p:bold r:id="rId67"/>
      <p:boldItalic r:id="rId68"/>
    </p:embeddedFont>
    <p:embeddedFont>
      <p:font typeface="Open Sans ExtraBold"/>
      <p:bold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BEB26D3-4385-4E53-9F59-ACE96F294756}">
  <a:tblStyle styleId="{FBEB26D3-4385-4E53-9F59-ACE96F29475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0" Type="http://schemas.openxmlformats.org/officeDocument/2006/relationships/font" Target="fonts/OpenSansExtra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Lato-bold.fntdata"/><Relationship Id="rId61" Type="http://schemas.openxmlformats.org/officeDocument/2006/relationships/font" Target="fonts/Lato-regular.fntdata"/><Relationship Id="rId20" Type="http://schemas.openxmlformats.org/officeDocument/2006/relationships/slide" Target="slides/slide14.xml"/><Relationship Id="rId64" Type="http://schemas.openxmlformats.org/officeDocument/2006/relationships/font" Target="fonts/Lato-boldItalic.fntdata"/><Relationship Id="rId63" Type="http://schemas.openxmlformats.org/officeDocument/2006/relationships/font" Target="fonts/Lato-italic.fntdata"/><Relationship Id="rId22" Type="http://schemas.openxmlformats.org/officeDocument/2006/relationships/slide" Target="slides/slide16.xml"/><Relationship Id="rId66" Type="http://schemas.openxmlformats.org/officeDocument/2006/relationships/font" Target="fonts/ProximaNovaSemibold-regular.fntdata"/><Relationship Id="rId21" Type="http://schemas.openxmlformats.org/officeDocument/2006/relationships/slide" Target="slides/slide15.xml"/><Relationship Id="rId65" Type="http://schemas.openxmlformats.org/officeDocument/2006/relationships/font" Target="fonts/Bungee-regular.fntdata"/><Relationship Id="rId24" Type="http://schemas.openxmlformats.org/officeDocument/2006/relationships/slide" Target="slides/slide18.xml"/><Relationship Id="rId68" Type="http://schemas.openxmlformats.org/officeDocument/2006/relationships/font" Target="fonts/ProximaNovaSemibold-boldItalic.fntdata"/><Relationship Id="rId23" Type="http://schemas.openxmlformats.org/officeDocument/2006/relationships/slide" Target="slides/slide17.xml"/><Relationship Id="rId67" Type="http://schemas.openxmlformats.org/officeDocument/2006/relationships/font" Target="fonts/ProximaNovaSemibold-bold.fntdata"/><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OpenSansExtraBold-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slide" Target="slides/slide44.xml"/><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jp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6d012be5c8_0_24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6d012be5c8_0_24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6d012be5c8_0_24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6d012be5c8_0_24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Google Shape;435;g6d012be5c8_0_24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6d012be5c8_0_24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0" name="Shape 600"/>
        <p:cNvGrpSpPr/>
        <p:nvPr/>
      </p:nvGrpSpPr>
      <p:grpSpPr>
        <a:xfrm>
          <a:off x="0" y="0"/>
          <a:ext cx="0" cy="0"/>
          <a:chOff x="0" y="0"/>
          <a:chExt cx="0" cy="0"/>
        </a:xfrm>
      </p:grpSpPr>
      <p:sp>
        <p:nvSpPr>
          <p:cNvPr id="601" name="Google Shape;601;g6d012be5c8_0_24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6d012be5c8_0_24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7" name="Shape 657"/>
        <p:cNvGrpSpPr/>
        <p:nvPr/>
      </p:nvGrpSpPr>
      <p:grpSpPr>
        <a:xfrm>
          <a:off x="0" y="0"/>
          <a:ext cx="0" cy="0"/>
          <a:chOff x="0" y="0"/>
          <a:chExt cx="0" cy="0"/>
        </a:xfrm>
      </p:grpSpPr>
      <p:sp>
        <p:nvSpPr>
          <p:cNvPr id="658" name="Google Shape;658;g6d012be5c8_0_24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6d012be5c8_0_24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7" name="Shape 707"/>
        <p:cNvGrpSpPr/>
        <p:nvPr/>
      </p:nvGrpSpPr>
      <p:grpSpPr>
        <a:xfrm>
          <a:off x="0" y="0"/>
          <a:ext cx="0" cy="0"/>
          <a:chOff x="0" y="0"/>
          <a:chExt cx="0" cy="0"/>
        </a:xfrm>
      </p:grpSpPr>
      <p:sp>
        <p:nvSpPr>
          <p:cNvPr id="708" name="Google Shape;708;g6d012be5c8_0_25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6d012be5c8_0_25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4" name="Shape 724"/>
        <p:cNvGrpSpPr/>
        <p:nvPr/>
      </p:nvGrpSpPr>
      <p:grpSpPr>
        <a:xfrm>
          <a:off x="0" y="0"/>
          <a:ext cx="0" cy="0"/>
          <a:chOff x="0" y="0"/>
          <a:chExt cx="0" cy="0"/>
        </a:xfrm>
      </p:grpSpPr>
      <p:sp>
        <p:nvSpPr>
          <p:cNvPr id="725" name="Google Shape;725;g6d012be5c8_0_25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6d012be5c8_0_25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9" name="Shape 729"/>
        <p:cNvGrpSpPr/>
        <p:nvPr/>
      </p:nvGrpSpPr>
      <p:grpSpPr>
        <a:xfrm>
          <a:off x="0" y="0"/>
          <a:ext cx="0" cy="0"/>
          <a:chOff x="0" y="0"/>
          <a:chExt cx="0" cy="0"/>
        </a:xfrm>
      </p:grpSpPr>
      <p:sp>
        <p:nvSpPr>
          <p:cNvPr id="730" name="Google Shape;730;g6d012be5c8_0_25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6d012be5c8_0_25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0" name="Shape 740"/>
        <p:cNvGrpSpPr/>
        <p:nvPr/>
      </p:nvGrpSpPr>
      <p:grpSpPr>
        <a:xfrm>
          <a:off x="0" y="0"/>
          <a:ext cx="0" cy="0"/>
          <a:chOff x="0" y="0"/>
          <a:chExt cx="0" cy="0"/>
        </a:xfrm>
      </p:grpSpPr>
      <p:sp>
        <p:nvSpPr>
          <p:cNvPr id="741" name="Google Shape;741;g6d012be5c8_0_25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6d012be5c8_0_25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9" name="Shape 809"/>
        <p:cNvGrpSpPr/>
        <p:nvPr/>
      </p:nvGrpSpPr>
      <p:grpSpPr>
        <a:xfrm>
          <a:off x="0" y="0"/>
          <a:ext cx="0" cy="0"/>
          <a:chOff x="0" y="0"/>
          <a:chExt cx="0" cy="0"/>
        </a:xfrm>
      </p:grpSpPr>
      <p:sp>
        <p:nvSpPr>
          <p:cNvPr id="810" name="Google Shape;810;g6d012be5c8_0_27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6d012be5c8_0_27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6d012be5c8_0_27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6d012be5c8_0_27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83" name="Shape 4783"/>
        <p:cNvGrpSpPr/>
        <p:nvPr/>
      </p:nvGrpSpPr>
      <p:grpSpPr>
        <a:xfrm>
          <a:off x="0" y="0"/>
          <a:ext cx="0" cy="0"/>
          <a:chOff x="0" y="0"/>
          <a:chExt cx="0" cy="0"/>
        </a:xfrm>
      </p:grpSpPr>
      <p:sp>
        <p:nvSpPr>
          <p:cNvPr id="4784" name="Google Shape;4784;g6d012be5c8_0_25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5" name="Google Shape;4785;g6d012be5c8_0_25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89" name="Shape 4789"/>
        <p:cNvGrpSpPr/>
        <p:nvPr/>
      </p:nvGrpSpPr>
      <p:grpSpPr>
        <a:xfrm>
          <a:off x="0" y="0"/>
          <a:ext cx="0" cy="0"/>
          <a:chOff x="0" y="0"/>
          <a:chExt cx="0" cy="0"/>
        </a:xfrm>
      </p:grpSpPr>
      <p:sp>
        <p:nvSpPr>
          <p:cNvPr id="4790" name="Google Shape;4790;g6d012be5c8_0_25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1" name="Google Shape;4791;g6d012be5c8_0_25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5" name="Shape 4795"/>
        <p:cNvGrpSpPr/>
        <p:nvPr/>
      </p:nvGrpSpPr>
      <p:grpSpPr>
        <a:xfrm>
          <a:off x="0" y="0"/>
          <a:ext cx="0" cy="0"/>
          <a:chOff x="0" y="0"/>
          <a:chExt cx="0" cy="0"/>
        </a:xfrm>
      </p:grpSpPr>
      <p:sp>
        <p:nvSpPr>
          <p:cNvPr id="4796" name="Google Shape;4796;g6d012be5c8_0_25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7" name="Google Shape;4797;g6d012be5c8_0_25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15" name="Shape 4815"/>
        <p:cNvGrpSpPr/>
        <p:nvPr/>
      </p:nvGrpSpPr>
      <p:grpSpPr>
        <a:xfrm>
          <a:off x="0" y="0"/>
          <a:ext cx="0" cy="0"/>
          <a:chOff x="0" y="0"/>
          <a:chExt cx="0" cy="0"/>
        </a:xfrm>
      </p:grpSpPr>
      <p:sp>
        <p:nvSpPr>
          <p:cNvPr id="4816" name="Google Shape;4816;g6d51246d4d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7" name="Google Shape;4817;g6d51246d4d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22" name="Shape 5022"/>
        <p:cNvGrpSpPr/>
        <p:nvPr/>
      </p:nvGrpSpPr>
      <p:grpSpPr>
        <a:xfrm>
          <a:off x="0" y="0"/>
          <a:ext cx="0" cy="0"/>
          <a:chOff x="0" y="0"/>
          <a:chExt cx="0" cy="0"/>
        </a:xfrm>
      </p:grpSpPr>
      <p:sp>
        <p:nvSpPr>
          <p:cNvPr id="5023" name="Google Shape;5023;g6d012be5c8_0_26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4" name="Google Shape;5024;g6d012be5c8_0_26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32" name="Shape 5032"/>
        <p:cNvGrpSpPr/>
        <p:nvPr/>
      </p:nvGrpSpPr>
      <p:grpSpPr>
        <a:xfrm>
          <a:off x="0" y="0"/>
          <a:ext cx="0" cy="0"/>
          <a:chOff x="0" y="0"/>
          <a:chExt cx="0" cy="0"/>
        </a:xfrm>
      </p:grpSpPr>
      <p:sp>
        <p:nvSpPr>
          <p:cNvPr id="5033" name="Google Shape;5033;g6d012be5c8_0_27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4" name="Google Shape;5034;g6d012be5c8_0_27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39" name="Shape 5039"/>
        <p:cNvGrpSpPr/>
        <p:nvPr/>
      </p:nvGrpSpPr>
      <p:grpSpPr>
        <a:xfrm>
          <a:off x="0" y="0"/>
          <a:ext cx="0" cy="0"/>
          <a:chOff x="0" y="0"/>
          <a:chExt cx="0" cy="0"/>
        </a:xfrm>
      </p:grpSpPr>
      <p:sp>
        <p:nvSpPr>
          <p:cNvPr id="5040" name="Google Shape;5040;g6d012be5c8_0_12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1" name="Google Shape;5041;g6d012be5c8_0_12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46" name="Shape 5046"/>
        <p:cNvGrpSpPr/>
        <p:nvPr/>
      </p:nvGrpSpPr>
      <p:grpSpPr>
        <a:xfrm>
          <a:off x="0" y="0"/>
          <a:ext cx="0" cy="0"/>
          <a:chOff x="0" y="0"/>
          <a:chExt cx="0" cy="0"/>
        </a:xfrm>
      </p:grpSpPr>
      <p:sp>
        <p:nvSpPr>
          <p:cNvPr id="5047" name="Google Shape;5047;g6d012be5c8_0_12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8" name="Google Shape;5048;g6d012be5c8_0_12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58" name="Shape 5058"/>
        <p:cNvGrpSpPr/>
        <p:nvPr/>
      </p:nvGrpSpPr>
      <p:grpSpPr>
        <a:xfrm>
          <a:off x="0" y="0"/>
          <a:ext cx="0" cy="0"/>
          <a:chOff x="0" y="0"/>
          <a:chExt cx="0" cy="0"/>
        </a:xfrm>
      </p:grpSpPr>
      <p:sp>
        <p:nvSpPr>
          <p:cNvPr id="5059" name="Google Shape;5059;g6d012be5c8_0_12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0" name="Google Shape;5060;g6d012be5c8_0_12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95" name="Shape 5395"/>
        <p:cNvGrpSpPr/>
        <p:nvPr/>
      </p:nvGrpSpPr>
      <p:grpSpPr>
        <a:xfrm>
          <a:off x="0" y="0"/>
          <a:ext cx="0" cy="0"/>
          <a:chOff x="0" y="0"/>
          <a:chExt cx="0" cy="0"/>
        </a:xfrm>
      </p:grpSpPr>
      <p:sp>
        <p:nvSpPr>
          <p:cNvPr id="5396" name="Google Shape;5396;g6d012be5c8_0_12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7" name="Google Shape;5397;g6d012be5c8_0_12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6cee40deb4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6cee40deb4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95" name="Shape 11895"/>
        <p:cNvGrpSpPr/>
        <p:nvPr/>
      </p:nvGrpSpPr>
      <p:grpSpPr>
        <a:xfrm>
          <a:off x="0" y="0"/>
          <a:ext cx="0" cy="0"/>
          <a:chOff x="0" y="0"/>
          <a:chExt cx="0" cy="0"/>
        </a:xfrm>
      </p:grpSpPr>
      <p:sp>
        <p:nvSpPr>
          <p:cNvPr id="11896" name="Google Shape;11896;g6d012be5c8_0_190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7" name="Google Shape;11897;g6d012be5c8_0_19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22" name="Shape 12322"/>
        <p:cNvGrpSpPr/>
        <p:nvPr/>
      </p:nvGrpSpPr>
      <p:grpSpPr>
        <a:xfrm>
          <a:off x="0" y="0"/>
          <a:ext cx="0" cy="0"/>
          <a:chOff x="0" y="0"/>
          <a:chExt cx="0" cy="0"/>
        </a:xfrm>
      </p:grpSpPr>
      <p:sp>
        <p:nvSpPr>
          <p:cNvPr id="12323" name="Google Shape;12323;g6d012be5c8_0_19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24" name="Google Shape;12324;g6d012be5c8_0_19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85" name="Shape 12485"/>
        <p:cNvGrpSpPr/>
        <p:nvPr/>
      </p:nvGrpSpPr>
      <p:grpSpPr>
        <a:xfrm>
          <a:off x="0" y="0"/>
          <a:ext cx="0" cy="0"/>
          <a:chOff x="0" y="0"/>
          <a:chExt cx="0" cy="0"/>
        </a:xfrm>
      </p:grpSpPr>
      <p:sp>
        <p:nvSpPr>
          <p:cNvPr id="12486" name="Google Shape;12486;g6d012be5c8_0_19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87" name="Google Shape;12487;g6d012be5c8_0_19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87" name="Shape 12887"/>
        <p:cNvGrpSpPr/>
        <p:nvPr/>
      </p:nvGrpSpPr>
      <p:grpSpPr>
        <a:xfrm>
          <a:off x="0" y="0"/>
          <a:ext cx="0" cy="0"/>
          <a:chOff x="0" y="0"/>
          <a:chExt cx="0" cy="0"/>
        </a:xfrm>
      </p:grpSpPr>
      <p:sp>
        <p:nvSpPr>
          <p:cNvPr id="12888" name="Google Shape;12888;g6d012be5c8_0_20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89" name="Google Shape;12889;g6d012be5c8_0_20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58" name="Shape 13258"/>
        <p:cNvGrpSpPr/>
        <p:nvPr/>
      </p:nvGrpSpPr>
      <p:grpSpPr>
        <a:xfrm>
          <a:off x="0" y="0"/>
          <a:ext cx="0" cy="0"/>
          <a:chOff x="0" y="0"/>
          <a:chExt cx="0" cy="0"/>
        </a:xfrm>
      </p:grpSpPr>
      <p:sp>
        <p:nvSpPr>
          <p:cNvPr id="13259" name="Google Shape;13259;g6d012be5c8_0_25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60" name="Google Shape;13260;g6d012be5c8_0_25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55" name="Shape 13755"/>
        <p:cNvGrpSpPr/>
        <p:nvPr/>
      </p:nvGrpSpPr>
      <p:grpSpPr>
        <a:xfrm>
          <a:off x="0" y="0"/>
          <a:ext cx="0" cy="0"/>
          <a:chOff x="0" y="0"/>
          <a:chExt cx="0" cy="0"/>
        </a:xfrm>
      </p:grpSpPr>
      <p:sp>
        <p:nvSpPr>
          <p:cNvPr id="13756" name="Google Shape;13756;g6d012be5c8_0_25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57" name="Google Shape;13757;g6d012be5c8_0_25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68" name="Shape 14368"/>
        <p:cNvGrpSpPr/>
        <p:nvPr/>
      </p:nvGrpSpPr>
      <p:grpSpPr>
        <a:xfrm>
          <a:off x="0" y="0"/>
          <a:ext cx="0" cy="0"/>
          <a:chOff x="0" y="0"/>
          <a:chExt cx="0" cy="0"/>
        </a:xfrm>
      </p:grpSpPr>
      <p:sp>
        <p:nvSpPr>
          <p:cNvPr id="14369" name="Google Shape;14369;g6d012be5c8_0_26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70" name="Google Shape;14370;g6d012be5c8_0_26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20" name="Shape 14920"/>
        <p:cNvGrpSpPr/>
        <p:nvPr/>
      </p:nvGrpSpPr>
      <p:grpSpPr>
        <a:xfrm>
          <a:off x="0" y="0"/>
          <a:ext cx="0" cy="0"/>
          <a:chOff x="0" y="0"/>
          <a:chExt cx="0" cy="0"/>
        </a:xfrm>
      </p:grpSpPr>
      <p:sp>
        <p:nvSpPr>
          <p:cNvPr id="14921" name="Google Shape;14921;g6d012be5c8_0_20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22" name="Google Shape;14922;g6d012be5c8_0_20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97" name="Shape 15297"/>
        <p:cNvGrpSpPr/>
        <p:nvPr/>
      </p:nvGrpSpPr>
      <p:grpSpPr>
        <a:xfrm>
          <a:off x="0" y="0"/>
          <a:ext cx="0" cy="0"/>
          <a:chOff x="0" y="0"/>
          <a:chExt cx="0" cy="0"/>
        </a:xfrm>
      </p:grpSpPr>
      <p:sp>
        <p:nvSpPr>
          <p:cNvPr id="15298" name="Google Shape;15298;g6d012be5c8_0_20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9" name="Google Shape;15299;g6d012be5c8_0_20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28" name="Shape 15728"/>
        <p:cNvGrpSpPr/>
        <p:nvPr/>
      </p:nvGrpSpPr>
      <p:grpSpPr>
        <a:xfrm>
          <a:off x="0" y="0"/>
          <a:ext cx="0" cy="0"/>
          <a:chOff x="0" y="0"/>
          <a:chExt cx="0" cy="0"/>
        </a:xfrm>
      </p:grpSpPr>
      <p:sp>
        <p:nvSpPr>
          <p:cNvPr id="15729" name="Google Shape;15729;g6d012be5c8_0_21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30" name="Google Shape;15730;g6d012be5c8_0_21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6cee40deb4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6cee40deb4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21" name="Shape 16521"/>
        <p:cNvGrpSpPr/>
        <p:nvPr/>
      </p:nvGrpSpPr>
      <p:grpSpPr>
        <a:xfrm>
          <a:off x="0" y="0"/>
          <a:ext cx="0" cy="0"/>
          <a:chOff x="0" y="0"/>
          <a:chExt cx="0" cy="0"/>
        </a:xfrm>
      </p:grpSpPr>
      <p:sp>
        <p:nvSpPr>
          <p:cNvPr id="16522" name="Google Shape;16522;g6d012be5c8_0_22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23" name="Google Shape;16523;g6d012be5c8_0_22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62" name="Shape 17262"/>
        <p:cNvGrpSpPr/>
        <p:nvPr/>
      </p:nvGrpSpPr>
      <p:grpSpPr>
        <a:xfrm>
          <a:off x="0" y="0"/>
          <a:ext cx="0" cy="0"/>
          <a:chOff x="0" y="0"/>
          <a:chExt cx="0" cy="0"/>
        </a:xfrm>
      </p:grpSpPr>
      <p:sp>
        <p:nvSpPr>
          <p:cNvPr id="17263" name="Google Shape;17263;g6d012be5c8_0_22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64" name="Google Shape;17264;g6d012be5c8_0_22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55" name="Shape 17955"/>
        <p:cNvGrpSpPr/>
        <p:nvPr/>
      </p:nvGrpSpPr>
      <p:grpSpPr>
        <a:xfrm>
          <a:off x="0" y="0"/>
          <a:ext cx="0" cy="0"/>
          <a:chOff x="0" y="0"/>
          <a:chExt cx="0" cy="0"/>
        </a:xfrm>
      </p:grpSpPr>
      <p:sp>
        <p:nvSpPr>
          <p:cNvPr id="17956" name="Google Shape;17956;g6d012be5c8_0_23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57" name="Google Shape;17957;g6d012be5c8_0_23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57" name="Shape 18257"/>
        <p:cNvGrpSpPr/>
        <p:nvPr/>
      </p:nvGrpSpPr>
      <p:grpSpPr>
        <a:xfrm>
          <a:off x="0" y="0"/>
          <a:ext cx="0" cy="0"/>
          <a:chOff x="0" y="0"/>
          <a:chExt cx="0" cy="0"/>
        </a:xfrm>
      </p:grpSpPr>
      <p:sp>
        <p:nvSpPr>
          <p:cNvPr id="18258" name="Google Shape;18258;g6d012be5c8_0_23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59" name="Google Shape;18259;g6d012be5c8_0_23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91" name="Shape 18891"/>
        <p:cNvGrpSpPr/>
        <p:nvPr/>
      </p:nvGrpSpPr>
      <p:grpSpPr>
        <a:xfrm>
          <a:off x="0" y="0"/>
          <a:ext cx="0" cy="0"/>
          <a:chOff x="0" y="0"/>
          <a:chExt cx="0" cy="0"/>
        </a:xfrm>
      </p:grpSpPr>
      <p:sp>
        <p:nvSpPr>
          <p:cNvPr id="18892" name="Google Shape;18892;g6d012be5c8_0_24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93" name="Google Shape;18893;g6d012be5c8_0_24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6d012be5c8_0_25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6d012be5c8_0_25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6d012be5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6d012be5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6cee40deb4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6cee40deb4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6d012be5c8_0_24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6d012be5c8_0_24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6d012be5c8_0_24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6d012be5c8_0_24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gradFill>
          <a:gsLst>
            <a:gs pos="0">
              <a:srgbClr val="1077D2"/>
            </a:gs>
            <a:gs pos="100000">
              <a:srgbClr val="093153"/>
            </a:gs>
          </a:gsLst>
          <a:lin ang="5400012" scaled="0"/>
        </a:gradFill>
      </p:bgPr>
    </p:bg>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32000"/>
          </a:blip>
          <a:stretch>
            <a:fillRect/>
          </a:stretch>
        </p:blipFill>
        <p:spPr>
          <a:xfrm>
            <a:off x="-974111" y="-624200"/>
            <a:ext cx="5671671" cy="5143500"/>
          </a:xfrm>
          <a:prstGeom prst="rect">
            <a:avLst/>
          </a:prstGeom>
          <a:noFill/>
          <a:ln>
            <a:noFill/>
          </a:ln>
        </p:spPr>
      </p:pic>
      <p:pic>
        <p:nvPicPr>
          <p:cNvPr id="10" name="Google Shape;10;p2"/>
          <p:cNvPicPr preferRelativeResize="0"/>
          <p:nvPr/>
        </p:nvPicPr>
        <p:blipFill>
          <a:blip r:embed="rId3">
            <a:alphaModFix/>
          </a:blip>
          <a:stretch>
            <a:fillRect/>
          </a:stretch>
        </p:blipFill>
        <p:spPr>
          <a:xfrm>
            <a:off x="2262951" y="-334250"/>
            <a:ext cx="7207979" cy="6476981"/>
          </a:xfrm>
          <a:prstGeom prst="rect">
            <a:avLst/>
          </a:prstGeom>
          <a:noFill/>
          <a:ln>
            <a:noFill/>
          </a:ln>
        </p:spPr>
      </p:pic>
      <p:pic>
        <p:nvPicPr>
          <p:cNvPr id="11" name="Google Shape;11;p2"/>
          <p:cNvPicPr preferRelativeResize="0"/>
          <p:nvPr/>
        </p:nvPicPr>
        <p:blipFill>
          <a:blip r:embed="rId2">
            <a:alphaModFix amt="32000"/>
          </a:blip>
          <a:stretch>
            <a:fillRect/>
          </a:stretch>
        </p:blipFill>
        <p:spPr>
          <a:xfrm>
            <a:off x="4571989" y="1124125"/>
            <a:ext cx="5671671" cy="5143500"/>
          </a:xfrm>
          <a:prstGeom prst="rect">
            <a:avLst/>
          </a:prstGeom>
          <a:noFill/>
          <a:ln>
            <a:noFill/>
          </a:ln>
        </p:spPr>
      </p:pic>
      <p:sp>
        <p:nvSpPr>
          <p:cNvPr id="12" name="Google Shape;12;p2"/>
          <p:cNvSpPr txBox="1"/>
          <p:nvPr>
            <p:ph type="ctrTitle"/>
          </p:nvPr>
        </p:nvSpPr>
        <p:spPr>
          <a:xfrm>
            <a:off x="311708" y="4323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5200"/>
              <a:buFont typeface="Bungee"/>
              <a:buNone/>
              <a:defRPr sz="5200">
                <a:solidFill>
                  <a:schemeClr val="lt1"/>
                </a:solidFill>
                <a:latin typeface="Bungee"/>
                <a:ea typeface="Bungee"/>
                <a:cs typeface="Bungee"/>
                <a:sym typeface="Bungee"/>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sp>
        <p:nvSpPr>
          <p:cNvPr id="13" name="Google Shape;13;p2"/>
          <p:cNvSpPr txBox="1"/>
          <p:nvPr>
            <p:ph idx="1" type="subTitle"/>
          </p:nvPr>
        </p:nvSpPr>
        <p:spPr>
          <a:xfrm>
            <a:off x="3460800" y="2736538"/>
            <a:ext cx="22224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800"/>
              <a:buFont typeface="Lato"/>
              <a:buNone/>
              <a:defRPr>
                <a:solidFill>
                  <a:schemeClr val="lt1"/>
                </a:solidFill>
                <a:latin typeface="Lato"/>
                <a:ea typeface="Lato"/>
                <a:cs typeface="Lato"/>
                <a:sym typeface="Lato"/>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8" name="Shape 68"/>
        <p:cNvGrpSpPr/>
        <p:nvPr/>
      </p:nvGrpSpPr>
      <p:grpSpPr>
        <a:xfrm>
          <a:off x="0" y="0"/>
          <a:ext cx="0" cy="0"/>
          <a:chOff x="0" y="0"/>
          <a:chExt cx="0" cy="0"/>
        </a:xfrm>
      </p:grpSpPr>
      <p:pic>
        <p:nvPicPr>
          <p:cNvPr id="69" name="Google Shape;69;p11"/>
          <p:cNvPicPr preferRelativeResize="0"/>
          <p:nvPr/>
        </p:nvPicPr>
        <p:blipFill>
          <a:blip r:embed="rId2">
            <a:alphaModFix/>
          </a:blip>
          <a:stretch>
            <a:fillRect/>
          </a:stretch>
        </p:blipFill>
        <p:spPr>
          <a:xfrm>
            <a:off x="-2079074" y="-2007650"/>
            <a:ext cx="7207979" cy="6476981"/>
          </a:xfrm>
          <a:prstGeom prst="rect">
            <a:avLst/>
          </a:prstGeom>
          <a:noFill/>
          <a:ln>
            <a:noFill/>
          </a:ln>
        </p:spPr>
      </p:pic>
      <p:pic>
        <p:nvPicPr>
          <p:cNvPr id="70" name="Google Shape;70;p11"/>
          <p:cNvPicPr preferRelativeResize="0"/>
          <p:nvPr/>
        </p:nvPicPr>
        <p:blipFill>
          <a:blip r:embed="rId3">
            <a:alphaModFix/>
          </a:blip>
          <a:stretch>
            <a:fillRect/>
          </a:stretch>
        </p:blipFill>
        <p:spPr>
          <a:xfrm rot="9786805">
            <a:off x="6659596" y="1713984"/>
            <a:ext cx="3997887" cy="3684751"/>
          </a:xfrm>
          <a:prstGeom prst="rect">
            <a:avLst/>
          </a:prstGeom>
          <a:noFill/>
          <a:ln>
            <a:noFill/>
          </a:ln>
        </p:spPr>
      </p:pic>
      <p:pic>
        <p:nvPicPr>
          <p:cNvPr id="71" name="Google Shape;71;p11"/>
          <p:cNvPicPr preferRelativeResize="0"/>
          <p:nvPr/>
        </p:nvPicPr>
        <p:blipFill>
          <a:blip r:embed="rId4">
            <a:alphaModFix amt="20000"/>
          </a:blip>
          <a:stretch>
            <a:fillRect/>
          </a:stretch>
        </p:blipFill>
        <p:spPr>
          <a:xfrm rot="-5003059">
            <a:off x="925350" y="-1040776"/>
            <a:ext cx="7765023" cy="7041925"/>
          </a:xfrm>
          <a:prstGeom prst="rect">
            <a:avLst/>
          </a:prstGeom>
          <a:noFill/>
          <a:ln>
            <a:noFill/>
          </a:ln>
        </p:spPr>
      </p:pic>
      <p:sp>
        <p:nvSpPr>
          <p:cNvPr id="72" name="Google Shape;7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3" name="Google Shape;73;p11"/>
          <p:cNvSpPr txBox="1"/>
          <p:nvPr>
            <p:ph idx="1" type="body"/>
          </p:nvPr>
        </p:nvSpPr>
        <p:spPr>
          <a:xfrm>
            <a:off x="2260800" y="3002500"/>
            <a:ext cx="46224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42900" lvl="1" marL="914400" algn="ctr">
              <a:spcBef>
                <a:spcPts val="1600"/>
              </a:spcBef>
              <a:spcAft>
                <a:spcPts val="0"/>
              </a:spcAft>
              <a:buSzPts val="1800"/>
              <a:buChar char="○"/>
              <a:defRPr sz="1800"/>
            </a:lvl2pPr>
            <a:lvl3pPr indent="-342900" lvl="2" marL="1371600" algn="ctr">
              <a:spcBef>
                <a:spcPts val="1600"/>
              </a:spcBef>
              <a:spcAft>
                <a:spcPts val="0"/>
              </a:spcAft>
              <a:buSzPts val="1800"/>
              <a:buChar char="■"/>
              <a:defRPr sz="1800"/>
            </a:lvl3pPr>
            <a:lvl4pPr indent="-342900" lvl="3" marL="1828800" algn="ctr">
              <a:spcBef>
                <a:spcPts val="1600"/>
              </a:spcBef>
              <a:spcAft>
                <a:spcPts val="0"/>
              </a:spcAft>
              <a:buSzPts val="1800"/>
              <a:buChar char="●"/>
              <a:defRPr sz="1800"/>
            </a:lvl4pPr>
            <a:lvl5pPr indent="-342900" lvl="4" marL="2286000" algn="ctr">
              <a:spcBef>
                <a:spcPts val="1600"/>
              </a:spcBef>
              <a:spcAft>
                <a:spcPts val="0"/>
              </a:spcAft>
              <a:buSzPts val="1800"/>
              <a:buChar char="○"/>
              <a:defRPr sz="1800"/>
            </a:lvl5pPr>
            <a:lvl6pPr indent="-342900" lvl="5" marL="2743200" algn="ctr">
              <a:spcBef>
                <a:spcPts val="1600"/>
              </a:spcBef>
              <a:spcAft>
                <a:spcPts val="0"/>
              </a:spcAft>
              <a:buSzPts val="1800"/>
              <a:buChar char="■"/>
              <a:defRPr sz="1800"/>
            </a:lvl6pPr>
            <a:lvl7pPr indent="-342900" lvl="6" marL="3200400" algn="ctr">
              <a:spcBef>
                <a:spcPts val="1600"/>
              </a:spcBef>
              <a:spcAft>
                <a:spcPts val="0"/>
              </a:spcAft>
              <a:buSzPts val="1800"/>
              <a:buChar char="●"/>
              <a:defRPr sz="1800"/>
            </a:lvl7pPr>
            <a:lvl8pPr indent="-342900" lvl="7" marL="3657600" algn="ctr">
              <a:spcBef>
                <a:spcPts val="1600"/>
              </a:spcBef>
              <a:spcAft>
                <a:spcPts val="0"/>
              </a:spcAft>
              <a:buSzPts val="1800"/>
              <a:buChar char="○"/>
              <a:defRPr sz="1800"/>
            </a:lvl8pPr>
            <a:lvl9pPr indent="-342900" lvl="8" marL="4114800" algn="ctr">
              <a:spcBef>
                <a:spcPts val="1600"/>
              </a:spcBef>
              <a:spcAft>
                <a:spcPts val="1600"/>
              </a:spcAft>
              <a:buSzPts val="1800"/>
              <a:buChar char="■"/>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rgbClr val="FFFFFF"/>
        </a:solidFill>
      </p:bgPr>
    </p:bg>
    <p:spTree>
      <p:nvGrpSpPr>
        <p:cNvPr id="74" name="Shape 7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ullet Points">
  <p:cSld name="TITLE_AND_BODY_1">
    <p:spTree>
      <p:nvGrpSpPr>
        <p:cNvPr id="75" name="Shape 75"/>
        <p:cNvGrpSpPr/>
        <p:nvPr/>
      </p:nvGrpSpPr>
      <p:grpSpPr>
        <a:xfrm>
          <a:off x="0" y="0"/>
          <a:ext cx="0" cy="0"/>
          <a:chOff x="0" y="0"/>
          <a:chExt cx="0" cy="0"/>
        </a:xfrm>
      </p:grpSpPr>
      <p:sp>
        <p:nvSpPr>
          <p:cNvPr id="76" name="Google Shape;76;p13"/>
          <p:cNvSpPr txBox="1"/>
          <p:nvPr>
            <p:ph idx="1" type="body"/>
          </p:nvPr>
        </p:nvSpPr>
        <p:spPr>
          <a:xfrm>
            <a:off x="831875" y="1127250"/>
            <a:ext cx="7270800" cy="3041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sz="1300"/>
            </a:lvl1pPr>
            <a:lvl2pPr indent="-311150" lvl="1" marL="914400" rtl="0">
              <a:spcBef>
                <a:spcPts val="1600"/>
              </a:spcBef>
              <a:spcAft>
                <a:spcPts val="0"/>
              </a:spcAft>
              <a:buSzPts val="1300"/>
              <a:buChar char="○"/>
              <a:defRPr sz="1300"/>
            </a:lvl2pPr>
            <a:lvl3pPr indent="-311150" lvl="2" marL="1371600" rtl="0">
              <a:spcBef>
                <a:spcPts val="1600"/>
              </a:spcBef>
              <a:spcAft>
                <a:spcPts val="0"/>
              </a:spcAft>
              <a:buSzPts val="1300"/>
              <a:buChar char="■"/>
              <a:defRPr sz="1300"/>
            </a:lvl3pPr>
            <a:lvl4pPr indent="-311150" lvl="3" marL="1828800" rtl="0">
              <a:spcBef>
                <a:spcPts val="1600"/>
              </a:spcBef>
              <a:spcAft>
                <a:spcPts val="0"/>
              </a:spcAft>
              <a:buSzPts val="1300"/>
              <a:buChar char="●"/>
              <a:defRPr sz="1300"/>
            </a:lvl4pPr>
            <a:lvl5pPr indent="-311150" lvl="4" marL="2286000" rtl="0">
              <a:spcBef>
                <a:spcPts val="1600"/>
              </a:spcBef>
              <a:spcAft>
                <a:spcPts val="0"/>
              </a:spcAft>
              <a:buSzPts val="1300"/>
              <a:buChar char="○"/>
              <a:defRPr sz="1300"/>
            </a:lvl5pPr>
            <a:lvl6pPr indent="-311150" lvl="5" marL="2743200" rtl="0">
              <a:spcBef>
                <a:spcPts val="1600"/>
              </a:spcBef>
              <a:spcAft>
                <a:spcPts val="0"/>
              </a:spcAft>
              <a:buSzPts val="1300"/>
              <a:buChar char="■"/>
              <a:defRPr sz="1300"/>
            </a:lvl6pPr>
            <a:lvl7pPr indent="-311150" lvl="6" marL="3200400" rtl="0">
              <a:spcBef>
                <a:spcPts val="1600"/>
              </a:spcBef>
              <a:spcAft>
                <a:spcPts val="0"/>
              </a:spcAft>
              <a:buSzPts val="1300"/>
              <a:buChar char="●"/>
              <a:defRPr sz="1300"/>
            </a:lvl7pPr>
            <a:lvl8pPr indent="-311150" lvl="7" marL="3657600" rtl="0">
              <a:spcBef>
                <a:spcPts val="1600"/>
              </a:spcBef>
              <a:spcAft>
                <a:spcPts val="0"/>
              </a:spcAft>
              <a:buSzPts val="1300"/>
              <a:buChar char="○"/>
              <a:defRPr sz="1300"/>
            </a:lvl8pPr>
            <a:lvl9pPr indent="-311150" lvl="8" marL="4114800" rtl="0">
              <a:spcBef>
                <a:spcPts val="1600"/>
              </a:spcBef>
              <a:spcAft>
                <a:spcPts val="1600"/>
              </a:spcAft>
              <a:buSzPts val="1300"/>
              <a:buChar char="■"/>
              <a:defRPr sz="1300"/>
            </a:lvl9pPr>
          </a:lstStyle>
          <a:p/>
        </p:txBody>
      </p:sp>
      <p:pic>
        <p:nvPicPr>
          <p:cNvPr id="77" name="Google Shape;77;p13"/>
          <p:cNvPicPr preferRelativeResize="0"/>
          <p:nvPr/>
        </p:nvPicPr>
        <p:blipFill>
          <a:blip r:embed="rId2">
            <a:alphaModFix amt="20000"/>
          </a:blip>
          <a:stretch>
            <a:fillRect/>
          </a:stretch>
        </p:blipFill>
        <p:spPr>
          <a:xfrm rot="-5003059">
            <a:off x="3740500" y="-493226"/>
            <a:ext cx="7765023" cy="7041925"/>
          </a:xfrm>
          <a:prstGeom prst="rect">
            <a:avLst/>
          </a:prstGeom>
          <a:noFill/>
          <a:ln>
            <a:noFill/>
          </a:ln>
        </p:spPr>
      </p:pic>
      <p:sp>
        <p:nvSpPr>
          <p:cNvPr id="78" name="Google Shape;78;p13"/>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9" name="Google Shape;79;p13"/>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TITLE_ONLY_1">
    <p:spTree>
      <p:nvGrpSpPr>
        <p:cNvPr id="82" name="Shape 82"/>
        <p:cNvGrpSpPr/>
        <p:nvPr/>
      </p:nvGrpSpPr>
      <p:grpSpPr>
        <a:xfrm>
          <a:off x="0" y="0"/>
          <a:ext cx="0" cy="0"/>
          <a:chOff x="0" y="0"/>
          <a:chExt cx="0" cy="0"/>
        </a:xfrm>
      </p:grpSpPr>
      <p:sp>
        <p:nvSpPr>
          <p:cNvPr id="83" name="Google Shape;83;p14"/>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pic>
        <p:nvPicPr>
          <p:cNvPr id="84" name="Google Shape;84;p14"/>
          <p:cNvPicPr preferRelativeResize="0"/>
          <p:nvPr/>
        </p:nvPicPr>
        <p:blipFill>
          <a:blip r:embed="rId2">
            <a:alphaModFix amt="30000"/>
          </a:blip>
          <a:stretch>
            <a:fillRect/>
          </a:stretch>
        </p:blipFill>
        <p:spPr>
          <a:xfrm>
            <a:off x="2472900" y="-558250"/>
            <a:ext cx="7765022" cy="7041925"/>
          </a:xfrm>
          <a:prstGeom prst="rect">
            <a:avLst/>
          </a:prstGeom>
          <a:noFill/>
          <a:ln>
            <a:noFill/>
          </a:ln>
        </p:spPr>
      </p:pic>
      <p:sp>
        <p:nvSpPr>
          <p:cNvPr id="85" name="Google Shape;85;p14"/>
          <p:cNvSpPr txBox="1"/>
          <p:nvPr>
            <p:ph idx="2" type="title"/>
          </p:nvPr>
        </p:nvSpPr>
        <p:spPr>
          <a:xfrm>
            <a:off x="663525" y="2660316"/>
            <a:ext cx="18690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6" name="Google Shape;86;p14"/>
          <p:cNvSpPr txBox="1"/>
          <p:nvPr>
            <p:ph idx="1" type="subTitle"/>
          </p:nvPr>
        </p:nvSpPr>
        <p:spPr>
          <a:xfrm>
            <a:off x="663525" y="3168634"/>
            <a:ext cx="18690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7" name="Google Shape;87;p14"/>
          <p:cNvSpPr txBox="1"/>
          <p:nvPr>
            <p:ph hasCustomPrompt="1" idx="3" type="title"/>
          </p:nvPr>
        </p:nvSpPr>
        <p:spPr>
          <a:xfrm>
            <a:off x="885345" y="1955270"/>
            <a:ext cx="1425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3000"/>
              <a:buNone/>
              <a:defRPr sz="3000">
                <a:solidFill>
                  <a:schemeClr val="accent2"/>
                </a:solidFill>
              </a:defRPr>
            </a:lvl2pPr>
            <a:lvl3pPr lvl="2" rtl="0" algn="ctr">
              <a:spcBef>
                <a:spcPts val="0"/>
              </a:spcBef>
              <a:spcAft>
                <a:spcPts val="0"/>
              </a:spcAft>
              <a:buClr>
                <a:schemeClr val="accent2"/>
              </a:buClr>
              <a:buSzPts val="3000"/>
              <a:buNone/>
              <a:defRPr sz="3000">
                <a:solidFill>
                  <a:schemeClr val="accent2"/>
                </a:solidFill>
              </a:defRPr>
            </a:lvl3pPr>
            <a:lvl4pPr lvl="3" rtl="0" algn="ctr">
              <a:spcBef>
                <a:spcPts val="0"/>
              </a:spcBef>
              <a:spcAft>
                <a:spcPts val="0"/>
              </a:spcAft>
              <a:buClr>
                <a:schemeClr val="accent2"/>
              </a:buClr>
              <a:buSzPts val="3000"/>
              <a:buNone/>
              <a:defRPr sz="3000">
                <a:solidFill>
                  <a:schemeClr val="accent2"/>
                </a:solidFill>
              </a:defRPr>
            </a:lvl4pPr>
            <a:lvl5pPr lvl="4" rtl="0" algn="ctr">
              <a:spcBef>
                <a:spcPts val="0"/>
              </a:spcBef>
              <a:spcAft>
                <a:spcPts val="0"/>
              </a:spcAft>
              <a:buClr>
                <a:schemeClr val="accent2"/>
              </a:buClr>
              <a:buSzPts val="3000"/>
              <a:buNone/>
              <a:defRPr sz="3000">
                <a:solidFill>
                  <a:schemeClr val="accent2"/>
                </a:solidFill>
              </a:defRPr>
            </a:lvl5pPr>
            <a:lvl6pPr lvl="5" rtl="0" algn="ctr">
              <a:spcBef>
                <a:spcPts val="0"/>
              </a:spcBef>
              <a:spcAft>
                <a:spcPts val="0"/>
              </a:spcAft>
              <a:buClr>
                <a:schemeClr val="accent2"/>
              </a:buClr>
              <a:buSzPts val="3000"/>
              <a:buNone/>
              <a:defRPr sz="3000">
                <a:solidFill>
                  <a:schemeClr val="accent2"/>
                </a:solidFill>
              </a:defRPr>
            </a:lvl6pPr>
            <a:lvl7pPr lvl="6" rtl="0" algn="ctr">
              <a:spcBef>
                <a:spcPts val="0"/>
              </a:spcBef>
              <a:spcAft>
                <a:spcPts val="0"/>
              </a:spcAft>
              <a:buClr>
                <a:schemeClr val="accent2"/>
              </a:buClr>
              <a:buSzPts val="3000"/>
              <a:buNone/>
              <a:defRPr sz="3000">
                <a:solidFill>
                  <a:schemeClr val="accent2"/>
                </a:solidFill>
              </a:defRPr>
            </a:lvl7pPr>
            <a:lvl8pPr lvl="7" rtl="0" algn="ctr">
              <a:spcBef>
                <a:spcPts val="0"/>
              </a:spcBef>
              <a:spcAft>
                <a:spcPts val="0"/>
              </a:spcAft>
              <a:buClr>
                <a:schemeClr val="accent2"/>
              </a:buClr>
              <a:buSzPts val="3000"/>
              <a:buNone/>
              <a:defRPr sz="3000">
                <a:solidFill>
                  <a:schemeClr val="accent2"/>
                </a:solidFill>
              </a:defRPr>
            </a:lvl8pPr>
            <a:lvl9pPr lvl="8" rtl="0" algn="ctr">
              <a:spcBef>
                <a:spcPts val="0"/>
              </a:spcBef>
              <a:spcAft>
                <a:spcPts val="0"/>
              </a:spcAft>
              <a:buClr>
                <a:schemeClr val="accent2"/>
              </a:buClr>
              <a:buSzPts val="3000"/>
              <a:buNone/>
              <a:defRPr sz="3000">
                <a:solidFill>
                  <a:schemeClr val="accent2"/>
                </a:solidFill>
              </a:defRPr>
            </a:lvl9pPr>
          </a:lstStyle>
          <a:p>
            <a:r>
              <a:t>xx%</a:t>
            </a:r>
          </a:p>
        </p:txBody>
      </p:sp>
      <p:sp>
        <p:nvSpPr>
          <p:cNvPr id="88" name="Google Shape;88;p14"/>
          <p:cNvSpPr txBox="1"/>
          <p:nvPr>
            <p:ph idx="4" type="title"/>
          </p:nvPr>
        </p:nvSpPr>
        <p:spPr>
          <a:xfrm>
            <a:off x="2646175" y="2660316"/>
            <a:ext cx="18690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9" name="Google Shape;89;p14"/>
          <p:cNvSpPr txBox="1"/>
          <p:nvPr>
            <p:ph idx="5" type="subTitle"/>
          </p:nvPr>
        </p:nvSpPr>
        <p:spPr>
          <a:xfrm>
            <a:off x="2646175" y="3168634"/>
            <a:ext cx="18690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0" name="Google Shape;90;p14"/>
          <p:cNvSpPr txBox="1"/>
          <p:nvPr>
            <p:ph hasCustomPrompt="1" idx="6" type="title"/>
          </p:nvPr>
        </p:nvSpPr>
        <p:spPr>
          <a:xfrm>
            <a:off x="2867995" y="1955270"/>
            <a:ext cx="1425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3000"/>
              <a:buNone/>
              <a:defRPr sz="3000">
                <a:solidFill>
                  <a:schemeClr val="accent2"/>
                </a:solidFill>
              </a:defRPr>
            </a:lvl2pPr>
            <a:lvl3pPr lvl="2" rtl="0" algn="ctr">
              <a:spcBef>
                <a:spcPts val="0"/>
              </a:spcBef>
              <a:spcAft>
                <a:spcPts val="0"/>
              </a:spcAft>
              <a:buClr>
                <a:schemeClr val="accent2"/>
              </a:buClr>
              <a:buSzPts val="3000"/>
              <a:buNone/>
              <a:defRPr sz="3000">
                <a:solidFill>
                  <a:schemeClr val="accent2"/>
                </a:solidFill>
              </a:defRPr>
            </a:lvl3pPr>
            <a:lvl4pPr lvl="3" rtl="0" algn="ctr">
              <a:spcBef>
                <a:spcPts val="0"/>
              </a:spcBef>
              <a:spcAft>
                <a:spcPts val="0"/>
              </a:spcAft>
              <a:buClr>
                <a:schemeClr val="accent2"/>
              </a:buClr>
              <a:buSzPts val="3000"/>
              <a:buNone/>
              <a:defRPr sz="3000">
                <a:solidFill>
                  <a:schemeClr val="accent2"/>
                </a:solidFill>
              </a:defRPr>
            </a:lvl4pPr>
            <a:lvl5pPr lvl="4" rtl="0" algn="ctr">
              <a:spcBef>
                <a:spcPts val="0"/>
              </a:spcBef>
              <a:spcAft>
                <a:spcPts val="0"/>
              </a:spcAft>
              <a:buClr>
                <a:schemeClr val="accent2"/>
              </a:buClr>
              <a:buSzPts val="3000"/>
              <a:buNone/>
              <a:defRPr sz="3000">
                <a:solidFill>
                  <a:schemeClr val="accent2"/>
                </a:solidFill>
              </a:defRPr>
            </a:lvl5pPr>
            <a:lvl6pPr lvl="5" rtl="0" algn="ctr">
              <a:spcBef>
                <a:spcPts val="0"/>
              </a:spcBef>
              <a:spcAft>
                <a:spcPts val="0"/>
              </a:spcAft>
              <a:buClr>
                <a:schemeClr val="accent2"/>
              </a:buClr>
              <a:buSzPts val="3000"/>
              <a:buNone/>
              <a:defRPr sz="3000">
                <a:solidFill>
                  <a:schemeClr val="accent2"/>
                </a:solidFill>
              </a:defRPr>
            </a:lvl6pPr>
            <a:lvl7pPr lvl="6" rtl="0" algn="ctr">
              <a:spcBef>
                <a:spcPts val="0"/>
              </a:spcBef>
              <a:spcAft>
                <a:spcPts val="0"/>
              </a:spcAft>
              <a:buClr>
                <a:schemeClr val="accent2"/>
              </a:buClr>
              <a:buSzPts val="3000"/>
              <a:buNone/>
              <a:defRPr sz="3000">
                <a:solidFill>
                  <a:schemeClr val="accent2"/>
                </a:solidFill>
              </a:defRPr>
            </a:lvl7pPr>
            <a:lvl8pPr lvl="7" rtl="0" algn="ctr">
              <a:spcBef>
                <a:spcPts val="0"/>
              </a:spcBef>
              <a:spcAft>
                <a:spcPts val="0"/>
              </a:spcAft>
              <a:buClr>
                <a:schemeClr val="accent2"/>
              </a:buClr>
              <a:buSzPts val="3000"/>
              <a:buNone/>
              <a:defRPr sz="3000">
                <a:solidFill>
                  <a:schemeClr val="accent2"/>
                </a:solidFill>
              </a:defRPr>
            </a:lvl8pPr>
            <a:lvl9pPr lvl="8" rtl="0" algn="ctr">
              <a:spcBef>
                <a:spcPts val="0"/>
              </a:spcBef>
              <a:spcAft>
                <a:spcPts val="0"/>
              </a:spcAft>
              <a:buClr>
                <a:schemeClr val="accent2"/>
              </a:buClr>
              <a:buSzPts val="3000"/>
              <a:buNone/>
              <a:defRPr sz="3000">
                <a:solidFill>
                  <a:schemeClr val="accent2"/>
                </a:solidFill>
              </a:defRPr>
            </a:lvl9pPr>
          </a:lstStyle>
          <a:p>
            <a:r>
              <a:t>xx%</a:t>
            </a:r>
          </a:p>
        </p:txBody>
      </p:sp>
      <p:sp>
        <p:nvSpPr>
          <p:cNvPr id="91" name="Google Shape;91;p14"/>
          <p:cNvSpPr txBox="1"/>
          <p:nvPr>
            <p:ph idx="7" type="title"/>
          </p:nvPr>
        </p:nvSpPr>
        <p:spPr>
          <a:xfrm>
            <a:off x="4628825" y="2660316"/>
            <a:ext cx="18690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2" name="Google Shape;92;p14"/>
          <p:cNvSpPr txBox="1"/>
          <p:nvPr>
            <p:ph idx="8" type="subTitle"/>
          </p:nvPr>
        </p:nvSpPr>
        <p:spPr>
          <a:xfrm>
            <a:off x="4628825" y="3168634"/>
            <a:ext cx="18690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3" name="Google Shape;93;p14"/>
          <p:cNvSpPr txBox="1"/>
          <p:nvPr>
            <p:ph hasCustomPrompt="1" idx="9" type="title"/>
          </p:nvPr>
        </p:nvSpPr>
        <p:spPr>
          <a:xfrm>
            <a:off x="4850645" y="1955270"/>
            <a:ext cx="1425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3000"/>
              <a:buNone/>
              <a:defRPr sz="3000">
                <a:solidFill>
                  <a:schemeClr val="accent2"/>
                </a:solidFill>
              </a:defRPr>
            </a:lvl2pPr>
            <a:lvl3pPr lvl="2" rtl="0" algn="ctr">
              <a:spcBef>
                <a:spcPts val="0"/>
              </a:spcBef>
              <a:spcAft>
                <a:spcPts val="0"/>
              </a:spcAft>
              <a:buClr>
                <a:schemeClr val="accent2"/>
              </a:buClr>
              <a:buSzPts val="3000"/>
              <a:buNone/>
              <a:defRPr sz="3000">
                <a:solidFill>
                  <a:schemeClr val="accent2"/>
                </a:solidFill>
              </a:defRPr>
            </a:lvl3pPr>
            <a:lvl4pPr lvl="3" rtl="0" algn="ctr">
              <a:spcBef>
                <a:spcPts val="0"/>
              </a:spcBef>
              <a:spcAft>
                <a:spcPts val="0"/>
              </a:spcAft>
              <a:buClr>
                <a:schemeClr val="accent2"/>
              </a:buClr>
              <a:buSzPts val="3000"/>
              <a:buNone/>
              <a:defRPr sz="3000">
                <a:solidFill>
                  <a:schemeClr val="accent2"/>
                </a:solidFill>
              </a:defRPr>
            </a:lvl4pPr>
            <a:lvl5pPr lvl="4" rtl="0" algn="ctr">
              <a:spcBef>
                <a:spcPts val="0"/>
              </a:spcBef>
              <a:spcAft>
                <a:spcPts val="0"/>
              </a:spcAft>
              <a:buClr>
                <a:schemeClr val="accent2"/>
              </a:buClr>
              <a:buSzPts val="3000"/>
              <a:buNone/>
              <a:defRPr sz="3000">
                <a:solidFill>
                  <a:schemeClr val="accent2"/>
                </a:solidFill>
              </a:defRPr>
            </a:lvl5pPr>
            <a:lvl6pPr lvl="5" rtl="0" algn="ctr">
              <a:spcBef>
                <a:spcPts val="0"/>
              </a:spcBef>
              <a:spcAft>
                <a:spcPts val="0"/>
              </a:spcAft>
              <a:buClr>
                <a:schemeClr val="accent2"/>
              </a:buClr>
              <a:buSzPts val="3000"/>
              <a:buNone/>
              <a:defRPr sz="3000">
                <a:solidFill>
                  <a:schemeClr val="accent2"/>
                </a:solidFill>
              </a:defRPr>
            </a:lvl6pPr>
            <a:lvl7pPr lvl="6" rtl="0" algn="ctr">
              <a:spcBef>
                <a:spcPts val="0"/>
              </a:spcBef>
              <a:spcAft>
                <a:spcPts val="0"/>
              </a:spcAft>
              <a:buClr>
                <a:schemeClr val="accent2"/>
              </a:buClr>
              <a:buSzPts val="3000"/>
              <a:buNone/>
              <a:defRPr sz="3000">
                <a:solidFill>
                  <a:schemeClr val="accent2"/>
                </a:solidFill>
              </a:defRPr>
            </a:lvl7pPr>
            <a:lvl8pPr lvl="7" rtl="0" algn="ctr">
              <a:spcBef>
                <a:spcPts val="0"/>
              </a:spcBef>
              <a:spcAft>
                <a:spcPts val="0"/>
              </a:spcAft>
              <a:buClr>
                <a:schemeClr val="accent2"/>
              </a:buClr>
              <a:buSzPts val="3000"/>
              <a:buNone/>
              <a:defRPr sz="3000">
                <a:solidFill>
                  <a:schemeClr val="accent2"/>
                </a:solidFill>
              </a:defRPr>
            </a:lvl8pPr>
            <a:lvl9pPr lvl="8" rtl="0" algn="ctr">
              <a:spcBef>
                <a:spcPts val="0"/>
              </a:spcBef>
              <a:spcAft>
                <a:spcPts val="0"/>
              </a:spcAft>
              <a:buClr>
                <a:schemeClr val="accent2"/>
              </a:buClr>
              <a:buSzPts val="3000"/>
              <a:buNone/>
              <a:defRPr sz="3000">
                <a:solidFill>
                  <a:schemeClr val="accent2"/>
                </a:solidFill>
              </a:defRPr>
            </a:lvl9pPr>
          </a:lstStyle>
          <a:p>
            <a:r>
              <a:t>xx%</a:t>
            </a:r>
          </a:p>
        </p:txBody>
      </p:sp>
      <p:sp>
        <p:nvSpPr>
          <p:cNvPr id="94" name="Google Shape;94;p14"/>
          <p:cNvSpPr txBox="1"/>
          <p:nvPr>
            <p:ph idx="13" type="title"/>
          </p:nvPr>
        </p:nvSpPr>
        <p:spPr>
          <a:xfrm>
            <a:off x="6611475" y="2660316"/>
            <a:ext cx="18690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5" name="Google Shape;95;p14"/>
          <p:cNvSpPr txBox="1"/>
          <p:nvPr>
            <p:ph idx="14" type="subTitle"/>
          </p:nvPr>
        </p:nvSpPr>
        <p:spPr>
          <a:xfrm>
            <a:off x="6611475" y="3168634"/>
            <a:ext cx="18690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6" name="Google Shape;96;p14"/>
          <p:cNvSpPr txBox="1"/>
          <p:nvPr>
            <p:ph hasCustomPrompt="1" idx="15" type="title"/>
          </p:nvPr>
        </p:nvSpPr>
        <p:spPr>
          <a:xfrm>
            <a:off x="6833295" y="1955270"/>
            <a:ext cx="1425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2"/>
              </a:buClr>
              <a:buSzPts val="3000"/>
              <a:buNone/>
              <a:defRPr sz="3000">
                <a:solidFill>
                  <a:schemeClr val="accent2"/>
                </a:solidFill>
              </a:defRPr>
            </a:lvl1pPr>
            <a:lvl2pPr lvl="1" rtl="0" algn="ctr">
              <a:spcBef>
                <a:spcPts val="0"/>
              </a:spcBef>
              <a:spcAft>
                <a:spcPts val="0"/>
              </a:spcAft>
              <a:buClr>
                <a:schemeClr val="accent2"/>
              </a:buClr>
              <a:buSzPts val="3000"/>
              <a:buNone/>
              <a:defRPr sz="3000">
                <a:solidFill>
                  <a:schemeClr val="accent2"/>
                </a:solidFill>
              </a:defRPr>
            </a:lvl2pPr>
            <a:lvl3pPr lvl="2" rtl="0" algn="ctr">
              <a:spcBef>
                <a:spcPts val="0"/>
              </a:spcBef>
              <a:spcAft>
                <a:spcPts val="0"/>
              </a:spcAft>
              <a:buClr>
                <a:schemeClr val="accent2"/>
              </a:buClr>
              <a:buSzPts val="3000"/>
              <a:buNone/>
              <a:defRPr sz="3000">
                <a:solidFill>
                  <a:schemeClr val="accent2"/>
                </a:solidFill>
              </a:defRPr>
            </a:lvl3pPr>
            <a:lvl4pPr lvl="3" rtl="0" algn="ctr">
              <a:spcBef>
                <a:spcPts val="0"/>
              </a:spcBef>
              <a:spcAft>
                <a:spcPts val="0"/>
              </a:spcAft>
              <a:buClr>
                <a:schemeClr val="accent2"/>
              </a:buClr>
              <a:buSzPts val="3000"/>
              <a:buNone/>
              <a:defRPr sz="3000">
                <a:solidFill>
                  <a:schemeClr val="accent2"/>
                </a:solidFill>
              </a:defRPr>
            </a:lvl4pPr>
            <a:lvl5pPr lvl="4" rtl="0" algn="ctr">
              <a:spcBef>
                <a:spcPts val="0"/>
              </a:spcBef>
              <a:spcAft>
                <a:spcPts val="0"/>
              </a:spcAft>
              <a:buClr>
                <a:schemeClr val="accent2"/>
              </a:buClr>
              <a:buSzPts val="3000"/>
              <a:buNone/>
              <a:defRPr sz="3000">
                <a:solidFill>
                  <a:schemeClr val="accent2"/>
                </a:solidFill>
              </a:defRPr>
            </a:lvl5pPr>
            <a:lvl6pPr lvl="5" rtl="0" algn="ctr">
              <a:spcBef>
                <a:spcPts val="0"/>
              </a:spcBef>
              <a:spcAft>
                <a:spcPts val="0"/>
              </a:spcAft>
              <a:buClr>
                <a:schemeClr val="accent2"/>
              </a:buClr>
              <a:buSzPts val="3000"/>
              <a:buNone/>
              <a:defRPr sz="3000">
                <a:solidFill>
                  <a:schemeClr val="accent2"/>
                </a:solidFill>
              </a:defRPr>
            </a:lvl6pPr>
            <a:lvl7pPr lvl="6" rtl="0" algn="ctr">
              <a:spcBef>
                <a:spcPts val="0"/>
              </a:spcBef>
              <a:spcAft>
                <a:spcPts val="0"/>
              </a:spcAft>
              <a:buClr>
                <a:schemeClr val="accent2"/>
              </a:buClr>
              <a:buSzPts val="3000"/>
              <a:buNone/>
              <a:defRPr sz="3000">
                <a:solidFill>
                  <a:schemeClr val="accent2"/>
                </a:solidFill>
              </a:defRPr>
            </a:lvl7pPr>
            <a:lvl8pPr lvl="7" rtl="0" algn="ctr">
              <a:spcBef>
                <a:spcPts val="0"/>
              </a:spcBef>
              <a:spcAft>
                <a:spcPts val="0"/>
              </a:spcAft>
              <a:buClr>
                <a:schemeClr val="accent2"/>
              </a:buClr>
              <a:buSzPts val="3000"/>
              <a:buNone/>
              <a:defRPr sz="3000">
                <a:solidFill>
                  <a:schemeClr val="accent2"/>
                </a:solidFill>
              </a:defRPr>
            </a:lvl8pPr>
            <a:lvl9pPr lvl="8" rtl="0" algn="ctr">
              <a:spcBef>
                <a:spcPts val="0"/>
              </a:spcBef>
              <a:spcAft>
                <a:spcPts val="0"/>
              </a:spcAft>
              <a:buClr>
                <a:schemeClr val="accent2"/>
              </a:buClr>
              <a:buSzPts val="3000"/>
              <a:buNone/>
              <a:defRPr sz="3000">
                <a:solidFill>
                  <a:schemeClr val="accent2"/>
                </a:solidFill>
              </a:defRPr>
            </a:lvl9pPr>
          </a:lstStyle>
          <a:p>
            <a:r>
              <a:t>xx%</a:t>
            </a:r>
          </a:p>
        </p:txBody>
      </p:sp>
      <p:sp>
        <p:nvSpPr>
          <p:cNvPr id="97" name="Google Shape;97;p14"/>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hree columns">
  <p:cSld name="TITLE_ONLY_1_1">
    <p:spTree>
      <p:nvGrpSpPr>
        <p:cNvPr id="100" name="Shape 100"/>
        <p:cNvGrpSpPr/>
        <p:nvPr/>
      </p:nvGrpSpPr>
      <p:grpSpPr>
        <a:xfrm>
          <a:off x="0" y="0"/>
          <a:ext cx="0" cy="0"/>
          <a:chOff x="0" y="0"/>
          <a:chExt cx="0" cy="0"/>
        </a:xfrm>
      </p:grpSpPr>
      <p:pic>
        <p:nvPicPr>
          <p:cNvPr id="101" name="Google Shape;101;p15"/>
          <p:cNvPicPr preferRelativeResize="0"/>
          <p:nvPr/>
        </p:nvPicPr>
        <p:blipFill>
          <a:blip r:embed="rId2">
            <a:alphaModFix amt="17000"/>
          </a:blip>
          <a:stretch>
            <a:fillRect/>
          </a:stretch>
        </p:blipFill>
        <p:spPr>
          <a:xfrm>
            <a:off x="4571989" y="1689800"/>
            <a:ext cx="5671671" cy="5143500"/>
          </a:xfrm>
          <a:prstGeom prst="rect">
            <a:avLst/>
          </a:prstGeom>
          <a:noFill/>
          <a:ln>
            <a:noFill/>
          </a:ln>
        </p:spPr>
      </p:pic>
      <p:pic>
        <p:nvPicPr>
          <p:cNvPr id="102" name="Google Shape;102;p15"/>
          <p:cNvPicPr preferRelativeResize="0"/>
          <p:nvPr/>
        </p:nvPicPr>
        <p:blipFill>
          <a:blip r:embed="rId2">
            <a:alphaModFix amt="17000"/>
          </a:blip>
          <a:stretch>
            <a:fillRect/>
          </a:stretch>
        </p:blipFill>
        <p:spPr>
          <a:xfrm rot="-2700000">
            <a:off x="-2484011" y="627951"/>
            <a:ext cx="5671669" cy="5143498"/>
          </a:xfrm>
          <a:prstGeom prst="rect">
            <a:avLst/>
          </a:prstGeom>
          <a:noFill/>
          <a:ln>
            <a:noFill/>
          </a:ln>
        </p:spPr>
      </p:pic>
      <p:sp>
        <p:nvSpPr>
          <p:cNvPr id="103" name="Google Shape;103;p15"/>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04" name="Google Shape;104;p15"/>
          <p:cNvSpPr txBox="1"/>
          <p:nvPr>
            <p:ph idx="2" type="title"/>
          </p:nvPr>
        </p:nvSpPr>
        <p:spPr>
          <a:xfrm>
            <a:off x="1122338" y="1529413"/>
            <a:ext cx="1911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5" name="Google Shape;105;p15"/>
          <p:cNvSpPr txBox="1"/>
          <p:nvPr>
            <p:ph idx="1" type="subTitle"/>
          </p:nvPr>
        </p:nvSpPr>
        <p:spPr>
          <a:xfrm>
            <a:off x="1122338" y="3517621"/>
            <a:ext cx="19116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6" name="Google Shape;106;p15"/>
          <p:cNvSpPr txBox="1"/>
          <p:nvPr>
            <p:ph idx="3" type="title"/>
          </p:nvPr>
        </p:nvSpPr>
        <p:spPr>
          <a:xfrm>
            <a:off x="3616197" y="1529413"/>
            <a:ext cx="1911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7" name="Google Shape;107;p15"/>
          <p:cNvSpPr txBox="1"/>
          <p:nvPr>
            <p:ph idx="4" type="subTitle"/>
          </p:nvPr>
        </p:nvSpPr>
        <p:spPr>
          <a:xfrm>
            <a:off x="3616197" y="3517621"/>
            <a:ext cx="19116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8" name="Google Shape;108;p15"/>
          <p:cNvSpPr txBox="1"/>
          <p:nvPr>
            <p:ph idx="5" type="title"/>
          </p:nvPr>
        </p:nvSpPr>
        <p:spPr>
          <a:xfrm>
            <a:off x="6110056" y="1497325"/>
            <a:ext cx="1911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pic>
        <p:nvPicPr>
          <p:cNvPr id="109" name="Google Shape;109;p15"/>
          <p:cNvPicPr preferRelativeResize="0"/>
          <p:nvPr/>
        </p:nvPicPr>
        <p:blipFill>
          <a:blip r:embed="rId3">
            <a:alphaModFix/>
          </a:blip>
          <a:stretch>
            <a:fillRect/>
          </a:stretch>
        </p:blipFill>
        <p:spPr>
          <a:xfrm rot="4750563">
            <a:off x="5928541" y="-1579986"/>
            <a:ext cx="3997894" cy="3684749"/>
          </a:xfrm>
          <a:prstGeom prst="rect">
            <a:avLst/>
          </a:prstGeom>
          <a:noFill/>
          <a:ln>
            <a:noFill/>
          </a:ln>
        </p:spPr>
      </p:pic>
      <p:sp>
        <p:nvSpPr>
          <p:cNvPr id="110" name="Google Shape;110;p15"/>
          <p:cNvSpPr txBox="1"/>
          <p:nvPr>
            <p:ph idx="6" type="subTitle"/>
          </p:nvPr>
        </p:nvSpPr>
        <p:spPr>
          <a:xfrm>
            <a:off x="6110056" y="3485533"/>
            <a:ext cx="19116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1" name="Google Shape;111;p15"/>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ix columns ">
  <p:cSld name="TITLE_ONLY_1_1_1">
    <p:spTree>
      <p:nvGrpSpPr>
        <p:cNvPr id="114" name="Shape 114"/>
        <p:cNvGrpSpPr/>
        <p:nvPr/>
      </p:nvGrpSpPr>
      <p:grpSpPr>
        <a:xfrm>
          <a:off x="0" y="0"/>
          <a:ext cx="0" cy="0"/>
          <a:chOff x="0" y="0"/>
          <a:chExt cx="0" cy="0"/>
        </a:xfrm>
      </p:grpSpPr>
      <p:pic>
        <p:nvPicPr>
          <p:cNvPr id="115" name="Google Shape;115;p16"/>
          <p:cNvPicPr preferRelativeResize="0"/>
          <p:nvPr/>
        </p:nvPicPr>
        <p:blipFill>
          <a:blip r:embed="rId2">
            <a:alphaModFix amt="17000"/>
          </a:blip>
          <a:stretch>
            <a:fillRect/>
          </a:stretch>
        </p:blipFill>
        <p:spPr>
          <a:xfrm rot="-1989921">
            <a:off x="5544064" y="-103374"/>
            <a:ext cx="5671666" cy="5143496"/>
          </a:xfrm>
          <a:prstGeom prst="rect">
            <a:avLst/>
          </a:prstGeom>
          <a:noFill/>
          <a:ln>
            <a:noFill/>
          </a:ln>
        </p:spPr>
      </p:pic>
      <p:sp>
        <p:nvSpPr>
          <p:cNvPr id="116" name="Google Shape;116;p16"/>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17" name="Google Shape;117;p16"/>
          <p:cNvSpPr txBox="1"/>
          <p:nvPr>
            <p:ph idx="2" type="title"/>
          </p:nvPr>
        </p:nvSpPr>
        <p:spPr>
          <a:xfrm>
            <a:off x="1365413" y="1504488"/>
            <a:ext cx="1911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8" name="Google Shape;118;p16"/>
          <p:cNvSpPr txBox="1"/>
          <p:nvPr>
            <p:ph idx="1" type="subTitle"/>
          </p:nvPr>
        </p:nvSpPr>
        <p:spPr>
          <a:xfrm>
            <a:off x="1365413" y="1968696"/>
            <a:ext cx="19116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9" name="Google Shape;119;p16"/>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txBox="1"/>
          <p:nvPr>
            <p:ph idx="3" type="title"/>
          </p:nvPr>
        </p:nvSpPr>
        <p:spPr>
          <a:xfrm>
            <a:off x="3616188" y="1504488"/>
            <a:ext cx="1911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3" name="Google Shape;123;p16"/>
          <p:cNvSpPr txBox="1"/>
          <p:nvPr>
            <p:ph idx="4" type="subTitle"/>
          </p:nvPr>
        </p:nvSpPr>
        <p:spPr>
          <a:xfrm>
            <a:off x="3616188" y="1968696"/>
            <a:ext cx="19116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4" name="Google Shape;124;p16"/>
          <p:cNvSpPr txBox="1"/>
          <p:nvPr>
            <p:ph idx="5" type="title"/>
          </p:nvPr>
        </p:nvSpPr>
        <p:spPr>
          <a:xfrm>
            <a:off x="5866963" y="1504488"/>
            <a:ext cx="1911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5" name="Google Shape;125;p16"/>
          <p:cNvSpPr txBox="1"/>
          <p:nvPr>
            <p:ph idx="6" type="subTitle"/>
          </p:nvPr>
        </p:nvSpPr>
        <p:spPr>
          <a:xfrm>
            <a:off x="5866963" y="1968696"/>
            <a:ext cx="19116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6" name="Google Shape;126;p16"/>
          <p:cNvSpPr txBox="1"/>
          <p:nvPr>
            <p:ph idx="7" type="title"/>
          </p:nvPr>
        </p:nvSpPr>
        <p:spPr>
          <a:xfrm>
            <a:off x="1365413" y="3324563"/>
            <a:ext cx="1911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7" name="Google Shape;127;p16"/>
          <p:cNvSpPr txBox="1"/>
          <p:nvPr>
            <p:ph idx="8" type="subTitle"/>
          </p:nvPr>
        </p:nvSpPr>
        <p:spPr>
          <a:xfrm>
            <a:off x="1365413" y="3780141"/>
            <a:ext cx="19116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8" name="Google Shape;128;p16"/>
          <p:cNvSpPr txBox="1"/>
          <p:nvPr>
            <p:ph idx="9" type="title"/>
          </p:nvPr>
        </p:nvSpPr>
        <p:spPr>
          <a:xfrm>
            <a:off x="3616188" y="3324563"/>
            <a:ext cx="1911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9" name="Google Shape;129;p16"/>
          <p:cNvSpPr txBox="1"/>
          <p:nvPr>
            <p:ph idx="13" type="subTitle"/>
          </p:nvPr>
        </p:nvSpPr>
        <p:spPr>
          <a:xfrm>
            <a:off x="3616188" y="3780141"/>
            <a:ext cx="19116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30" name="Google Shape;130;p16"/>
          <p:cNvSpPr txBox="1"/>
          <p:nvPr>
            <p:ph idx="14" type="title"/>
          </p:nvPr>
        </p:nvSpPr>
        <p:spPr>
          <a:xfrm>
            <a:off x="5866963" y="3324563"/>
            <a:ext cx="1911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1" name="Google Shape;131;p16"/>
          <p:cNvSpPr txBox="1"/>
          <p:nvPr>
            <p:ph idx="15" type="subTitle"/>
          </p:nvPr>
        </p:nvSpPr>
        <p:spPr>
          <a:xfrm>
            <a:off x="5866963" y="3780141"/>
            <a:ext cx="1911600" cy="79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wo Columns">
  <p:cSld name="TITLE_ONLY_1_2">
    <p:spTree>
      <p:nvGrpSpPr>
        <p:cNvPr id="132" name="Shape 132"/>
        <p:cNvGrpSpPr/>
        <p:nvPr/>
      </p:nvGrpSpPr>
      <p:grpSpPr>
        <a:xfrm>
          <a:off x="0" y="0"/>
          <a:ext cx="0" cy="0"/>
          <a:chOff x="0" y="0"/>
          <a:chExt cx="0" cy="0"/>
        </a:xfrm>
      </p:grpSpPr>
      <p:sp>
        <p:nvSpPr>
          <p:cNvPr id="133" name="Google Shape;133;p17"/>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34" name="Google Shape;134;p17"/>
          <p:cNvSpPr txBox="1"/>
          <p:nvPr>
            <p:ph idx="2" type="title"/>
          </p:nvPr>
        </p:nvSpPr>
        <p:spPr>
          <a:xfrm>
            <a:off x="1610675" y="3290150"/>
            <a:ext cx="243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5" name="Google Shape;135;p17"/>
          <p:cNvSpPr txBox="1"/>
          <p:nvPr>
            <p:ph idx="1" type="subTitle"/>
          </p:nvPr>
        </p:nvSpPr>
        <p:spPr>
          <a:xfrm>
            <a:off x="1610675" y="3982953"/>
            <a:ext cx="2430300" cy="792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36" name="Google Shape;136;p17"/>
          <p:cNvSpPr txBox="1"/>
          <p:nvPr>
            <p:ph idx="3" type="title"/>
          </p:nvPr>
        </p:nvSpPr>
        <p:spPr>
          <a:xfrm>
            <a:off x="5103037" y="3290150"/>
            <a:ext cx="243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7" name="Google Shape;137;p17"/>
          <p:cNvSpPr txBox="1"/>
          <p:nvPr>
            <p:ph idx="4" type="subTitle"/>
          </p:nvPr>
        </p:nvSpPr>
        <p:spPr>
          <a:xfrm>
            <a:off x="5103037" y="3982953"/>
            <a:ext cx="2430300" cy="792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38" name="Google Shape;138;p17"/>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1" name="Google Shape;141;p17"/>
          <p:cNvPicPr preferRelativeResize="0"/>
          <p:nvPr/>
        </p:nvPicPr>
        <p:blipFill>
          <a:blip r:embed="rId2">
            <a:alphaModFix/>
          </a:blip>
          <a:stretch>
            <a:fillRect/>
          </a:stretch>
        </p:blipFill>
        <p:spPr>
          <a:xfrm rot="-5867454">
            <a:off x="6221061" y="-637408"/>
            <a:ext cx="3997897" cy="3684744"/>
          </a:xfrm>
          <a:prstGeom prst="rect">
            <a:avLst/>
          </a:prstGeom>
          <a:noFill/>
          <a:ln>
            <a:noFill/>
          </a:ln>
        </p:spPr>
      </p:pic>
      <p:pic>
        <p:nvPicPr>
          <p:cNvPr id="142" name="Google Shape;142;p17"/>
          <p:cNvPicPr preferRelativeResize="0"/>
          <p:nvPr/>
        </p:nvPicPr>
        <p:blipFill>
          <a:blip r:embed="rId2">
            <a:alphaModFix/>
          </a:blip>
          <a:stretch>
            <a:fillRect/>
          </a:stretch>
        </p:blipFill>
        <p:spPr>
          <a:xfrm rot="5975364">
            <a:off x="-640747" y="3063474"/>
            <a:ext cx="2209792" cy="20367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p:cSld name="TITLE_ONLY_2">
    <p:spTree>
      <p:nvGrpSpPr>
        <p:cNvPr id="143" name="Shape 143"/>
        <p:cNvGrpSpPr/>
        <p:nvPr/>
      </p:nvGrpSpPr>
      <p:grpSpPr>
        <a:xfrm>
          <a:off x="0" y="0"/>
          <a:ext cx="0" cy="0"/>
          <a:chOff x="0" y="0"/>
          <a:chExt cx="0" cy="0"/>
        </a:xfrm>
      </p:grpSpPr>
      <p:pic>
        <p:nvPicPr>
          <p:cNvPr id="144" name="Google Shape;144;p18"/>
          <p:cNvPicPr preferRelativeResize="0"/>
          <p:nvPr/>
        </p:nvPicPr>
        <p:blipFill>
          <a:blip r:embed="rId2">
            <a:alphaModFix amt="20000"/>
          </a:blip>
          <a:stretch>
            <a:fillRect/>
          </a:stretch>
        </p:blipFill>
        <p:spPr>
          <a:xfrm>
            <a:off x="-974111" y="-624200"/>
            <a:ext cx="5671671" cy="5143500"/>
          </a:xfrm>
          <a:prstGeom prst="rect">
            <a:avLst/>
          </a:prstGeom>
          <a:noFill/>
          <a:ln>
            <a:noFill/>
          </a:ln>
        </p:spPr>
      </p:pic>
      <p:sp>
        <p:nvSpPr>
          <p:cNvPr id="145" name="Google Shape;145;p18"/>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46" name="Google Shape;146;p18"/>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8"/>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9" name="Google Shape;149;p18"/>
          <p:cNvPicPr preferRelativeResize="0"/>
          <p:nvPr/>
        </p:nvPicPr>
        <p:blipFill>
          <a:blip r:embed="rId3">
            <a:alphaModFix/>
          </a:blip>
          <a:stretch>
            <a:fillRect/>
          </a:stretch>
        </p:blipFill>
        <p:spPr>
          <a:xfrm rot="-785382">
            <a:off x="6126698" y="1620825"/>
            <a:ext cx="4220848" cy="37928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CAPTION_ONLY_1">
    <p:spTree>
      <p:nvGrpSpPr>
        <p:cNvPr id="150" name="Shape 150"/>
        <p:cNvGrpSpPr/>
        <p:nvPr/>
      </p:nvGrpSpPr>
      <p:grpSpPr>
        <a:xfrm>
          <a:off x="0" y="0"/>
          <a:ext cx="0" cy="0"/>
          <a:chOff x="0" y="0"/>
          <a:chExt cx="0" cy="0"/>
        </a:xfrm>
      </p:grpSpPr>
      <p:pic>
        <p:nvPicPr>
          <p:cNvPr id="151" name="Google Shape;151;p19"/>
          <p:cNvPicPr preferRelativeResize="0"/>
          <p:nvPr/>
        </p:nvPicPr>
        <p:blipFill>
          <a:blip r:embed="rId2">
            <a:alphaModFix amt="20000"/>
          </a:blip>
          <a:stretch>
            <a:fillRect/>
          </a:stretch>
        </p:blipFill>
        <p:spPr>
          <a:xfrm rot="-5003059">
            <a:off x="3955100" y="-2009576"/>
            <a:ext cx="7765023" cy="7041925"/>
          </a:xfrm>
          <a:prstGeom prst="rect">
            <a:avLst/>
          </a:prstGeom>
          <a:noFill/>
          <a:ln>
            <a:noFill/>
          </a:ln>
        </p:spPr>
      </p:pic>
      <p:sp>
        <p:nvSpPr>
          <p:cNvPr id="152" name="Google Shape;152;p19"/>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53" name="Google Shape;153;p19"/>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txBox="1"/>
          <p:nvPr>
            <p:ph idx="1" type="body"/>
          </p:nvPr>
        </p:nvSpPr>
        <p:spPr>
          <a:xfrm>
            <a:off x="6112300" y="1947525"/>
            <a:ext cx="2056200" cy="22071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1">
  <p:cSld name="SECTION_TITLE_AND_DESCRIPTION_1">
    <p:spTree>
      <p:nvGrpSpPr>
        <p:cNvPr id="157" name="Shape 157"/>
        <p:cNvGrpSpPr/>
        <p:nvPr/>
      </p:nvGrpSpPr>
      <p:grpSpPr>
        <a:xfrm>
          <a:off x="0" y="0"/>
          <a:ext cx="0" cy="0"/>
          <a:chOff x="0" y="0"/>
          <a:chExt cx="0" cy="0"/>
        </a:xfrm>
      </p:grpSpPr>
      <p:pic>
        <p:nvPicPr>
          <p:cNvPr id="158" name="Google Shape;158;p20"/>
          <p:cNvPicPr preferRelativeResize="0"/>
          <p:nvPr/>
        </p:nvPicPr>
        <p:blipFill>
          <a:blip r:embed="rId2">
            <a:alphaModFix amt="20000"/>
          </a:blip>
          <a:stretch>
            <a:fillRect/>
          </a:stretch>
        </p:blipFill>
        <p:spPr>
          <a:xfrm rot="4900217">
            <a:off x="1874377" y="-3470979"/>
            <a:ext cx="8132108" cy="7374805"/>
          </a:xfrm>
          <a:prstGeom prst="rect">
            <a:avLst/>
          </a:prstGeom>
          <a:noFill/>
          <a:ln>
            <a:noFill/>
          </a:ln>
        </p:spPr>
      </p:pic>
      <p:sp>
        <p:nvSpPr>
          <p:cNvPr id="159" name="Google Shape;159;p20"/>
          <p:cNvSpPr txBox="1"/>
          <p:nvPr>
            <p:ph idx="1" type="body"/>
          </p:nvPr>
        </p:nvSpPr>
        <p:spPr>
          <a:xfrm>
            <a:off x="2867700" y="2265775"/>
            <a:ext cx="3408600" cy="20121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160" name="Google Shape;160;p20"/>
          <p:cNvSpPr txBox="1"/>
          <p:nvPr>
            <p:ph type="title"/>
          </p:nvPr>
        </p:nvSpPr>
        <p:spPr>
          <a:xfrm>
            <a:off x="533700" y="1648975"/>
            <a:ext cx="807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61" name="Google Shape;161;p20"/>
          <p:cNvSpPr/>
          <p:nvPr/>
        </p:nvSpPr>
        <p:spPr>
          <a:xfrm>
            <a:off x="4735975" y="1248325"/>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4486200" y="1248325"/>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4236425" y="1248325"/>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4" name="Google Shape;164;p20"/>
          <p:cNvPicPr preferRelativeResize="0"/>
          <p:nvPr/>
        </p:nvPicPr>
        <p:blipFill>
          <a:blip r:embed="rId2">
            <a:alphaModFix amt="20000"/>
          </a:blip>
          <a:stretch>
            <a:fillRect/>
          </a:stretch>
        </p:blipFill>
        <p:spPr>
          <a:xfrm>
            <a:off x="-974111" y="-624200"/>
            <a:ext cx="5671671"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 name="Shape 14"/>
        <p:cNvGrpSpPr/>
        <p:nvPr/>
      </p:nvGrpSpPr>
      <p:grpSpPr>
        <a:xfrm>
          <a:off x="0" y="0"/>
          <a:ext cx="0" cy="0"/>
          <a:chOff x="0" y="0"/>
          <a:chExt cx="0" cy="0"/>
        </a:xfrm>
      </p:grpSpPr>
      <p:pic>
        <p:nvPicPr>
          <p:cNvPr id="15" name="Google Shape;15;p3"/>
          <p:cNvPicPr preferRelativeResize="0"/>
          <p:nvPr/>
        </p:nvPicPr>
        <p:blipFill>
          <a:blip r:embed="rId2">
            <a:alphaModFix/>
          </a:blip>
          <a:stretch>
            <a:fillRect/>
          </a:stretch>
        </p:blipFill>
        <p:spPr>
          <a:xfrm rot="4440845">
            <a:off x="5298496" y="-511735"/>
            <a:ext cx="4889893" cy="3594003"/>
          </a:xfrm>
          <a:prstGeom prst="rect">
            <a:avLst/>
          </a:prstGeom>
          <a:noFill/>
          <a:ln>
            <a:noFill/>
          </a:ln>
        </p:spPr>
      </p:pic>
      <p:pic>
        <p:nvPicPr>
          <p:cNvPr id="16" name="Google Shape;16;p3"/>
          <p:cNvPicPr preferRelativeResize="0"/>
          <p:nvPr/>
        </p:nvPicPr>
        <p:blipFill>
          <a:blip r:embed="rId3">
            <a:alphaModFix amt="20000"/>
          </a:blip>
          <a:stretch>
            <a:fillRect/>
          </a:stretch>
        </p:blipFill>
        <p:spPr>
          <a:xfrm rot="-5003059">
            <a:off x="-2386200" y="-265726"/>
            <a:ext cx="7765023" cy="7041925"/>
          </a:xfrm>
          <a:prstGeom prst="rect">
            <a:avLst/>
          </a:prstGeom>
          <a:noFill/>
          <a:ln>
            <a:noFill/>
          </a:ln>
        </p:spPr>
      </p:pic>
      <p:pic>
        <p:nvPicPr>
          <p:cNvPr id="17" name="Google Shape;17;p3"/>
          <p:cNvPicPr preferRelativeResize="0"/>
          <p:nvPr/>
        </p:nvPicPr>
        <p:blipFill>
          <a:blip r:embed="rId4">
            <a:alphaModFix/>
          </a:blip>
          <a:stretch>
            <a:fillRect/>
          </a:stretch>
        </p:blipFill>
        <p:spPr>
          <a:xfrm rot="9820398">
            <a:off x="-788012" y="-430065"/>
            <a:ext cx="3671774" cy="3384178"/>
          </a:xfrm>
          <a:prstGeom prst="rect">
            <a:avLst/>
          </a:prstGeom>
          <a:noFill/>
          <a:ln>
            <a:noFill/>
          </a:ln>
        </p:spPr>
      </p:pic>
      <p:sp>
        <p:nvSpPr>
          <p:cNvPr id="18" name="Google Shape;18;p3"/>
          <p:cNvSpPr txBox="1"/>
          <p:nvPr>
            <p:ph type="title"/>
          </p:nvPr>
        </p:nvSpPr>
        <p:spPr>
          <a:xfrm>
            <a:off x="311700" y="24556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311700" y="1163750"/>
            <a:ext cx="8520600" cy="1220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20" name="Google Shape;20;p3"/>
          <p:cNvSpPr txBox="1"/>
          <p:nvPr>
            <p:ph idx="1" type="subTitle"/>
          </p:nvPr>
        </p:nvSpPr>
        <p:spPr>
          <a:xfrm>
            <a:off x="2937000" y="3176900"/>
            <a:ext cx="32700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Lato"/>
              <a:buNone/>
              <a:defRPr>
                <a:solidFill>
                  <a:schemeClr val="lt1"/>
                </a:solidFill>
                <a:latin typeface="Lato"/>
                <a:ea typeface="Lato"/>
                <a:cs typeface="Lato"/>
                <a:sym typeface="Lato"/>
              </a:defRPr>
            </a:lvl1pPr>
            <a:lvl2pPr lvl="1" rtl="0" algn="ctr">
              <a:lnSpc>
                <a:spcPct val="100000"/>
              </a:lnSpc>
              <a:spcBef>
                <a:spcPts val="0"/>
              </a:spcBef>
              <a:spcAft>
                <a:spcPts val="0"/>
              </a:spcAft>
              <a:buClr>
                <a:schemeClr val="lt1"/>
              </a:buClr>
              <a:buSzPts val="2800"/>
              <a:buNone/>
              <a:defRPr sz="2800">
                <a:solidFill>
                  <a:schemeClr val="lt1"/>
                </a:solidFill>
              </a:defRPr>
            </a:lvl2pPr>
            <a:lvl3pPr lvl="2" rtl="0" algn="ctr">
              <a:lnSpc>
                <a:spcPct val="100000"/>
              </a:lnSpc>
              <a:spcBef>
                <a:spcPts val="0"/>
              </a:spcBef>
              <a:spcAft>
                <a:spcPts val="0"/>
              </a:spcAft>
              <a:buClr>
                <a:schemeClr val="lt1"/>
              </a:buClr>
              <a:buSzPts val="2800"/>
              <a:buNone/>
              <a:defRPr sz="2800">
                <a:solidFill>
                  <a:schemeClr val="lt1"/>
                </a:solidFill>
              </a:defRPr>
            </a:lvl3pPr>
            <a:lvl4pPr lvl="3" rtl="0" algn="ctr">
              <a:lnSpc>
                <a:spcPct val="100000"/>
              </a:lnSpc>
              <a:spcBef>
                <a:spcPts val="0"/>
              </a:spcBef>
              <a:spcAft>
                <a:spcPts val="0"/>
              </a:spcAft>
              <a:buClr>
                <a:schemeClr val="lt1"/>
              </a:buClr>
              <a:buSzPts val="2800"/>
              <a:buNone/>
              <a:defRPr sz="2800">
                <a:solidFill>
                  <a:schemeClr val="lt1"/>
                </a:solidFill>
              </a:defRPr>
            </a:lvl4pPr>
            <a:lvl5pPr lvl="4" rtl="0" algn="ctr">
              <a:lnSpc>
                <a:spcPct val="100000"/>
              </a:lnSpc>
              <a:spcBef>
                <a:spcPts val="0"/>
              </a:spcBef>
              <a:spcAft>
                <a:spcPts val="0"/>
              </a:spcAft>
              <a:buClr>
                <a:schemeClr val="lt1"/>
              </a:buClr>
              <a:buSzPts val="2800"/>
              <a:buNone/>
              <a:defRPr sz="2800">
                <a:solidFill>
                  <a:schemeClr val="lt1"/>
                </a:solidFill>
              </a:defRPr>
            </a:lvl5pPr>
            <a:lvl6pPr lvl="5" rtl="0" algn="ctr">
              <a:lnSpc>
                <a:spcPct val="100000"/>
              </a:lnSpc>
              <a:spcBef>
                <a:spcPts val="0"/>
              </a:spcBef>
              <a:spcAft>
                <a:spcPts val="0"/>
              </a:spcAft>
              <a:buClr>
                <a:schemeClr val="lt1"/>
              </a:buClr>
              <a:buSzPts val="2800"/>
              <a:buNone/>
              <a:defRPr sz="2800">
                <a:solidFill>
                  <a:schemeClr val="lt1"/>
                </a:solidFill>
              </a:defRPr>
            </a:lvl6pPr>
            <a:lvl7pPr lvl="6" rtl="0" algn="ctr">
              <a:lnSpc>
                <a:spcPct val="100000"/>
              </a:lnSpc>
              <a:spcBef>
                <a:spcPts val="0"/>
              </a:spcBef>
              <a:spcAft>
                <a:spcPts val="0"/>
              </a:spcAft>
              <a:buClr>
                <a:schemeClr val="lt1"/>
              </a:buClr>
              <a:buSzPts val="2800"/>
              <a:buNone/>
              <a:defRPr sz="2800">
                <a:solidFill>
                  <a:schemeClr val="lt1"/>
                </a:solidFill>
              </a:defRPr>
            </a:lvl7pPr>
            <a:lvl8pPr lvl="7" rtl="0" algn="ctr">
              <a:lnSpc>
                <a:spcPct val="100000"/>
              </a:lnSpc>
              <a:spcBef>
                <a:spcPts val="0"/>
              </a:spcBef>
              <a:spcAft>
                <a:spcPts val="0"/>
              </a:spcAft>
              <a:buClr>
                <a:schemeClr val="lt1"/>
              </a:buClr>
              <a:buSzPts val="2800"/>
              <a:buNone/>
              <a:defRPr sz="2800">
                <a:solidFill>
                  <a:schemeClr val="lt1"/>
                </a:solidFill>
              </a:defRPr>
            </a:lvl8pPr>
            <a:lvl9pPr lvl="8" rtl="0" algn="ctr">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 Credits">
  <p:cSld name="SECTION_TITLE_AND_DESCRIPTION_1_1">
    <p:spTree>
      <p:nvGrpSpPr>
        <p:cNvPr id="165" name="Shape 165"/>
        <p:cNvGrpSpPr/>
        <p:nvPr/>
      </p:nvGrpSpPr>
      <p:grpSpPr>
        <a:xfrm>
          <a:off x="0" y="0"/>
          <a:ext cx="0" cy="0"/>
          <a:chOff x="0" y="0"/>
          <a:chExt cx="0" cy="0"/>
        </a:xfrm>
      </p:grpSpPr>
      <p:pic>
        <p:nvPicPr>
          <p:cNvPr id="166" name="Google Shape;166;p21"/>
          <p:cNvPicPr preferRelativeResize="0"/>
          <p:nvPr/>
        </p:nvPicPr>
        <p:blipFill>
          <a:blip r:embed="rId2">
            <a:alphaModFix amt="20000"/>
          </a:blip>
          <a:stretch>
            <a:fillRect/>
          </a:stretch>
        </p:blipFill>
        <p:spPr>
          <a:xfrm rot="4900217">
            <a:off x="-2546923" y="-415579"/>
            <a:ext cx="8132108" cy="7374805"/>
          </a:xfrm>
          <a:prstGeom prst="rect">
            <a:avLst/>
          </a:prstGeom>
          <a:noFill/>
          <a:ln>
            <a:noFill/>
          </a:ln>
        </p:spPr>
      </p:pic>
      <p:sp>
        <p:nvSpPr>
          <p:cNvPr id="167" name="Google Shape;167;p21"/>
          <p:cNvSpPr txBox="1"/>
          <p:nvPr>
            <p:ph idx="1" type="body"/>
          </p:nvPr>
        </p:nvSpPr>
        <p:spPr>
          <a:xfrm>
            <a:off x="4192550" y="1649650"/>
            <a:ext cx="3822000" cy="18303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168" name="Google Shape;168;p21"/>
          <p:cNvSpPr txBox="1"/>
          <p:nvPr>
            <p:ph type="title"/>
          </p:nvPr>
        </p:nvSpPr>
        <p:spPr>
          <a:xfrm>
            <a:off x="4192550" y="546450"/>
            <a:ext cx="7113000" cy="9711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69" name="Google Shape;169;p21"/>
          <p:cNvSpPr txBox="1"/>
          <p:nvPr/>
        </p:nvSpPr>
        <p:spPr>
          <a:xfrm>
            <a:off x="4192550" y="3723700"/>
            <a:ext cx="3534300" cy="803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lt1"/>
                </a:solidFill>
                <a:latin typeface="Lato"/>
                <a:ea typeface="Lato"/>
                <a:cs typeface="Lato"/>
                <a:sym typeface="Lato"/>
              </a:rPr>
              <a:t>CREDITS: This presentation template was created by </a:t>
            </a:r>
            <a:r>
              <a:rPr lang="en" sz="1200">
                <a:solidFill>
                  <a:schemeClr val="lt1"/>
                </a:solidFill>
                <a:uFill>
                  <a:noFill/>
                </a:uFill>
                <a:latin typeface="Lato"/>
                <a:ea typeface="Lato"/>
                <a:cs typeface="Lato"/>
                <a:sym typeface="Lato"/>
                <a:hlinkClick r:id="rId3"/>
              </a:rPr>
              <a:t>Slidesgo</a:t>
            </a:r>
            <a:r>
              <a:rPr lang="en" sz="1200">
                <a:solidFill>
                  <a:schemeClr val="lt1"/>
                </a:solidFill>
                <a:latin typeface="Lato"/>
                <a:ea typeface="Lato"/>
                <a:cs typeface="Lato"/>
                <a:sym typeface="Lato"/>
              </a:rPr>
              <a:t>, including icons by </a:t>
            </a:r>
            <a:r>
              <a:rPr lang="en" sz="1200">
                <a:solidFill>
                  <a:schemeClr val="lt1"/>
                </a:solidFill>
                <a:uFill>
                  <a:noFill/>
                </a:uFill>
                <a:latin typeface="Lato"/>
                <a:ea typeface="Lato"/>
                <a:cs typeface="Lato"/>
                <a:sym typeface="Lato"/>
                <a:hlinkClick r:id="rId4"/>
              </a:rPr>
              <a:t>Flaticon</a:t>
            </a:r>
            <a:r>
              <a:rPr lang="en" sz="1200">
                <a:solidFill>
                  <a:schemeClr val="lt1"/>
                </a:solidFill>
                <a:latin typeface="Lato"/>
                <a:ea typeface="Lato"/>
                <a:cs typeface="Lato"/>
                <a:sym typeface="Lato"/>
              </a:rPr>
              <a:t>, and infographics &amp; images by </a:t>
            </a:r>
            <a:r>
              <a:rPr lang="en" sz="1200">
                <a:solidFill>
                  <a:schemeClr val="lt1"/>
                </a:solidFill>
                <a:uFill>
                  <a:noFill/>
                </a:uFill>
                <a:latin typeface="Lato"/>
                <a:ea typeface="Lato"/>
                <a:cs typeface="Lato"/>
                <a:sym typeface="Lato"/>
                <a:hlinkClick r:id="rId5"/>
              </a:rPr>
              <a:t>Freepik</a:t>
            </a:r>
            <a:r>
              <a:rPr lang="en" sz="1200">
                <a:solidFill>
                  <a:schemeClr val="lt1"/>
                </a:solidFill>
                <a:latin typeface="Lato"/>
                <a:ea typeface="Lato"/>
                <a:cs typeface="Lato"/>
                <a:sym typeface="Lato"/>
              </a:rPr>
              <a:t>. </a:t>
            </a:r>
            <a:endParaRPr sz="1200">
              <a:solidFill>
                <a:schemeClr val="lt1"/>
              </a:solidFill>
              <a:latin typeface="Lato"/>
              <a:ea typeface="Lato"/>
              <a:cs typeface="Lato"/>
              <a:sym typeface="Lato"/>
            </a:endParaRPr>
          </a:p>
          <a:p>
            <a:pPr indent="0" lvl="0" marL="0" rtl="0" algn="l">
              <a:lnSpc>
                <a:spcPct val="115000"/>
              </a:lnSpc>
              <a:spcBef>
                <a:spcPts val="300"/>
              </a:spcBef>
              <a:spcAft>
                <a:spcPts val="0"/>
              </a:spcAft>
              <a:buNone/>
            </a:pPr>
            <a:r>
              <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1">
  <p:cSld name="TITLE_ONLY_3">
    <p:spTree>
      <p:nvGrpSpPr>
        <p:cNvPr id="170" name="Shape 170"/>
        <p:cNvGrpSpPr/>
        <p:nvPr/>
      </p:nvGrpSpPr>
      <p:grpSpPr>
        <a:xfrm>
          <a:off x="0" y="0"/>
          <a:ext cx="0" cy="0"/>
          <a:chOff x="0" y="0"/>
          <a:chExt cx="0" cy="0"/>
        </a:xfrm>
      </p:grpSpPr>
      <p:sp>
        <p:nvSpPr>
          <p:cNvPr id="171" name="Google Shape;171;p22"/>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72" name="Google Shape;172;p22"/>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2"/>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cSld name="BIG_NUMBER_1">
    <p:spTree>
      <p:nvGrpSpPr>
        <p:cNvPr id="175" name="Shape 17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1">
  <p:cSld name="BIG_NUMBER_2">
    <p:spTree>
      <p:nvGrpSpPr>
        <p:cNvPr id="176" name="Shape 176"/>
        <p:cNvGrpSpPr/>
        <p:nvPr/>
      </p:nvGrpSpPr>
      <p:grpSpPr>
        <a:xfrm>
          <a:off x="0" y="0"/>
          <a:ext cx="0" cy="0"/>
          <a:chOff x="0" y="0"/>
          <a:chExt cx="0" cy="0"/>
        </a:xfrm>
      </p:grpSpPr>
      <p:pic>
        <p:nvPicPr>
          <p:cNvPr id="177" name="Google Shape;177;p24"/>
          <p:cNvPicPr preferRelativeResize="0"/>
          <p:nvPr/>
        </p:nvPicPr>
        <p:blipFill>
          <a:blip r:embed="rId2">
            <a:alphaModFix/>
          </a:blip>
          <a:stretch>
            <a:fillRect/>
          </a:stretch>
        </p:blipFill>
        <p:spPr>
          <a:xfrm>
            <a:off x="-2079074" y="-2007650"/>
            <a:ext cx="7207979" cy="6476981"/>
          </a:xfrm>
          <a:prstGeom prst="rect">
            <a:avLst/>
          </a:prstGeom>
          <a:noFill/>
          <a:ln>
            <a:noFill/>
          </a:ln>
        </p:spPr>
      </p:pic>
      <p:pic>
        <p:nvPicPr>
          <p:cNvPr id="178" name="Google Shape;178;p24"/>
          <p:cNvPicPr preferRelativeResize="0"/>
          <p:nvPr/>
        </p:nvPicPr>
        <p:blipFill>
          <a:blip r:embed="rId3">
            <a:alphaModFix/>
          </a:blip>
          <a:stretch>
            <a:fillRect/>
          </a:stretch>
        </p:blipFill>
        <p:spPr>
          <a:xfrm rot="9786805">
            <a:off x="6659596" y="1713984"/>
            <a:ext cx="3997887" cy="3684751"/>
          </a:xfrm>
          <a:prstGeom prst="rect">
            <a:avLst/>
          </a:prstGeom>
          <a:noFill/>
          <a:ln>
            <a:noFill/>
          </a:ln>
        </p:spPr>
      </p:pic>
      <p:pic>
        <p:nvPicPr>
          <p:cNvPr id="179" name="Google Shape;179;p24"/>
          <p:cNvPicPr preferRelativeResize="0"/>
          <p:nvPr/>
        </p:nvPicPr>
        <p:blipFill>
          <a:blip r:embed="rId4">
            <a:alphaModFix amt="20000"/>
          </a:blip>
          <a:stretch>
            <a:fillRect/>
          </a:stretch>
        </p:blipFill>
        <p:spPr>
          <a:xfrm rot="-5003059">
            <a:off x="925350" y="-1040776"/>
            <a:ext cx="7765023" cy="70419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2">
  <p:cSld name="SECTION_TITLE_AND_DESCRIPTION_1_2">
    <p:spTree>
      <p:nvGrpSpPr>
        <p:cNvPr id="180" name="Shape 180"/>
        <p:cNvGrpSpPr/>
        <p:nvPr/>
      </p:nvGrpSpPr>
      <p:grpSpPr>
        <a:xfrm>
          <a:off x="0" y="0"/>
          <a:ext cx="0" cy="0"/>
          <a:chOff x="0" y="0"/>
          <a:chExt cx="0" cy="0"/>
        </a:xfrm>
      </p:grpSpPr>
      <p:pic>
        <p:nvPicPr>
          <p:cNvPr id="181" name="Google Shape;181;p25"/>
          <p:cNvPicPr preferRelativeResize="0"/>
          <p:nvPr/>
        </p:nvPicPr>
        <p:blipFill>
          <a:blip r:embed="rId2">
            <a:alphaModFix amt="20000"/>
          </a:blip>
          <a:stretch>
            <a:fillRect/>
          </a:stretch>
        </p:blipFill>
        <p:spPr>
          <a:xfrm rot="4900217">
            <a:off x="1874377" y="-3470979"/>
            <a:ext cx="8132108" cy="7374805"/>
          </a:xfrm>
          <a:prstGeom prst="rect">
            <a:avLst/>
          </a:prstGeom>
          <a:noFill/>
          <a:ln>
            <a:noFill/>
          </a:ln>
        </p:spPr>
      </p:pic>
      <p:pic>
        <p:nvPicPr>
          <p:cNvPr id="182" name="Google Shape;182;p25"/>
          <p:cNvPicPr preferRelativeResize="0"/>
          <p:nvPr/>
        </p:nvPicPr>
        <p:blipFill>
          <a:blip r:embed="rId2">
            <a:alphaModFix amt="20000"/>
          </a:blip>
          <a:stretch>
            <a:fillRect/>
          </a:stretch>
        </p:blipFill>
        <p:spPr>
          <a:xfrm>
            <a:off x="-974111" y="-624200"/>
            <a:ext cx="5671671" cy="51435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3">
  <p:cSld name="TITLE_ONLY_1_1_2">
    <p:spTree>
      <p:nvGrpSpPr>
        <p:cNvPr id="183" name="Shape 183"/>
        <p:cNvGrpSpPr/>
        <p:nvPr/>
      </p:nvGrpSpPr>
      <p:grpSpPr>
        <a:xfrm>
          <a:off x="0" y="0"/>
          <a:ext cx="0" cy="0"/>
          <a:chOff x="0" y="0"/>
          <a:chExt cx="0" cy="0"/>
        </a:xfrm>
      </p:grpSpPr>
      <p:pic>
        <p:nvPicPr>
          <p:cNvPr id="184" name="Google Shape;184;p26"/>
          <p:cNvPicPr preferRelativeResize="0"/>
          <p:nvPr/>
        </p:nvPicPr>
        <p:blipFill>
          <a:blip r:embed="rId2">
            <a:alphaModFix amt="17000"/>
          </a:blip>
          <a:stretch>
            <a:fillRect/>
          </a:stretch>
        </p:blipFill>
        <p:spPr>
          <a:xfrm>
            <a:off x="4571989" y="1689800"/>
            <a:ext cx="5671671" cy="5143500"/>
          </a:xfrm>
          <a:prstGeom prst="rect">
            <a:avLst/>
          </a:prstGeom>
          <a:noFill/>
          <a:ln>
            <a:noFill/>
          </a:ln>
        </p:spPr>
      </p:pic>
      <p:pic>
        <p:nvPicPr>
          <p:cNvPr id="185" name="Google Shape;185;p26"/>
          <p:cNvPicPr preferRelativeResize="0"/>
          <p:nvPr/>
        </p:nvPicPr>
        <p:blipFill>
          <a:blip r:embed="rId3">
            <a:alphaModFix/>
          </a:blip>
          <a:stretch>
            <a:fillRect/>
          </a:stretch>
        </p:blipFill>
        <p:spPr>
          <a:xfrm rot="4750563">
            <a:off x="5928541" y="-1579986"/>
            <a:ext cx="3997894" cy="3684749"/>
          </a:xfrm>
          <a:prstGeom prst="rect">
            <a:avLst/>
          </a:prstGeom>
          <a:noFill/>
          <a:ln>
            <a:noFill/>
          </a:ln>
        </p:spPr>
      </p:pic>
      <p:pic>
        <p:nvPicPr>
          <p:cNvPr id="186" name="Google Shape;186;p26"/>
          <p:cNvPicPr preferRelativeResize="0"/>
          <p:nvPr/>
        </p:nvPicPr>
        <p:blipFill>
          <a:blip r:embed="rId2">
            <a:alphaModFix amt="17000"/>
          </a:blip>
          <a:stretch>
            <a:fillRect/>
          </a:stretch>
        </p:blipFill>
        <p:spPr>
          <a:xfrm rot="-2700000">
            <a:off x="-2484011" y="627951"/>
            <a:ext cx="5671669" cy="5143498"/>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4">
  <p:cSld name="SECTION_HEADER_1">
    <p:spTree>
      <p:nvGrpSpPr>
        <p:cNvPr id="187" name="Shape 187"/>
        <p:cNvGrpSpPr/>
        <p:nvPr/>
      </p:nvGrpSpPr>
      <p:grpSpPr>
        <a:xfrm>
          <a:off x="0" y="0"/>
          <a:ext cx="0" cy="0"/>
          <a:chOff x="0" y="0"/>
          <a:chExt cx="0" cy="0"/>
        </a:xfrm>
      </p:grpSpPr>
      <p:pic>
        <p:nvPicPr>
          <p:cNvPr id="188" name="Google Shape;188;p27"/>
          <p:cNvPicPr preferRelativeResize="0"/>
          <p:nvPr/>
        </p:nvPicPr>
        <p:blipFill>
          <a:blip r:embed="rId2">
            <a:alphaModFix/>
          </a:blip>
          <a:stretch>
            <a:fillRect/>
          </a:stretch>
        </p:blipFill>
        <p:spPr>
          <a:xfrm rot="4440845">
            <a:off x="5298496" y="-511735"/>
            <a:ext cx="4889893" cy="3594003"/>
          </a:xfrm>
          <a:prstGeom prst="rect">
            <a:avLst/>
          </a:prstGeom>
          <a:noFill/>
          <a:ln>
            <a:noFill/>
          </a:ln>
        </p:spPr>
      </p:pic>
      <p:pic>
        <p:nvPicPr>
          <p:cNvPr id="189" name="Google Shape;189;p27"/>
          <p:cNvPicPr preferRelativeResize="0"/>
          <p:nvPr/>
        </p:nvPicPr>
        <p:blipFill>
          <a:blip r:embed="rId3">
            <a:alphaModFix amt="20000"/>
          </a:blip>
          <a:stretch>
            <a:fillRect/>
          </a:stretch>
        </p:blipFill>
        <p:spPr>
          <a:xfrm rot="-5003059">
            <a:off x="-2386200" y="-265726"/>
            <a:ext cx="7765023" cy="7041925"/>
          </a:xfrm>
          <a:prstGeom prst="rect">
            <a:avLst/>
          </a:prstGeom>
          <a:noFill/>
          <a:ln>
            <a:noFill/>
          </a:ln>
        </p:spPr>
      </p:pic>
      <p:pic>
        <p:nvPicPr>
          <p:cNvPr id="190" name="Google Shape;190;p27"/>
          <p:cNvPicPr preferRelativeResize="0"/>
          <p:nvPr/>
        </p:nvPicPr>
        <p:blipFill>
          <a:blip r:embed="rId4">
            <a:alphaModFix/>
          </a:blip>
          <a:stretch>
            <a:fillRect/>
          </a:stretch>
        </p:blipFill>
        <p:spPr>
          <a:xfrm rot="9820398">
            <a:off x="-788012" y="-430065"/>
            <a:ext cx="3671774" cy="3384178"/>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194" name="Shape 19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idx="1" type="body"/>
          </p:nvPr>
        </p:nvSpPr>
        <p:spPr>
          <a:xfrm>
            <a:off x="831875" y="1527600"/>
            <a:ext cx="4920900" cy="3041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pic>
        <p:nvPicPr>
          <p:cNvPr id="23" name="Google Shape;23;p4"/>
          <p:cNvPicPr preferRelativeResize="0"/>
          <p:nvPr/>
        </p:nvPicPr>
        <p:blipFill>
          <a:blip r:embed="rId2">
            <a:alphaModFix amt="20000"/>
          </a:blip>
          <a:stretch>
            <a:fillRect/>
          </a:stretch>
        </p:blipFill>
        <p:spPr>
          <a:xfrm rot="-5003059">
            <a:off x="3740500" y="-493226"/>
            <a:ext cx="7765023" cy="7041925"/>
          </a:xfrm>
          <a:prstGeom prst="rect">
            <a:avLst/>
          </a:prstGeom>
          <a:noFill/>
          <a:ln>
            <a:noFill/>
          </a:ln>
        </p:spPr>
      </p:pic>
      <p:sp>
        <p:nvSpPr>
          <p:cNvPr id="24" name="Google Shape;24;p4"/>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5" name="Google Shape;25;p4"/>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pic>
        <p:nvPicPr>
          <p:cNvPr id="29" name="Google Shape;29;p5"/>
          <p:cNvPicPr preferRelativeResize="0"/>
          <p:nvPr/>
        </p:nvPicPr>
        <p:blipFill>
          <a:blip r:embed="rId2">
            <a:alphaModFix amt="20000"/>
          </a:blip>
          <a:stretch>
            <a:fillRect/>
          </a:stretch>
        </p:blipFill>
        <p:spPr>
          <a:xfrm>
            <a:off x="-974111" y="-624200"/>
            <a:ext cx="5671671" cy="5143500"/>
          </a:xfrm>
          <a:prstGeom prst="rect">
            <a:avLst/>
          </a:prstGeom>
          <a:noFill/>
          <a:ln>
            <a:noFill/>
          </a:ln>
        </p:spPr>
      </p:pic>
      <p:sp>
        <p:nvSpPr>
          <p:cNvPr id="30" name="Google Shape;30;p5"/>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1" name="Google Shape;31;p5"/>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txBox="1"/>
          <p:nvPr>
            <p:ph idx="1" type="body"/>
          </p:nvPr>
        </p:nvSpPr>
        <p:spPr>
          <a:xfrm>
            <a:off x="842800" y="1532875"/>
            <a:ext cx="3501300" cy="27897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35" name="Google Shape;35;p5"/>
          <p:cNvSpPr txBox="1"/>
          <p:nvPr>
            <p:ph idx="2" type="body"/>
          </p:nvPr>
        </p:nvSpPr>
        <p:spPr>
          <a:xfrm>
            <a:off x="4799911" y="1532875"/>
            <a:ext cx="3501300" cy="27897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pic>
        <p:nvPicPr>
          <p:cNvPr id="37" name="Google Shape;37;p6"/>
          <p:cNvPicPr preferRelativeResize="0"/>
          <p:nvPr/>
        </p:nvPicPr>
        <p:blipFill>
          <a:blip r:embed="rId2">
            <a:alphaModFix amt="20000"/>
          </a:blip>
          <a:stretch>
            <a:fillRect/>
          </a:stretch>
        </p:blipFill>
        <p:spPr>
          <a:xfrm rot="-5003059">
            <a:off x="-2386200" y="-265726"/>
            <a:ext cx="7765023" cy="7041925"/>
          </a:xfrm>
          <a:prstGeom prst="rect">
            <a:avLst/>
          </a:prstGeom>
          <a:noFill/>
          <a:ln>
            <a:noFill/>
          </a:ln>
        </p:spPr>
      </p:pic>
      <p:pic>
        <p:nvPicPr>
          <p:cNvPr id="38" name="Google Shape;38;p6"/>
          <p:cNvPicPr preferRelativeResize="0"/>
          <p:nvPr/>
        </p:nvPicPr>
        <p:blipFill>
          <a:blip r:embed="rId2">
            <a:alphaModFix amt="30000"/>
          </a:blip>
          <a:stretch>
            <a:fillRect/>
          </a:stretch>
        </p:blipFill>
        <p:spPr>
          <a:xfrm rot="-5003059">
            <a:off x="4634325" y="-2004601"/>
            <a:ext cx="7765023" cy="7041925"/>
          </a:xfrm>
          <a:prstGeom prst="rect">
            <a:avLst/>
          </a:prstGeom>
          <a:noFill/>
          <a:ln>
            <a:noFill/>
          </a:ln>
        </p:spPr>
      </p:pic>
      <p:sp>
        <p:nvSpPr>
          <p:cNvPr id="39" name="Google Shape;39;p6"/>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0" name="Google Shape;40;p6"/>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3" name="Shape 43"/>
        <p:cNvGrpSpPr/>
        <p:nvPr/>
      </p:nvGrpSpPr>
      <p:grpSpPr>
        <a:xfrm>
          <a:off x="0" y="0"/>
          <a:ext cx="0" cy="0"/>
          <a:chOff x="0" y="0"/>
          <a:chExt cx="0" cy="0"/>
        </a:xfrm>
      </p:grpSpPr>
      <p:pic>
        <p:nvPicPr>
          <p:cNvPr id="44" name="Google Shape;44;p7"/>
          <p:cNvPicPr preferRelativeResize="0"/>
          <p:nvPr/>
        </p:nvPicPr>
        <p:blipFill>
          <a:blip r:embed="rId2">
            <a:alphaModFix amt="32000"/>
          </a:blip>
          <a:stretch>
            <a:fillRect/>
          </a:stretch>
        </p:blipFill>
        <p:spPr>
          <a:xfrm>
            <a:off x="-974111" y="-624200"/>
            <a:ext cx="5671671" cy="5143500"/>
          </a:xfrm>
          <a:prstGeom prst="rect">
            <a:avLst/>
          </a:prstGeom>
          <a:noFill/>
          <a:ln>
            <a:noFill/>
          </a:ln>
        </p:spPr>
      </p:pic>
      <p:sp>
        <p:nvSpPr>
          <p:cNvPr id="45" name="Google Shape;45;p7"/>
          <p:cNvSpPr txBox="1"/>
          <p:nvPr>
            <p:ph idx="1" type="body"/>
          </p:nvPr>
        </p:nvSpPr>
        <p:spPr>
          <a:xfrm>
            <a:off x="1324475" y="1809100"/>
            <a:ext cx="2787000" cy="2304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sz="1600"/>
            </a:lvl1pPr>
            <a:lvl2pPr indent="-330200" lvl="1" marL="914400">
              <a:spcBef>
                <a:spcPts val="1600"/>
              </a:spcBef>
              <a:spcAft>
                <a:spcPts val="0"/>
              </a:spcAft>
              <a:buSzPts val="1600"/>
              <a:buChar char="○"/>
              <a:defRPr sz="1600"/>
            </a:lvl2pPr>
            <a:lvl3pPr indent="-330200" lvl="2" marL="1371600">
              <a:spcBef>
                <a:spcPts val="1600"/>
              </a:spcBef>
              <a:spcAft>
                <a:spcPts val="0"/>
              </a:spcAft>
              <a:buSzPts val="1600"/>
              <a:buChar char="■"/>
              <a:defRPr sz="1600"/>
            </a:lvl3pPr>
            <a:lvl4pPr indent="-330200" lvl="3" marL="1828800">
              <a:spcBef>
                <a:spcPts val="1600"/>
              </a:spcBef>
              <a:spcAft>
                <a:spcPts val="0"/>
              </a:spcAft>
              <a:buSzPts val="1600"/>
              <a:buChar char="●"/>
              <a:defRPr sz="1600"/>
            </a:lvl4pPr>
            <a:lvl5pPr indent="-330200" lvl="4" marL="2286000">
              <a:spcBef>
                <a:spcPts val="1600"/>
              </a:spcBef>
              <a:spcAft>
                <a:spcPts val="0"/>
              </a:spcAft>
              <a:buSzPts val="1600"/>
              <a:buChar char="○"/>
              <a:defRPr sz="1600"/>
            </a:lvl5pPr>
            <a:lvl6pPr indent="-330200" lvl="5" marL="2743200">
              <a:spcBef>
                <a:spcPts val="1600"/>
              </a:spcBef>
              <a:spcAft>
                <a:spcPts val="0"/>
              </a:spcAft>
              <a:buSzPts val="1600"/>
              <a:buChar char="■"/>
              <a:defRPr sz="1600"/>
            </a:lvl6pPr>
            <a:lvl7pPr indent="-330200" lvl="6" marL="3200400">
              <a:spcBef>
                <a:spcPts val="1600"/>
              </a:spcBef>
              <a:spcAft>
                <a:spcPts val="0"/>
              </a:spcAft>
              <a:buSzPts val="1600"/>
              <a:buChar char="●"/>
              <a:defRPr sz="1600"/>
            </a:lvl7pPr>
            <a:lvl8pPr indent="-330200" lvl="7" marL="3657600">
              <a:spcBef>
                <a:spcPts val="1600"/>
              </a:spcBef>
              <a:spcAft>
                <a:spcPts val="0"/>
              </a:spcAft>
              <a:buSzPts val="1600"/>
              <a:buChar char="○"/>
              <a:defRPr sz="1600"/>
            </a:lvl8pPr>
            <a:lvl9pPr indent="-330200" lvl="8" marL="4114800">
              <a:spcBef>
                <a:spcPts val="1600"/>
              </a:spcBef>
              <a:spcAft>
                <a:spcPts val="1600"/>
              </a:spcAft>
              <a:buSzPts val="1600"/>
              <a:buChar char="■"/>
              <a:defRPr sz="1600"/>
            </a:lvl9pPr>
          </a:lstStyle>
          <a:p/>
        </p:txBody>
      </p:sp>
      <p:sp>
        <p:nvSpPr>
          <p:cNvPr id="46" name="Google Shape;46;p7"/>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7" name="Google Shape;47;p7"/>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7"/>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7"/>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FFFFFF"/>
        </a:solidFill>
      </p:bgPr>
    </p:bg>
    <p:spTree>
      <p:nvGrpSpPr>
        <p:cNvPr id="50" name="Shape 50"/>
        <p:cNvGrpSpPr/>
        <p:nvPr/>
      </p:nvGrpSpPr>
      <p:grpSpPr>
        <a:xfrm>
          <a:off x="0" y="0"/>
          <a:ext cx="0" cy="0"/>
          <a:chOff x="0" y="0"/>
          <a:chExt cx="0" cy="0"/>
        </a:xfrm>
      </p:grpSpPr>
      <p:pic>
        <p:nvPicPr>
          <p:cNvPr id="51" name="Google Shape;51;p8"/>
          <p:cNvPicPr preferRelativeResize="0"/>
          <p:nvPr/>
        </p:nvPicPr>
        <p:blipFill>
          <a:blip r:embed="rId2">
            <a:alphaModFix amt="14000"/>
          </a:blip>
          <a:stretch>
            <a:fillRect/>
          </a:stretch>
        </p:blipFill>
        <p:spPr>
          <a:xfrm rot="-5003059">
            <a:off x="-2632000" y="741349"/>
            <a:ext cx="7765023" cy="7041925"/>
          </a:xfrm>
          <a:prstGeom prst="rect">
            <a:avLst/>
          </a:prstGeom>
          <a:noFill/>
          <a:ln>
            <a:noFill/>
          </a:ln>
        </p:spPr>
      </p:pic>
      <p:sp>
        <p:nvSpPr>
          <p:cNvPr id="52" name="Google Shape;52;p8"/>
          <p:cNvSpPr txBox="1"/>
          <p:nvPr>
            <p:ph type="title"/>
          </p:nvPr>
        </p:nvSpPr>
        <p:spPr>
          <a:xfrm>
            <a:off x="861350" y="526350"/>
            <a:ext cx="43755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2"/>
              </a:buClr>
              <a:buSzPts val="3600"/>
              <a:buNone/>
              <a:defRPr sz="3600">
                <a:solidFill>
                  <a:schemeClr val="accent2"/>
                </a:solidFill>
              </a:defRPr>
            </a:lvl1pPr>
            <a:lvl2pPr lvl="1" algn="ctr">
              <a:spcBef>
                <a:spcPts val="0"/>
              </a:spcBef>
              <a:spcAft>
                <a:spcPts val="0"/>
              </a:spcAft>
              <a:buClr>
                <a:schemeClr val="accent2"/>
              </a:buClr>
              <a:buSzPts val="2400"/>
              <a:buNone/>
              <a:defRPr sz="2400">
                <a:solidFill>
                  <a:schemeClr val="accent2"/>
                </a:solidFill>
              </a:defRPr>
            </a:lvl2pPr>
            <a:lvl3pPr lvl="2" algn="ctr">
              <a:spcBef>
                <a:spcPts val="0"/>
              </a:spcBef>
              <a:spcAft>
                <a:spcPts val="0"/>
              </a:spcAft>
              <a:buClr>
                <a:schemeClr val="accent2"/>
              </a:buClr>
              <a:buSzPts val="2400"/>
              <a:buNone/>
              <a:defRPr sz="2400">
                <a:solidFill>
                  <a:schemeClr val="accent2"/>
                </a:solidFill>
              </a:defRPr>
            </a:lvl3pPr>
            <a:lvl4pPr lvl="3" algn="ctr">
              <a:spcBef>
                <a:spcPts val="0"/>
              </a:spcBef>
              <a:spcAft>
                <a:spcPts val="0"/>
              </a:spcAft>
              <a:buClr>
                <a:schemeClr val="accent2"/>
              </a:buClr>
              <a:buSzPts val="2400"/>
              <a:buNone/>
              <a:defRPr sz="2400">
                <a:solidFill>
                  <a:schemeClr val="accent2"/>
                </a:solidFill>
              </a:defRPr>
            </a:lvl4pPr>
            <a:lvl5pPr lvl="4" algn="ctr">
              <a:spcBef>
                <a:spcPts val="0"/>
              </a:spcBef>
              <a:spcAft>
                <a:spcPts val="0"/>
              </a:spcAft>
              <a:buClr>
                <a:schemeClr val="accent2"/>
              </a:buClr>
              <a:buSzPts val="2400"/>
              <a:buNone/>
              <a:defRPr sz="2400">
                <a:solidFill>
                  <a:schemeClr val="accent2"/>
                </a:solidFill>
              </a:defRPr>
            </a:lvl5pPr>
            <a:lvl6pPr lvl="5" algn="ctr">
              <a:spcBef>
                <a:spcPts val="0"/>
              </a:spcBef>
              <a:spcAft>
                <a:spcPts val="0"/>
              </a:spcAft>
              <a:buClr>
                <a:schemeClr val="accent2"/>
              </a:buClr>
              <a:buSzPts val="2400"/>
              <a:buNone/>
              <a:defRPr sz="2400">
                <a:solidFill>
                  <a:schemeClr val="accent2"/>
                </a:solidFill>
              </a:defRPr>
            </a:lvl6pPr>
            <a:lvl7pPr lvl="6" algn="ctr">
              <a:spcBef>
                <a:spcPts val="0"/>
              </a:spcBef>
              <a:spcAft>
                <a:spcPts val="0"/>
              </a:spcAft>
              <a:buClr>
                <a:schemeClr val="accent2"/>
              </a:buClr>
              <a:buSzPts val="2400"/>
              <a:buNone/>
              <a:defRPr sz="2400">
                <a:solidFill>
                  <a:schemeClr val="accent2"/>
                </a:solidFill>
              </a:defRPr>
            </a:lvl7pPr>
            <a:lvl8pPr lvl="7" algn="ctr">
              <a:spcBef>
                <a:spcPts val="0"/>
              </a:spcBef>
              <a:spcAft>
                <a:spcPts val="0"/>
              </a:spcAft>
              <a:buClr>
                <a:schemeClr val="accent2"/>
              </a:buClr>
              <a:buSzPts val="2400"/>
              <a:buNone/>
              <a:defRPr sz="2400">
                <a:solidFill>
                  <a:schemeClr val="accent2"/>
                </a:solidFill>
              </a:defRPr>
            </a:lvl8pPr>
            <a:lvl9pPr lvl="8" algn="ctr">
              <a:spcBef>
                <a:spcPts val="0"/>
              </a:spcBef>
              <a:spcAft>
                <a:spcPts val="0"/>
              </a:spcAft>
              <a:buClr>
                <a:schemeClr val="accent2"/>
              </a:buClr>
              <a:buSzPts val="2400"/>
              <a:buNone/>
              <a:defRPr sz="2400">
                <a:solidFill>
                  <a:schemeClr val="accent2"/>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txBox="1"/>
          <p:nvPr>
            <p:ph idx="1" type="subTitle"/>
          </p:nvPr>
        </p:nvSpPr>
        <p:spPr>
          <a:xfrm>
            <a:off x="831875" y="1307975"/>
            <a:ext cx="28248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Font typeface="Bungee"/>
              <a:buNone/>
              <a:defRPr sz="1400">
                <a:latin typeface="Bungee"/>
                <a:ea typeface="Bungee"/>
                <a:cs typeface="Bungee"/>
                <a:sym typeface="Bungee"/>
              </a:defRPr>
            </a:lvl1pPr>
            <a:lvl2pPr lvl="1" algn="ctr">
              <a:lnSpc>
                <a:spcPct val="100000"/>
              </a:lnSpc>
              <a:spcBef>
                <a:spcPts val="0"/>
              </a:spcBef>
              <a:spcAft>
                <a:spcPts val="0"/>
              </a:spcAft>
              <a:buSzPts val="1400"/>
              <a:buFont typeface="Bungee"/>
              <a:buNone/>
              <a:defRPr>
                <a:latin typeface="Bungee"/>
                <a:ea typeface="Bungee"/>
                <a:cs typeface="Bungee"/>
                <a:sym typeface="Bungee"/>
              </a:defRPr>
            </a:lvl2pPr>
            <a:lvl3pPr lvl="2" algn="ctr">
              <a:lnSpc>
                <a:spcPct val="100000"/>
              </a:lnSpc>
              <a:spcBef>
                <a:spcPts val="0"/>
              </a:spcBef>
              <a:spcAft>
                <a:spcPts val="0"/>
              </a:spcAft>
              <a:buSzPts val="1400"/>
              <a:buFont typeface="Bungee"/>
              <a:buNone/>
              <a:defRPr>
                <a:latin typeface="Bungee"/>
                <a:ea typeface="Bungee"/>
                <a:cs typeface="Bungee"/>
                <a:sym typeface="Bungee"/>
              </a:defRPr>
            </a:lvl3pPr>
            <a:lvl4pPr lvl="3" algn="ctr">
              <a:lnSpc>
                <a:spcPct val="100000"/>
              </a:lnSpc>
              <a:spcBef>
                <a:spcPts val="0"/>
              </a:spcBef>
              <a:spcAft>
                <a:spcPts val="0"/>
              </a:spcAft>
              <a:buSzPts val="1400"/>
              <a:buFont typeface="Bungee"/>
              <a:buNone/>
              <a:defRPr>
                <a:latin typeface="Bungee"/>
                <a:ea typeface="Bungee"/>
                <a:cs typeface="Bungee"/>
                <a:sym typeface="Bungee"/>
              </a:defRPr>
            </a:lvl4pPr>
            <a:lvl5pPr lvl="4" algn="ctr">
              <a:lnSpc>
                <a:spcPct val="100000"/>
              </a:lnSpc>
              <a:spcBef>
                <a:spcPts val="0"/>
              </a:spcBef>
              <a:spcAft>
                <a:spcPts val="0"/>
              </a:spcAft>
              <a:buSzPts val="1400"/>
              <a:buFont typeface="Bungee"/>
              <a:buNone/>
              <a:defRPr>
                <a:latin typeface="Bungee"/>
                <a:ea typeface="Bungee"/>
                <a:cs typeface="Bungee"/>
                <a:sym typeface="Bungee"/>
              </a:defRPr>
            </a:lvl5pPr>
            <a:lvl6pPr lvl="5" algn="ctr">
              <a:lnSpc>
                <a:spcPct val="100000"/>
              </a:lnSpc>
              <a:spcBef>
                <a:spcPts val="0"/>
              </a:spcBef>
              <a:spcAft>
                <a:spcPts val="0"/>
              </a:spcAft>
              <a:buSzPts val="1400"/>
              <a:buFont typeface="Bungee"/>
              <a:buNone/>
              <a:defRPr>
                <a:latin typeface="Bungee"/>
                <a:ea typeface="Bungee"/>
                <a:cs typeface="Bungee"/>
                <a:sym typeface="Bungee"/>
              </a:defRPr>
            </a:lvl6pPr>
            <a:lvl7pPr lvl="6" algn="ctr">
              <a:lnSpc>
                <a:spcPct val="100000"/>
              </a:lnSpc>
              <a:spcBef>
                <a:spcPts val="0"/>
              </a:spcBef>
              <a:spcAft>
                <a:spcPts val="0"/>
              </a:spcAft>
              <a:buSzPts val="1400"/>
              <a:buFont typeface="Bungee"/>
              <a:buNone/>
              <a:defRPr>
                <a:latin typeface="Bungee"/>
                <a:ea typeface="Bungee"/>
                <a:cs typeface="Bungee"/>
                <a:sym typeface="Bungee"/>
              </a:defRPr>
            </a:lvl7pPr>
            <a:lvl8pPr lvl="7" algn="ctr">
              <a:lnSpc>
                <a:spcPct val="100000"/>
              </a:lnSpc>
              <a:spcBef>
                <a:spcPts val="0"/>
              </a:spcBef>
              <a:spcAft>
                <a:spcPts val="0"/>
              </a:spcAft>
              <a:buSzPts val="1400"/>
              <a:buFont typeface="Bungee"/>
              <a:buNone/>
              <a:defRPr>
                <a:latin typeface="Bungee"/>
                <a:ea typeface="Bungee"/>
                <a:cs typeface="Bungee"/>
                <a:sym typeface="Bungee"/>
              </a:defRPr>
            </a:lvl8pPr>
            <a:lvl9pPr lvl="8" algn="ctr">
              <a:lnSpc>
                <a:spcPct val="100000"/>
              </a:lnSpc>
              <a:spcBef>
                <a:spcPts val="0"/>
              </a:spcBef>
              <a:spcAft>
                <a:spcPts val="0"/>
              </a:spcAft>
              <a:buSzPts val="1400"/>
              <a:buFont typeface="Bungee"/>
              <a:buNone/>
              <a:defRPr>
                <a:latin typeface="Bungee"/>
                <a:ea typeface="Bungee"/>
                <a:cs typeface="Bungee"/>
                <a:sym typeface="Bungee"/>
              </a:defRPr>
            </a:lvl9pPr>
          </a:lstStyle>
          <a:p/>
        </p:txBody>
      </p:sp>
      <p:sp>
        <p:nvSpPr>
          <p:cNvPr id="55" name="Google Shape;55;p9"/>
          <p:cNvSpPr txBox="1"/>
          <p:nvPr>
            <p:ph idx="2" type="body"/>
          </p:nvPr>
        </p:nvSpPr>
        <p:spPr>
          <a:xfrm>
            <a:off x="755675" y="2118700"/>
            <a:ext cx="3783300" cy="220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sz="1600"/>
            </a:lvl1pPr>
            <a:lvl2pPr indent="-330200" lvl="1" marL="914400">
              <a:spcBef>
                <a:spcPts val="1600"/>
              </a:spcBef>
              <a:spcAft>
                <a:spcPts val="0"/>
              </a:spcAft>
              <a:buSzPts val="1600"/>
              <a:buChar char="○"/>
              <a:defRPr sz="1600"/>
            </a:lvl2pPr>
            <a:lvl3pPr indent="-330200" lvl="2" marL="1371600">
              <a:spcBef>
                <a:spcPts val="1600"/>
              </a:spcBef>
              <a:spcAft>
                <a:spcPts val="0"/>
              </a:spcAft>
              <a:buSzPts val="1600"/>
              <a:buChar char="■"/>
              <a:defRPr sz="1600"/>
            </a:lvl3pPr>
            <a:lvl4pPr indent="-330200" lvl="3" marL="1828800">
              <a:spcBef>
                <a:spcPts val="1600"/>
              </a:spcBef>
              <a:spcAft>
                <a:spcPts val="0"/>
              </a:spcAft>
              <a:buSzPts val="1600"/>
              <a:buChar char="●"/>
              <a:defRPr sz="1600"/>
            </a:lvl4pPr>
            <a:lvl5pPr indent="-330200" lvl="4" marL="2286000">
              <a:spcBef>
                <a:spcPts val="1600"/>
              </a:spcBef>
              <a:spcAft>
                <a:spcPts val="0"/>
              </a:spcAft>
              <a:buSzPts val="1600"/>
              <a:buChar char="○"/>
              <a:defRPr sz="1600"/>
            </a:lvl5pPr>
            <a:lvl6pPr indent="-330200" lvl="5" marL="2743200">
              <a:spcBef>
                <a:spcPts val="1600"/>
              </a:spcBef>
              <a:spcAft>
                <a:spcPts val="0"/>
              </a:spcAft>
              <a:buSzPts val="1600"/>
              <a:buChar char="■"/>
              <a:defRPr sz="1600"/>
            </a:lvl6pPr>
            <a:lvl7pPr indent="-330200" lvl="6" marL="3200400">
              <a:spcBef>
                <a:spcPts val="1600"/>
              </a:spcBef>
              <a:spcAft>
                <a:spcPts val="0"/>
              </a:spcAft>
              <a:buSzPts val="1600"/>
              <a:buChar char="●"/>
              <a:defRPr sz="1600"/>
            </a:lvl7pPr>
            <a:lvl8pPr indent="-330200" lvl="7" marL="3657600">
              <a:spcBef>
                <a:spcPts val="1600"/>
              </a:spcBef>
              <a:spcAft>
                <a:spcPts val="0"/>
              </a:spcAft>
              <a:buSzPts val="1600"/>
              <a:buChar char="○"/>
              <a:defRPr sz="1600"/>
            </a:lvl8pPr>
            <a:lvl9pPr indent="-330200" lvl="8" marL="4114800">
              <a:spcBef>
                <a:spcPts val="1600"/>
              </a:spcBef>
              <a:spcAft>
                <a:spcPts val="1600"/>
              </a:spcAft>
              <a:buSzPts val="1600"/>
              <a:buChar char="■"/>
              <a:defRPr sz="1600"/>
            </a:lvl9pPr>
          </a:lstStyle>
          <a:p/>
        </p:txBody>
      </p:sp>
      <p:sp>
        <p:nvSpPr>
          <p:cNvPr id="56" name="Google Shape;56;p9"/>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7" name="Google Shape;57;p9"/>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9"/>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0" name="Shape 60"/>
        <p:cNvGrpSpPr/>
        <p:nvPr/>
      </p:nvGrpSpPr>
      <p:grpSpPr>
        <a:xfrm>
          <a:off x="0" y="0"/>
          <a:ext cx="0" cy="0"/>
          <a:chOff x="0" y="0"/>
          <a:chExt cx="0" cy="0"/>
        </a:xfrm>
      </p:grpSpPr>
      <p:pic>
        <p:nvPicPr>
          <p:cNvPr id="61" name="Google Shape;61;p10"/>
          <p:cNvPicPr preferRelativeResize="0"/>
          <p:nvPr/>
        </p:nvPicPr>
        <p:blipFill>
          <a:blip r:embed="rId2">
            <a:alphaModFix amt="20000"/>
          </a:blip>
          <a:stretch>
            <a:fillRect/>
          </a:stretch>
        </p:blipFill>
        <p:spPr>
          <a:xfrm rot="-5003059">
            <a:off x="-2386200" y="-265726"/>
            <a:ext cx="7765023" cy="7041925"/>
          </a:xfrm>
          <a:prstGeom prst="rect">
            <a:avLst/>
          </a:prstGeom>
          <a:noFill/>
          <a:ln>
            <a:noFill/>
          </a:ln>
        </p:spPr>
      </p:pic>
      <p:sp>
        <p:nvSpPr>
          <p:cNvPr id="62" name="Google Shape;62;p10"/>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63" name="Google Shape;63;p10"/>
          <p:cNvSpPr/>
          <p:nvPr/>
        </p:nvSpPr>
        <p:spPr>
          <a:xfrm>
            <a:off x="58407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0"/>
          <p:cNvSpPr/>
          <p:nvPr/>
        </p:nvSpPr>
        <p:spPr>
          <a:xfrm>
            <a:off x="334300"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0"/>
          <p:cNvSpPr/>
          <p:nvPr/>
        </p:nvSpPr>
        <p:spPr>
          <a:xfrm>
            <a:off x="84525" y="608800"/>
            <a:ext cx="171600" cy="171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txBox="1"/>
          <p:nvPr>
            <p:ph idx="1" type="body"/>
          </p:nvPr>
        </p:nvSpPr>
        <p:spPr>
          <a:xfrm>
            <a:off x="5073050" y="3457425"/>
            <a:ext cx="3087000" cy="902700"/>
          </a:xfrm>
          <a:prstGeom prst="rect">
            <a:avLst/>
          </a:prstGeom>
        </p:spPr>
        <p:txBody>
          <a:bodyPr anchorCtr="0" anchor="b"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pic>
        <p:nvPicPr>
          <p:cNvPr id="67" name="Google Shape;67;p10"/>
          <p:cNvPicPr preferRelativeResize="0"/>
          <p:nvPr/>
        </p:nvPicPr>
        <p:blipFill>
          <a:blip r:embed="rId3">
            <a:alphaModFix/>
          </a:blip>
          <a:stretch>
            <a:fillRect/>
          </a:stretch>
        </p:blipFill>
        <p:spPr>
          <a:xfrm rot="4440845">
            <a:off x="5298496" y="-511735"/>
            <a:ext cx="4889893" cy="359400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gradFill>
          <a:gsLst>
            <a:gs pos="0">
              <a:srgbClr val="1077D2"/>
            </a:gs>
            <a:gs pos="100000">
              <a:srgbClr val="093153"/>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Bungee"/>
              <a:buNone/>
              <a:defRPr sz="2800">
                <a:solidFill>
                  <a:schemeClr val="lt1"/>
                </a:solidFill>
                <a:latin typeface="Bungee"/>
                <a:ea typeface="Bungee"/>
                <a:cs typeface="Bungee"/>
                <a:sym typeface="Bungee"/>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lt1"/>
              </a:buClr>
              <a:buSzPts val="1800"/>
              <a:buFont typeface="Lato"/>
              <a:buChar char="●"/>
              <a:defRPr sz="1800">
                <a:solidFill>
                  <a:schemeClr val="lt1"/>
                </a:solidFill>
                <a:latin typeface="Lato"/>
                <a:ea typeface="Lato"/>
                <a:cs typeface="Lato"/>
                <a:sym typeface="Lato"/>
              </a:defRPr>
            </a:lvl1pPr>
            <a:lvl2pPr indent="-317500" lvl="1" marL="914400">
              <a:lnSpc>
                <a:spcPct val="100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2pPr>
            <a:lvl3pPr indent="-317500" lvl="2" marL="1371600">
              <a:lnSpc>
                <a:spcPct val="100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3pPr>
            <a:lvl4pPr indent="-317500" lvl="3" marL="1828800">
              <a:lnSpc>
                <a:spcPct val="100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4pPr>
            <a:lvl5pPr indent="-317500" lvl="4" marL="2286000">
              <a:lnSpc>
                <a:spcPct val="100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5pPr>
            <a:lvl6pPr indent="-317500" lvl="5" marL="2743200">
              <a:lnSpc>
                <a:spcPct val="100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6pPr>
            <a:lvl7pPr indent="-317500" lvl="6" marL="3200400">
              <a:lnSpc>
                <a:spcPct val="100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7pPr>
            <a:lvl8pPr indent="-317500" lvl="7" marL="3657600">
              <a:lnSpc>
                <a:spcPct val="100000"/>
              </a:lnSpc>
              <a:spcBef>
                <a:spcPts val="1600"/>
              </a:spcBef>
              <a:spcAft>
                <a:spcPts val="0"/>
              </a:spcAft>
              <a:buClr>
                <a:schemeClr val="lt1"/>
              </a:buClr>
              <a:buSzPts val="1400"/>
              <a:buFont typeface="Lato"/>
              <a:buChar char="○"/>
              <a:defRPr>
                <a:solidFill>
                  <a:schemeClr val="lt1"/>
                </a:solidFill>
                <a:latin typeface="Lato"/>
                <a:ea typeface="Lato"/>
                <a:cs typeface="Lato"/>
                <a:sym typeface="Lato"/>
              </a:defRPr>
            </a:lvl8pPr>
            <a:lvl9pPr indent="-317500" lvl="8" marL="4114800">
              <a:lnSpc>
                <a:spcPct val="100000"/>
              </a:lnSpc>
              <a:spcBef>
                <a:spcPts val="1600"/>
              </a:spcBef>
              <a:spcAft>
                <a:spcPts val="1600"/>
              </a:spcAft>
              <a:buClr>
                <a:schemeClr val="lt1"/>
              </a:buClr>
              <a:buSzPts val="1400"/>
              <a:buFont typeface="Lato"/>
              <a:buChar char="■"/>
              <a:defRPr>
                <a:solidFill>
                  <a:schemeClr val="lt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E2A47"/>
        </a:solidFill>
      </p:bgPr>
    </p:bg>
    <p:spTree>
      <p:nvGrpSpPr>
        <p:cNvPr id="191" name="Shape 191"/>
        <p:cNvGrpSpPr/>
        <p:nvPr/>
      </p:nvGrpSpPr>
      <p:grpSpPr>
        <a:xfrm>
          <a:off x="0" y="0"/>
          <a:ext cx="0" cy="0"/>
          <a:chOff x="0" y="0"/>
          <a:chExt cx="0" cy="0"/>
        </a:xfrm>
      </p:grpSpPr>
      <p:sp>
        <p:nvSpPr>
          <p:cNvPr id="192" name="Google Shape;192;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93" name="Google Shape;193;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hyperlink" Target="https://docs.google.com/spreadsheets/d/1mVpLTfQDxuzLpXv-0JYauyCGsrLQQlwgdipvFs6hQpY/copy" TargetMode="Externa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6.xml"/><Relationship Id="rId5" Type="http://schemas.openxmlformats.org/officeDocument/2006/relationships/hyperlink" Target="http://bit.ly/33VAFh3" TargetMode="External"/><Relationship Id="rId6" Type="http://schemas.openxmlformats.org/officeDocument/2006/relationships/slide" Target="/ppt/slides/slide24.xml"/><Relationship Id="rId7" Type="http://schemas.openxmlformats.org/officeDocument/2006/relationships/slide" Target="/ppt/slides/slide22.xml"/><Relationship Id="rId8" Type="http://schemas.openxmlformats.org/officeDocument/2006/relationships/slide" Target="/ppt/slides/slide25.xml"/><Relationship Id="rId11" Type="http://schemas.openxmlformats.org/officeDocument/2006/relationships/slide" Target="/ppt/slides/slide28.xml"/><Relationship Id="rId10" Type="http://schemas.openxmlformats.org/officeDocument/2006/relationships/slide" Target="/ppt/slides/slide27.xml"/><Relationship Id="rId12" Type="http://schemas.openxmlformats.org/officeDocument/2006/relationships/slide" Target="/ppt/slides/slide3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hyperlink" Target="mailto:addyouremail@freepik.com" TargetMode="External"/><Relationship Id="rId4" Type="http://schemas.openxmlformats.org/officeDocument/2006/relationships/image" Target="../media/image4.png"/><Relationship Id="rId5"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8.png"/><Relationship Id="rId6"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hyperlink" Target="https://www.freepik.com/free-vector/medical-infography_839507.htm" TargetMode="External"/><Relationship Id="rId4" Type="http://schemas.openxmlformats.org/officeDocument/2006/relationships/hyperlink" Target="https://www.freepik.com/free-vector/medical-infography_839507.htm/?utm_source=slidesgo_template&amp;utm_medium=referral-link&amp;utm_campaign=sg_resources&amp;utm_content=freepik" TargetMode="External"/><Relationship Id="rId9" Type="http://schemas.openxmlformats.org/officeDocument/2006/relationships/hyperlink" Target="https://www.freepik.com/free-photo/female-hands-holding-blood-samples-syringe_6403650.htm/?utm_source=slidesgo_template&amp;utm_medium=referral-link&amp;utm_campaign=sg_resources&amp;utm_content=freepik" TargetMode="External"/><Relationship Id="rId5" Type="http://schemas.openxmlformats.org/officeDocument/2006/relationships/hyperlink" Target="https://www.freepik.com/free-vector/timeline-infographic-with-dna-helix-shape_5481727.htm/?utm_source=slidesgo_template&amp;utm_medium=referral-link&amp;utm_campaign=sg_resources&amp;utm_content=freepik" TargetMode="External"/><Relationship Id="rId6" Type="http://schemas.openxmlformats.org/officeDocument/2006/relationships/hyperlink" Target="https://www.freepik.com/free-vector/dna-background_4542170.htm/?utm_source=slidesgo_template&amp;utm_medium=referral-link&amp;utm_campaign=sg_resources&amp;utm_content=freepik" TargetMode="External"/><Relationship Id="rId7" Type="http://schemas.openxmlformats.org/officeDocument/2006/relationships/hyperlink" Target="https://www.freepik.com/free-vector/dna-background_4542176.htm" TargetMode="External"/><Relationship Id="rId8" Type="http://schemas.openxmlformats.org/officeDocument/2006/relationships/hyperlink" Target="https://www.freepik.com/free-vector/dna-background_4542176.htm/?utm_source=slidesgo_template&amp;utm_medium=referral-link&amp;utm_campaign=sg_resources&amp;utm_content=freepik" TargetMode="External"/><Relationship Id="rId11" Type="http://schemas.openxmlformats.org/officeDocument/2006/relationships/hyperlink" Target="https://www.flaticon.com/packs/scientific-study/?utm_source=slidesgo_template&amp;utm_medium=referral-link&amp;utm_campaign=sg_resources&amp;utm_content=flaticon" TargetMode="External"/><Relationship Id="rId10" Type="http://schemas.openxmlformats.org/officeDocument/2006/relationships/hyperlink" Target="https://www.freepik.com/free-photo/doctor-hands-measuring-tension-patient_6052369.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hyperlink" Target="https://fonts.google.com/specimen/Bungee" TargetMode="External"/><Relationship Id="rId4" Type="http://schemas.openxmlformats.org/officeDocument/2006/relationships/hyperlink" Target="https://fonts.google.com/specimen/Lato"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 Id="rId3" Type="http://schemas.openxmlformats.org/officeDocument/2006/relationships/hyperlink" Target="https://chrome.google.com/webstore/detail/flaticon-for-gsuit-gslide/haekgjfnhhdkgfgmldhfokhmfkgmciba"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1077D2"/>
            </a:gs>
            <a:gs pos="100000">
              <a:srgbClr val="093153"/>
            </a:gs>
          </a:gsLst>
          <a:lin ang="5400012" scaled="0"/>
        </a:gradFill>
      </p:bgPr>
    </p:bg>
    <p:spTree>
      <p:nvGrpSpPr>
        <p:cNvPr id="198" name="Shape 198"/>
        <p:cNvGrpSpPr/>
        <p:nvPr/>
      </p:nvGrpSpPr>
      <p:grpSpPr>
        <a:xfrm>
          <a:off x="0" y="0"/>
          <a:ext cx="0" cy="0"/>
          <a:chOff x="0" y="0"/>
          <a:chExt cx="0" cy="0"/>
        </a:xfrm>
      </p:grpSpPr>
      <p:sp>
        <p:nvSpPr>
          <p:cNvPr id="199" name="Google Shape;199;p30"/>
          <p:cNvSpPr/>
          <p:nvPr/>
        </p:nvSpPr>
        <p:spPr>
          <a:xfrm>
            <a:off x="3089100" y="1007915"/>
            <a:ext cx="2965800" cy="29658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0"/>
          <p:cNvSpPr txBox="1"/>
          <p:nvPr>
            <p:ph type="ctrTitle"/>
          </p:nvPr>
        </p:nvSpPr>
        <p:spPr>
          <a:xfrm>
            <a:off x="311708" y="4323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2"/>
                </a:solidFill>
              </a:rPr>
              <a:t>DNA</a:t>
            </a:r>
            <a:endParaRPr>
              <a:solidFill>
                <a:schemeClr val="accent2"/>
              </a:solidFill>
            </a:endParaRPr>
          </a:p>
        </p:txBody>
      </p:sp>
      <p:sp>
        <p:nvSpPr>
          <p:cNvPr id="201" name="Google Shape;201;p30"/>
          <p:cNvSpPr txBox="1"/>
          <p:nvPr>
            <p:ph idx="1" type="subTitle"/>
          </p:nvPr>
        </p:nvSpPr>
        <p:spPr>
          <a:xfrm>
            <a:off x="3460800" y="2736538"/>
            <a:ext cx="22224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2"/>
                </a:solidFill>
              </a:rPr>
              <a:t>Here is where your study begins</a:t>
            </a:r>
            <a:endParaRPr>
              <a:solidFill>
                <a:schemeClr val="accent2"/>
              </a:solidFill>
            </a:endParaRPr>
          </a:p>
        </p:txBody>
      </p:sp>
      <p:sp>
        <p:nvSpPr>
          <p:cNvPr id="202" name="Google Shape;202;p30"/>
          <p:cNvSpPr txBox="1"/>
          <p:nvPr>
            <p:ph type="ctrTitle"/>
          </p:nvPr>
        </p:nvSpPr>
        <p:spPr>
          <a:xfrm>
            <a:off x="1964850" y="2348400"/>
            <a:ext cx="5214300" cy="44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breakthrough</a:t>
            </a:r>
            <a:endParaRPr sz="2000">
              <a:solidFill>
                <a:schemeClr val="accen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39"/>
          <p:cNvSpPr txBox="1"/>
          <p:nvPr>
            <p:ph idx="1" type="body"/>
          </p:nvPr>
        </p:nvSpPr>
        <p:spPr>
          <a:xfrm>
            <a:off x="831875" y="1527600"/>
            <a:ext cx="4920900" cy="3041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Here you can list your reference websites or publications</a:t>
            </a:r>
            <a:endParaRPr/>
          </a:p>
          <a:p>
            <a:pPr indent="-317500" lvl="0" marL="457200" rtl="0" algn="l">
              <a:spcBef>
                <a:spcPts val="1000"/>
              </a:spcBef>
              <a:spcAft>
                <a:spcPts val="0"/>
              </a:spcAft>
              <a:buSzPts val="1400"/>
              <a:buChar char="●"/>
            </a:pPr>
            <a:r>
              <a:rPr lang="en"/>
              <a:t>Here you can list your reference websites or publications</a:t>
            </a:r>
            <a:endParaRPr/>
          </a:p>
          <a:p>
            <a:pPr indent="-317500" lvl="0" marL="457200" rtl="0" algn="l">
              <a:spcBef>
                <a:spcPts val="1000"/>
              </a:spcBef>
              <a:spcAft>
                <a:spcPts val="0"/>
              </a:spcAft>
              <a:buSzPts val="1400"/>
              <a:buChar char="●"/>
            </a:pPr>
            <a:r>
              <a:rPr lang="en"/>
              <a:t>Here you can list your reference websites or publications</a:t>
            </a:r>
            <a:endParaRPr/>
          </a:p>
          <a:p>
            <a:pPr indent="-317500" lvl="0" marL="457200" rtl="0" algn="l">
              <a:spcBef>
                <a:spcPts val="1000"/>
              </a:spcBef>
              <a:spcAft>
                <a:spcPts val="0"/>
              </a:spcAft>
              <a:buSzPts val="1400"/>
              <a:buChar char="●"/>
            </a:pPr>
            <a:r>
              <a:rPr lang="en"/>
              <a:t>Here you can list your reference websites or publications</a:t>
            </a:r>
            <a:endParaRPr/>
          </a:p>
          <a:p>
            <a:pPr indent="-317500" lvl="0" marL="457200" rtl="0" algn="l">
              <a:spcBef>
                <a:spcPts val="1000"/>
              </a:spcBef>
              <a:spcAft>
                <a:spcPts val="1000"/>
              </a:spcAft>
              <a:buSzPts val="1400"/>
              <a:buChar char="●"/>
            </a:pPr>
            <a:r>
              <a:rPr lang="en"/>
              <a:t>Here you can list your reference websites or publications</a:t>
            </a:r>
            <a:endParaRPr/>
          </a:p>
        </p:txBody>
      </p:sp>
      <p:sp>
        <p:nvSpPr>
          <p:cNvPr id="423" name="Google Shape;423;p39"/>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RESOURCES</a:t>
            </a:r>
            <a:endParaRPr/>
          </a:p>
        </p:txBody>
      </p:sp>
      <p:pic>
        <p:nvPicPr>
          <p:cNvPr id="424" name="Google Shape;424;p39"/>
          <p:cNvPicPr preferRelativeResize="0"/>
          <p:nvPr/>
        </p:nvPicPr>
        <p:blipFill>
          <a:blip r:embed="rId3">
            <a:alphaModFix/>
          </a:blip>
          <a:stretch>
            <a:fillRect/>
          </a:stretch>
        </p:blipFill>
        <p:spPr>
          <a:xfrm rot="-1721052">
            <a:off x="5060112" y="223974"/>
            <a:ext cx="6070062" cy="446139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Google Shape;429;p40"/>
          <p:cNvSpPr txBox="1"/>
          <p:nvPr>
            <p:ph idx="1" type="subTitle"/>
          </p:nvPr>
        </p:nvSpPr>
        <p:spPr>
          <a:xfrm>
            <a:off x="831875" y="1307975"/>
            <a:ext cx="282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FACTORS OF GENETIC ALTERATION</a:t>
            </a:r>
            <a:endParaRPr/>
          </a:p>
        </p:txBody>
      </p:sp>
      <p:sp>
        <p:nvSpPr>
          <p:cNvPr id="430" name="Google Shape;430;p40"/>
          <p:cNvSpPr txBox="1"/>
          <p:nvPr>
            <p:ph idx="2" type="body"/>
          </p:nvPr>
        </p:nvSpPr>
        <p:spPr>
          <a:xfrm>
            <a:off x="755675" y="2118700"/>
            <a:ext cx="3783300" cy="2203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List here the</a:t>
            </a:r>
            <a:r>
              <a:rPr lang="en"/>
              <a:t> risk factors</a:t>
            </a:r>
            <a:endParaRPr/>
          </a:p>
          <a:p>
            <a:pPr indent="-330200" lvl="0" marL="457200" rtl="0" algn="l">
              <a:spcBef>
                <a:spcPts val="1000"/>
              </a:spcBef>
              <a:spcAft>
                <a:spcPts val="0"/>
              </a:spcAft>
              <a:buSzPts val="1600"/>
              <a:buChar char="●"/>
            </a:pPr>
            <a:r>
              <a:rPr lang="en"/>
              <a:t>List here the </a:t>
            </a:r>
            <a:r>
              <a:rPr lang="en"/>
              <a:t>risk factors</a:t>
            </a:r>
            <a:endParaRPr/>
          </a:p>
          <a:p>
            <a:pPr indent="-330200" lvl="0" marL="457200" rtl="0" algn="l">
              <a:spcBef>
                <a:spcPts val="1000"/>
              </a:spcBef>
              <a:spcAft>
                <a:spcPts val="0"/>
              </a:spcAft>
              <a:buSzPts val="1600"/>
              <a:buChar char="●"/>
            </a:pPr>
            <a:r>
              <a:rPr lang="en"/>
              <a:t>List here the risk factors</a:t>
            </a:r>
            <a:endParaRPr/>
          </a:p>
          <a:p>
            <a:pPr indent="-330200" lvl="0" marL="457200" rtl="0" algn="l">
              <a:spcBef>
                <a:spcPts val="1000"/>
              </a:spcBef>
              <a:spcAft>
                <a:spcPts val="0"/>
              </a:spcAft>
              <a:buSzPts val="1600"/>
              <a:buChar char="●"/>
            </a:pPr>
            <a:r>
              <a:rPr lang="en"/>
              <a:t>List here the risk factors</a:t>
            </a:r>
            <a:endParaRPr/>
          </a:p>
          <a:p>
            <a:pPr indent="-330200" lvl="0" marL="457200" rtl="0" algn="l">
              <a:spcBef>
                <a:spcPts val="1000"/>
              </a:spcBef>
              <a:spcAft>
                <a:spcPts val="0"/>
              </a:spcAft>
              <a:buSzPts val="1600"/>
              <a:buChar char="●"/>
            </a:pPr>
            <a:r>
              <a:rPr lang="en"/>
              <a:t>List here the risk factors</a:t>
            </a:r>
            <a:endParaRPr/>
          </a:p>
          <a:p>
            <a:pPr indent="-330200" lvl="0" marL="457200" rtl="0" algn="l">
              <a:spcBef>
                <a:spcPts val="1000"/>
              </a:spcBef>
              <a:spcAft>
                <a:spcPts val="1000"/>
              </a:spcAft>
              <a:buSzPts val="1600"/>
              <a:buChar char="●"/>
            </a:pPr>
            <a:r>
              <a:rPr lang="en"/>
              <a:t>List here the risk factors</a:t>
            </a:r>
            <a:endParaRPr/>
          </a:p>
        </p:txBody>
      </p:sp>
      <p:sp>
        <p:nvSpPr>
          <p:cNvPr id="431" name="Google Shape;431;p40"/>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FACTORS TO CONSIDER</a:t>
            </a:r>
            <a:endParaRPr/>
          </a:p>
        </p:txBody>
      </p:sp>
      <p:pic>
        <p:nvPicPr>
          <p:cNvPr id="432" name="Google Shape;432;p40"/>
          <p:cNvPicPr preferRelativeResize="0"/>
          <p:nvPr/>
        </p:nvPicPr>
        <p:blipFill rotWithShape="1">
          <a:blip r:embed="rId3">
            <a:alphaModFix/>
          </a:blip>
          <a:srcRect b="0" l="26670" r="14453" t="0"/>
          <a:stretch/>
        </p:blipFill>
        <p:spPr>
          <a:xfrm>
            <a:off x="4538976" y="0"/>
            <a:ext cx="4605023" cy="5143500"/>
          </a:xfrm>
          <a:prstGeom prst="rect">
            <a:avLst/>
          </a:prstGeom>
          <a:noFill/>
          <a:ln>
            <a:noFill/>
          </a:ln>
        </p:spPr>
      </p:pic>
      <p:sp>
        <p:nvSpPr>
          <p:cNvPr id="433" name="Google Shape;433;p40"/>
          <p:cNvSpPr/>
          <p:nvPr/>
        </p:nvSpPr>
        <p:spPr>
          <a:xfrm>
            <a:off x="4532925" y="175"/>
            <a:ext cx="4605000" cy="5143500"/>
          </a:xfrm>
          <a:prstGeom prst="rect">
            <a:avLst/>
          </a:prstGeom>
          <a:solidFill>
            <a:srgbClr val="05265B">
              <a:alpha val="18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sp>
        <p:nvSpPr>
          <p:cNvPr id="438" name="Google Shape;438;p41"/>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CLINICAL TRIAL</a:t>
            </a:r>
            <a:endParaRPr/>
          </a:p>
        </p:txBody>
      </p:sp>
      <p:graphicFrame>
        <p:nvGraphicFramePr>
          <p:cNvPr id="439" name="Google Shape;439;p41"/>
          <p:cNvGraphicFramePr/>
          <p:nvPr/>
        </p:nvGraphicFramePr>
        <p:xfrm>
          <a:off x="952500" y="1419500"/>
          <a:ext cx="3000000" cy="3000000"/>
        </p:xfrm>
        <a:graphic>
          <a:graphicData uri="http://schemas.openxmlformats.org/drawingml/2006/table">
            <a:tbl>
              <a:tblPr>
                <a:noFill/>
                <a:tableStyleId>{FBEB26D3-4385-4E53-9F59-ACE96F294756}</a:tableStyleId>
              </a:tblPr>
              <a:tblGrid>
                <a:gridCol w="1809750"/>
                <a:gridCol w="1809750"/>
                <a:gridCol w="1809750"/>
                <a:gridCol w="1809750"/>
              </a:tblGrid>
              <a:tr h="464100">
                <a:tc>
                  <a:txBody>
                    <a:bodyPr/>
                    <a:lstStyle/>
                    <a:p>
                      <a:pPr indent="0" lvl="0" marL="0" rtl="0" algn="ctr">
                        <a:spcBef>
                          <a:spcPts val="0"/>
                        </a:spcBef>
                        <a:spcAft>
                          <a:spcPts val="0"/>
                        </a:spcAft>
                        <a:buNone/>
                      </a:pPr>
                      <a:r>
                        <a:rPr lang="en">
                          <a:solidFill>
                            <a:schemeClr val="accent2"/>
                          </a:solidFill>
                          <a:latin typeface="Bungee"/>
                          <a:ea typeface="Bungee"/>
                          <a:cs typeface="Bungee"/>
                          <a:sym typeface="Bungee"/>
                        </a:rPr>
                        <a:t>PRECLINICAL</a:t>
                      </a:r>
                      <a:endParaRPr>
                        <a:solidFill>
                          <a:schemeClr val="accent2"/>
                        </a:solidFill>
                        <a:latin typeface="Bungee"/>
                        <a:ea typeface="Bungee"/>
                        <a:cs typeface="Bungee"/>
                        <a:sym typeface="Bung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9820"/>
                      </a:srgbClr>
                    </a:solidFill>
                  </a:tcPr>
                </a:tc>
                <a:tc>
                  <a:txBody>
                    <a:bodyPr/>
                    <a:lstStyle/>
                    <a:p>
                      <a:pPr indent="0" lvl="0" marL="0" rtl="0" algn="ctr">
                        <a:spcBef>
                          <a:spcPts val="0"/>
                        </a:spcBef>
                        <a:spcAft>
                          <a:spcPts val="0"/>
                        </a:spcAft>
                        <a:buNone/>
                      </a:pPr>
                      <a:r>
                        <a:rPr lang="en">
                          <a:solidFill>
                            <a:schemeClr val="accent2"/>
                          </a:solidFill>
                          <a:latin typeface="Bungee"/>
                          <a:ea typeface="Bungee"/>
                          <a:cs typeface="Bungee"/>
                          <a:sym typeface="Bungee"/>
                        </a:rPr>
                        <a:t>PHASE 1</a:t>
                      </a:r>
                      <a:endParaRPr>
                        <a:solidFill>
                          <a:schemeClr val="accent2"/>
                        </a:solidFill>
                        <a:latin typeface="Bungee"/>
                        <a:ea typeface="Bungee"/>
                        <a:cs typeface="Bungee"/>
                        <a:sym typeface="Bung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9820"/>
                      </a:srgbClr>
                    </a:solidFill>
                  </a:tcPr>
                </a:tc>
                <a:tc>
                  <a:txBody>
                    <a:bodyPr/>
                    <a:lstStyle/>
                    <a:p>
                      <a:pPr indent="0" lvl="0" marL="0" rtl="0" algn="ctr">
                        <a:spcBef>
                          <a:spcPts val="0"/>
                        </a:spcBef>
                        <a:spcAft>
                          <a:spcPts val="0"/>
                        </a:spcAft>
                        <a:buNone/>
                      </a:pPr>
                      <a:r>
                        <a:rPr lang="en">
                          <a:solidFill>
                            <a:schemeClr val="accent2"/>
                          </a:solidFill>
                          <a:latin typeface="Bungee"/>
                          <a:ea typeface="Bungee"/>
                          <a:cs typeface="Bungee"/>
                          <a:sym typeface="Bungee"/>
                        </a:rPr>
                        <a:t>PHASE 2</a:t>
                      </a:r>
                      <a:endParaRPr>
                        <a:solidFill>
                          <a:schemeClr val="accent2"/>
                        </a:solidFill>
                        <a:latin typeface="Bungee"/>
                        <a:ea typeface="Bungee"/>
                        <a:cs typeface="Bungee"/>
                        <a:sym typeface="Bung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9820"/>
                      </a:srgbClr>
                    </a:solidFill>
                  </a:tcPr>
                </a:tc>
                <a:tc>
                  <a:txBody>
                    <a:bodyPr/>
                    <a:lstStyle/>
                    <a:p>
                      <a:pPr indent="0" lvl="0" marL="0" rtl="0" algn="ctr">
                        <a:spcBef>
                          <a:spcPts val="0"/>
                        </a:spcBef>
                        <a:spcAft>
                          <a:spcPts val="0"/>
                        </a:spcAft>
                        <a:buNone/>
                      </a:pPr>
                      <a:r>
                        <a:rPr lang="en">
                          <a:solidFill>
                            <a:schemeClr val="accent2"/>
                          </a:solidFill>
                          <a:latin typeface="Bungee"/>
                          <a:ea typeface="Bungee"/>
                          <a:cs typeface="Bungee"/>
                          <a:sym typeface="Bungee"/>
                        </a:rPr>
                        <a:t>PHASE 3</a:t>
                      </a:r>
                      <a:endParaRPr>
                        <a:solidFill>
                          <a:schemeClr val="accent2"/>
                        </a:solidFill>
                        <a:latin typeface="Bungee"/>
                        <a:ea typeface="Bungee"/>
                        <a:cs typeface="Bungee"/>
                        <a:sym typeface="Bung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9820"/>
                      </a:srgbClr>
                    </a:solidFill>
                  </a:tcPr>
                </a:tc>
              </a:tr>
              <a:tr h="480850">
                <a:tc>
                  <a:txBody>
                    <a:bodyPr/>
                    <a:lstStyle/>
                    <a:p>
                      <a:pPr indent="0" lvl="0" marL="0" rtl="0" algn="ctr">
                        <a:spcBef>
                          <a:spcPts val="0"/>
                        </a:spcBef>
                        <a:spcAft>
                          <a:spcPts val="0"/>
                        </a:spcAft>
                        <a:buNone/>
                      </a:pPr>
                      <a:r>
                        <a:rPr lang="en">
                          <a:solidFill>
                            <a:schemeClr val="lt1"/>
                          </a:solidFill>
                          <a:latin typeface="Lato"/>
                          <a:ea typeface="Lato"/>
                          <a:cs typeface="Lato"/>
                          <a:sym typeface="Lato"/>
                        </a:rPr>
                        <a:t>Lab Studies</a:t>
                      </a:r>
                      <a:endParaRPr>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Lato"/>
                          <a:ea typeface="Lato"/>
                          <a:cs typeface="Lato"/>
                          <a:sym typeface="Lato"/>
                        </a:rPr>
                        <a:t>Human Safety</a:t>
                      </a:r>
                      <a:endParaRPr>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Lato"/>
                          <a:ea typeface="Lato"/>
                          <a:cs typeface="Lato"/>
                          <a:sym typeface="Lato"/>
                        </a:rPr>
                        <a:t>Expanded Safety</a:t>
                      </a:r>
                      <a:endParaRPr>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Lato"/>
                          <a:ea typeface="Lato"/>
                          <a:cs typeface="Lato"/>
                          <a:sym typeface="Lato"/>
                        </a:rPr>
                        <a:t>Efficacy &amp; Safety</a:t>
                      </a:r>
                      <a:endParaRPr>
                        <a:solidFill>
                          <a:schemeClr val="lt1"/>
                        </a:solidFill>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938425">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1038275">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grpSp>
        <p:nvGrpSpPr>
          <p:cNvPr id="440" name="Google Shape;440;p41"/>
          <p:cNvGrpSpPr/>
          <p:nvPr/>
        </p:nvGrpSpPr>
        <p:grpSpPr>
          <a:xfrm>
            <a:off x="1177327" y="2545939"/>
            <a:ext cx="605868" cy="605868"/>
            <a:chOff x="4049800" y="640400"/>
            <a:chExt cx="858900" cy="858900"/>
          </a:xfrm>
        </p:grpSpPr>
        <p:sp>
          <p:nvSpPr>
            <p:cNvPr id="441" name="Google Shape;441;p41"/>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1"/>
            <p:cNvSpPr/>
            <p:nvPr/>
          </p:nvSpPr>
          <p:spPr>
            <a:xfrm>
              <a:off x="4049800" y="640400"/>
              <a:ext cx="858900" cy="858900"/>
            </a:xfrm>
            <a:prstGeom prst="blockArc">
              <a:avLst>
                <a:gd fmla="val 7914150"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41"/>
          <p:cNvGrpSpPr/>
          <p:nvPr/>
        </p:nvGrpSpPr>
        <p:grpSpPr>
          <a:xfrm>
            <a:off x="1926950" y="2545939"/>
            <a:ext cx="605868" cy="605868"/>
            <a:chOff x="4049800" y="640400"/>
            <a:chExt cx="858900" cy="858900"/>
          </a:xfrm>
        </p:grpSpPr>
        <p:sp>
          <p:nvSpPr>
            <p:cNvPr id="444" name="Google Shape;444;p41"/>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1"/>
            <p:cNvSpPr/>
            <p:nvPr/>
          </p:nvSpPr>
          <p:spPr>
            <a:xfrm>
              <a:off x="4049800" y="640400"/>
              <a:ext cx="858900" cy="858900"/>
            </a:xfrm>
            <a:prstGeom prst="blockArc">
              <a:avLst>
                <a:gd fmla="val 14173490"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 name="Google Shape;446;p41"/>
          <p:cNvGrpSpPr/>
          <p:nvPr/>
        </p:nvGrpSpPr>
        <p:grpSpPr>
          <a:xfrm>
            <a:off x="2988077" y="2545939"/>
            <a:ext cx="605868" cy="605868"/>
            <a:chOff x="4049800" y="640400"/>
            <a:chExt cx="858900" cy="858900"/>
          </a:xfrm>
        </p:grpSpPr>
        <p:sp>
          <p:nvSpPr>
            <p:cNvPr id="447" name="Google Shape;447;p41"/>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1"/>
            <p:cNvSpPr/>
            <p:nvPr/>
          </p:nvSpPr>
          <p:spPr>
            <a:xfrm>
              <a:off x="4049800" y="640400"/>
              <a:ext cx="858900" cy="858900"/>
            </a:xfrm>
            <a:prstGeom prst="blockArc">
              <a:avLst>
                <a:gd fmla="val 3837900"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 name="Google Shape;449;p41"/>
          <p:cNvGrpSpPr/>
          <p:nvPr/>
        </p:nvGrpSpPr>
        <p:grpSpPr>
          <a:xfrm>
            <a:off x="3737700" y="2545939"/>
            <a:ext cx="605868" cy="605868"/>
            <a:chOff x="4049800" y="640400"/>
            <a:chExt cx="858900" cy="858900"/>
          </a:xfrm>
        </p:grpSpPr>
        <p:sp>
          <p:nvSpPr>
            <p:cNvPr id="450" name="Google Shape;450;p41"/>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1"/>
            <p:cNvSpPr/>
            <p:nvPr/>
          </p:nvSpPr>
          <p:spPr>
            <a:xfrm>
              <a:off x="4049800" y="640400"/>
              <a:ext cx="858900" cy="858900"/>
            </a:xfrm>
            <a:prstGeom prst="blockArc">
              <a:avLst>
                <a:gd fmla="val 20298339"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41"/>
          <p:cNvGrpSpPr/>
          <p:nvPr/>
        </p:nvGrpSpPr>
        <p:grpSpPr>
          <a:xfrm>
            <a:off x="4798827" y="2545939"/>
            <a:ext cx="605868" cy="605868"/>
            <a:chOff x="4049800" y="640400"/>
            <a:chExt cx="858900" cy="858900"/>
          </a:xfrm>
        </p:grpSpPr>
        <p:sp>
          <p:nvSpPr>
            <p:cNvPr id="453" name="Google Shape;453;p41"/>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1"/>
            <p:cNvSpPr/>
            <p:nvPr/>
          </p:nvSpPr>
          <p:spPr>
            <a:xfrm>
              <a:off x="4049800" y="640400"/>
              <a:ext cx="858900" cy="858900"/>
            </a:xfrm>
            <a:prstGeom prst="blockArc">
              <a:avLst>
                <a:gd fmla="val 13908749"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41"/>
          <p:cNvGrpSpPr/>
          <p:nvPr/>
        </p:nvGrpSpPr>
        <p:grpSpPr>
          <a:xfrm>
            <a:off x="5548450" y="2545939"/>
            <a:ext cx="605868" cy="605868"/>
            <a:chOff x="4049800" y="640400"/>
            <a:chExt cx="858900" cy="858900"/>
          </a:xfrm>
        </p:grpSpPr>
        <p:sp>
          <p:nvSpPr>
            <p:cNvPr id="456" name="Google Shape;456;p41"/>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1"/>
            <p:cNvSpPr/>
            <p:nvPr/>
          </p:nvSpPr>
          <p:spPr>
            <a:xfrm>
              <a:off x="4049800" y="640400"/>
              <a:ext cx="858900" cy="858900"/>
            </a:xfrm>
            <a:prstGeom prst="blockArc">
              <a:avLst>
                <a:gd fmla="val 10119882"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41"/>
          <p:cNvGrpSpPr/>
          <p:nvPr/>
        </p:nvGrpSpPr>
        <p:grpSpPr>
          <a:xfrm>
            <a:off x="6609577" y="2545939"/>
            <a:ext cx="605868" cy="605868"/>
            <a:chOff x="4049800" y="640400"/>
            <a:chExt cx="858900" cy="858900"/>
          </a:xfrm>
        </p:grpSpPr>
        <p:sp>
          <p:nvSpPr>
            <p:cNvPr id="459" name="Google Shape;459;p41"/>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1"/>
            <p:cNvSpPr/>
            <p:nvPr/>
          </p:nvSpPr>
          <p:spPr>
            <a:xfrm>
              <a:off x="4049800" y="640400"/>
              <a:ext cx="858900" cy="858900"/>
            </a:xfrm>
            <a:prstGeom prst="blockArc">
              <a:avLst>
                <a:gd fmla="val 7914150"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 name="Google Shape;461;p41"/>
          <p:cNvGrpSpPr/>
          <p:nvPr/>
        </p:nvGrpSpPr>
        <p:grpSpPr>
          <a:xfrm>
            <a:off x="7359200" y="2545939"/>
            <a:ext cx="605868" cy="605868"/>
            <a:chOff x="4049800" y="640400"/>
            <a:chExt cx="858900" cy="858900"/>
          </a:xfrm>
        </p:grpSpPr>
        <p:sp>
          <p:nvSpPr>
            <p:cNvPr id="462" name="Google Shape;462;p41"/>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1"/>
            <p:cNvSpPr/>
            <p:nvPr/>
          </p:nvSpPr>
          <p:spPr>
            <a:xfrm>
              <a:off x="4049800" y="640400"/>
              <a:ext cx="858900" cy="858900"/>
            </a:xfrm>
            <a:prstGeom prst="blockArc">
              <a:avLst>
                <a:gd fmla="val 14657450"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41"/>
          <p:cNvGrpSpPr/>
          <p:nvPr/>
        </p:nvGrpSpPr>
        <p:grpSpPr>
          <a:xfrm>
            <a:off x="1177335" y="3566861"/>
            <a:ext cx="1383503" cy="509999"/>
            <a:chOff x="1177335" y="3566861"/>
            <a:chExt cx="1383503" cy="509999"/>
          </a:xfrm>
        </p:grpSpPr>
        <p:grpSp>
          <p:nvGrpSpPr>
            <p:cNvPr id="465" name="Google Shape;465;p41"/>
            <p:cNvGrpSpPr/>
            <p:nvPr/>
          </p:nvGrpSpPr>
          <p:grpSpPr>
            <a:xfrm>
              <a:off x="1177335" y="3566861"/>
              <a:ext cx="1383503" cy="119749"/>
              <a:chOff x="1177335" y="3566861"/>
              <a:chExt cx="1383503" cy="119749"/>
            </a:xfrm>
          </p:grpSpPr>
          <p:sp>
            <p:nvSpPr>
              <p:cNvPr id="466" name="Google Shape;466;p41"/>
              <p:cNvSpPr/>
              <p:nvPr/>
            </p:nvSpPr>
            <p:spPr>
              <a:xfrm rot="-5400000">
                <a:off x="1357875"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1"/>
              <p:cNvSpPr/>
              <p:nvPr/>
            </p:nvSpPr>
            <p:spPr>
              <a:xfrm rot="-5400000">
                <a:off x="1538414"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1"/>
              <p:cNvSpPr/>
              <p:nvPr/>
            </p:nvSpPr>
            <p:spPr>
              <a:xfrm rot="-5400000">
                <a:off x="1718953"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1"/>
              <p:cNvSpPr/>
              <p:nvPr/>
            </p:nvSpPr>
            <p:spPr>
              <a:xfrm rot="-5400000">
                <a:off x="1899492"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1"/>
              <p:cNvSpPr/>
              <p:nvPr/>
            </p:nvSpPr>
            <p:spPr>
              <a:xfrm rot="-5400000">
                <a:off x="2080031"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1"/>
              <p:cNvSpPr/>
              <p:nvPr/>
            </p:nvSpPr>
            <p:spPr>
              <a:xfrm rot="-5400000">
                <a:off x="1177335"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1"/>
              <p:cNvSpPr/>
              <p:nvPr/>
            </p:nvSpPr>
            <p:spPr>
              <a:xfrm rot="-5400000">
                <a:off x="2260571" y="356686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1"/>
              <p:cNvSpPr/>
              <p:nvPr/>
            </p:nvSpPr>
            <p:spPr>
              <a:xfrm rot="-5400000">
                <a:off x="2441110" y="356686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41"/>
            <p:cNvGrpSpPr/>
            <p:nvPr/>
          </p:nvGrpSpPr>
          <p:grpSpPr>
            <a:xfrm>
              <a:off x="1177335" y="3761986"/>
              <a:ext cx="1383503" cy="119749"/>
              <a:chOff x="1177335" y="3761986"/>
              <a:chExt cx="1383503" cy="119749"/>
            </a:xfrm>
          </p:grpSpPr>
          <p:sp>
            <p:nvSpPr>
              <p:cNvPr id="475" name="Google Shape;475;p41"/>
              <p:cNvSpPr/>
              <p:nvPr/>
            </p:nvSpPr>
            <p:spPr>
              <a:xfrm rot="-5400000">
                <a:off x="1357875"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1"/>
              <p:cNvSpPr/>
              <p:nvPr/>
            </p:nvSpPr>
            <p:spPr>
              <a:xfrm rot="-5400000">
                <a:off x="1538414"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1"/>
              <p:cNvSpPr/>
              <p:nvPr/>
            </p:nvSpPr>
            <p:spPr>
              <a:xfrm rot="-5400000">
                <a:off x="1718953"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1"/>
              <p:cNvSpPr/>
              <p:nvPr/>
            </p:nvSpPr>
            <p:spPr>
              <a:xfrm rot="-5400000">
                <a:off x="1899492"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1"/>
              <p:cNvSpPr/>
              <p:nvPr/>
            </p:nvSpPr>
            <p:spPr>
              <a:xfrm rot="-5400000">
                <a:off x="2080031"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1"/>
              <p:cNvSpPr/>
              <p:nvPr/>
            </p:nvSpPr>
            <p:spPr>
              <a:xfrm rot="-5400000">
                <a:off x="1177335"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1"/>
              <p:cNvSpPr/>
              <p:nvPr/>
            </p:nvSpPr>
            <p:spPr>
              <a:xfrm rot="-5400000">
                <a:off x="2260571" y="376198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1"/>
              <p:cNvSpPr/>
              <p:nvPr/>
            </p:nvSpPr>
            <p:spPr>
              <a:xfrm rot="-5400000">
                <a:off x="2441110" y="376198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41"/>
            <p:cNvGrpSpPr/>
            <p:nvPr/>
          </p:nvGrpSpPr>
          <p:grpSpPr>
            <a:xfrm>
              <a:off x="1177335" y="3957111"/>
              <a:ext cx="1383503" cy="119749"/>
              <a:chOff x="1177335" y="3957111"/>
              <a:chExt cx="1383503" cy="119749"/>
            </a:xfrm>
          </p:grpSpPr>
          <p:sp>
            <p:nvSpPr>
              <p:cNvPr id="484" name="Google Shape;484;p41"/>
              <p:cNvSpPr/>
              <p:nvPr/>
            </p:nvSpPr>
            <p:spPr>
              <a:xfrm rot="-5400000">
                <a:off x="1357875" y="3957131"/>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1"/>
              <p:cNvSpPr/>
              <p:nvPr/>
            </p:nvSpPr>
            <p:spPr>
              <a:xfrm rot="-5400000">
                <a:off x="1538414" y="3957131"/>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1"/>
              <p:cNvSpPr/>
              <p:nvPr/>
            </p:nvSpPr>
            <p:spPr>
              <a:xfrm rot="-5400000">
                <a:off x="1718953" y="3957131"/>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1"/>
              <p:cNvSpPr/>
              <p:nvPr/>
            </p:nvSpPr>
            <p:spPr>
              <a:xfrm rot="-5400000">
                <a:off x="1899492" y="3957131"/>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1"/>
              <p:cNvSpPr/>
              <p:nvPr/>
            </p:nvSpPr>
            <p:spPr>
              <a:xfrm rot="-5400000">
                <a:off x="2080031" y="395713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1"/>
              <p:cNvSpPr/>
              <p:nvPr/>
            </p:nvSpPr>
            <p:spPr>
              <a:xfrm rot="-5400000">
                <a:off x="1177335" y="3957131"/>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1"/>
              <p:cNvSpPr/>
              <p:nvPr/>
            </p:nvSpPr>
            <p:spPr>
              <a:xfrm rot="-5400000">
                <a:off x="2260571" y="395711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1"/>
              <p:cNvSpPr/>
              <p:nvPr/>
            </p:nvSpPr>
            <p:spPr>
              <a:xfrm rot="-5400000">
                <a:off x="2441110" y="395711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2" name="Google Shape;492;p41"/>
          <p:cNvGrpSpPr/>
          <p:nvPr/>
        </p:nvGrpSpPr>
        <p:grpSpPr>
          <a:xfrm>
            <a:off x="2972475" y="3566861"/>
            <a:ext cx="1383503" cy="509999"/>
            <a:chOff x="2972475" y="3566861"/>
            <a:chExt cx="1383503" cy="509999"/>
          </a:xfrm>
        </p:grpSpPr>
        <p:grpSp>
          <p:nvGrpSpPr>
            <p:cNvPr id="493" name="Google Shape;493;p41"/>
            <p:cNvGrpSpPr/>
            <p:nvPr/>
          </p:nvGrpSpPr>
          <p:grpSpPr>
            <a:xfrm>
              <a:off x="2972475" y="3566861"/>
              <a:ext cx="1383503" cy="119749"/>
              <a:chOff x="2972475" y="3566861"/>
              <a:chExt cx="1383503" cy="119749"/>
            </a:xfrm>
          </p:grpSpPr>
          <p:sp>
            <p:nvSpPr>
              <p:cNvPr id="494" name="Google Shape;494;p41"/>
              <p:cNvSpPr/>
              <p:nvPr/>
            </p:nvSpPr>
            <p:spPr>
              <a:xfrm rot="-5400000">
                <a:off x="3153015"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1"/>
              <p:cNvSpPr/>
              <p:nvPr/>
            </p:nvSpPr>
            <p:spPr>
              <a:xfrm rot="-5400000">
                <a:off x="3333554"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1"/>
              <p:cNvSpPr/>
              <p:nvPr/>
            </p:nvSpPr>
            <p:spPr>
              <a:xfrm rot="-5400000">
                <a:off x="3514093"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1"/>
              <p:cNvSpPr/>
              <p:nvPr/>
            </p:nvSpPr>
            <p:spPr>
              <a:xfrm rot="-5400000">
                <a:off x="3694632"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1"/>
              <p:cNvSpPr/>
              <p:nvPr/>
            </p:nvSpPr>
            <p:spPr>
              <a:xfrm rot="-5400000">
                <a:off x="3875171"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1"/>
              <p:cNvSpPr/>
              <p:nvPr/>
            </p:nvSpPr>
            <p:spPr>
              <a:xfrm rot="-5400000">
                <a:off x="2972475"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1"/>
              <p:cNvSpPr/>
              <p:nvPr/>
            </p:nvSpPr>
            <p:spPr>
              <a:xfrm rot="-5400000">
                <a:off x="4055711" y="356686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1"/>
              <p:cNvSpPr/>
              <p:nvPr/>
            </p:nvSpPr>
            <p:spPr>
              <a:xfrm rot="-5400000">
                <a:off x="4236250" y="356686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 name="Google Shape;502;p41"/>
            <p:cNvGrpSpPr/>
            <p:nvPr/>
          </p:nvGrpSpPr>
          <p:grpSpPr>
            <a:xfrm>
              <a:off x="2972475" y="3761986"/>
              <a:ext cx="1383503" cy="119749"/>
              <a:chOff x="2972475" y="3761986"/>
              <a:chExt cx="1383503" cy="119749"/>
            </a:xfrm>
          </p:grpSpPr>
          <p:sp>
            <p:nvSpPr>
              <p:cNvPr id="503" name="Google Shape;503;p41"/>
              <p:cNvSpPr/>
              <p:nvPr/>
            </p:nvSpPr>
            <p:spPr>
              <a:xfrm rot="-5400000">
                <a:off x="3153015"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1"/>
              <p:cNvSpPr/>
              <p:nvPr/>
            </p:nvSpPr>
            <p:spPr>
              <a:xfrm rot="-5400000">
                <a:off x="3333554"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1"/>
              <p:cNvSpPr/>
              <p:nvPr/>
            </p:nvSpPr>
            <p:spPr>
              <a:xfrm rot="-5400000">
                <a:off x="3514093"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1"/>
              <p:cNvSpPr/>
              <p:nvPr/>
            </p:nvSpPr>
            <p:spPr>
              <a:xfrm rot="-5400000">
                <a:off x="3694632"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1"/>
              <p:cNvSpPr/>
              <p:nvPr/>
            </p:nvSpPr>
            <p:spPr>
              <a:xfrm rot="-5400000">
                <a:off x="3875171"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1"/>
              <p:cNvSpPr/>
              <p:nvPr/>
            </p:nvSpPr>
            <p:spPr>
              <a:xfrm rot="-5400000">
                <a:off x="2972475"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1"/>
              <p:cNvSpPr/>
              <p:nvPr/>
            </p:nvSpPr>
            <p:spPr>
              <a:xfrm rot="-5400000">
                <a:off x="4055711" y="3761986"/>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1"/>
              <p:cNvSpPr/>
              <p:nvPr/>
            </p:nvSpPr>
            <p:spPr>
              <a:xfrm rot="-5400000">
                <a:off x="4236250" y="3761986"/>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41"/>
            <p:cNvGrpSpPr/>
            <p:nvPr/>
          </p:nvGrpSpPr>
          <p:grpSpPr>
            <a:xfrm>
              <a:off x="2972475" y="3957111"/>
              <a:ext cx="1383503" cy="119749"/>
              <a:chOff x="3465975" y="2270276"/>
              <a:chExt cx="1986364" cy="171929"/>
            </a:xfrm>
          </p:grpSpPr>
          <p:sp>
            <p:nvSpPr>
              <p:cNvPr id="512" name="Google Shape;512;p41"/>
              <p:cNvSpPr/>
              <p:nvPr/>
            </p:nvSpPr>
            <p:spPr>
              <a:xfrm rot="-5400000">
                <a:off x="3725184"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1"/>
              <p:cNvSpPr/>
              <p:nvPr/>
            </p:nvSpPr>
            <p:spPr>
              <a:xfrm rot="-5400000">
                <a:off x="3984394"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1"/>
              <p:cNvSpPr/>
              <p:nvPr/>
            </p:nvSpPr>
            <p:spPr>
              <a:xfrm rot="-5400000">
                <a:off x="4243603"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1"/>
              <p:cNvSpPr/>
              <p:nvPr/>
            </p:nvSpPr>
            <p:spPr>
              <a:xfrm rot="-5400000">
                <a:off x="4502812"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1"/>
              <p:cNvSpPr/>
              <p:nvPr/>
            </p:nvSpPr>
            <p:spPr>
              <a:xfrm rot="-5400000">
                <a:off x="4762021"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1"/>
              <p:cNvSpPr/>
              <p:nvPr/>
            </p:nvSpPr>
            <p:spPr>
              <a:xfrm rot="-5400000">
                <a:off x="3465975"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1"/>
              <p:cNvSpPr/>
              <p:nvPr/>
            </p:nvSpPr>
            <p:spPr>
              <a:xfrm rot="-5400000">
                <a:off x="5021230" y="2270276"/>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1"/>
              <p:cNvSpPr/>
              <p:nvPr/>
            </p:nvSpPr>
            <p:spPr>
              <a:xfrm rot="-5400000">
                <a:off x="5280440" y="2270276"/>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 name="Google Shape;520;p41"/>
          <p:cNvGrpSpPr/>
          <p:nvPr/>
        </p:nvGrpSpPr>
        <p:grpSpPr>
          <a:xfrm>
            <a:off x="4767600" y="3566861"/>
            <a:ext cx="1383503" cy="509999"/>
            <a:chOff x="4767600" y="3566861"/>
            <a:chExt cx="1383503" cy="509999"/>
          </a:xfrm>
        </p:grpSpPr>
        <p:grpSp>
          <p:nvGrpSpPr>
            <p:cNvPr id="521" name="Google Shape;521;p41"/>
            <p:cNvGrpSpPr/>
            <p:nvPr/>
          </p:nvGrpSpPr>
          <p:grpSpPr>
            <a:xfrm>
              <a:off x="4767600" y="3566861"/>
              <a:ext cx="1383503" cy="119749"/>
              <a:chOff x="3465975" y="2270276"/>
              <a:chExt cx="1986364" cy="171929"/>
            </a:xfrm>
          </p:grpSpPr>
          <p:sp>
            <p:nvSpPr>
              <p:cNvPr id="522" name="Google Shape;522;p41"/>
              <p:cNvSpPr/>
              <p:nvPr/>
            </p:nvSpPr>
            <p:spPr>
              <a:xfrm rot="-5400000">
                <a:off x="3725184" y="2270305"/>
                <a:ext cx="1719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1"/>
              <p:cNvSpPr/>
              <p:nvPr/>
            </p:nvSpPr>
            <p:spPr>
              <a:xfrm rot="-5400000">
                <a:off x="3984394" y="2270305"/>
                <a:ext cx="1719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1"/>
              <p:cNvSpPr/>
              <p:nvPr/>
            </p:nvSpPr>
            <p:spPr>
              <a:xfrm rot="-5400000">
                <a:off x="4243603" y="2270305"/>
                <a:ext cx="1719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1"/>
              <p:cNvSpPr/>
              <p:nvPr/>
            </p:nvSpPr>
            <p:spPr>
              <a:xfrm rot="-5400000">
                <a:off x="4502812" y="2270305"/>
                <a:ext cx="1719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1"/>
              <p:cNvSpPr/>
              <p:nvPr/>
            </p:nvSpPr>
            <p:spPr>
              <a:xfrm rot="-5400000">
                <a:off x="4762021" y="2270305"/>
                <a:ext cx="1719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1"/>
              <p:cNvSpPr/>
              <p:nvPr/>
            </p:nvSpPr>
            <p:spPr>
              <a:xfrm rot="-5400000">
                <a:off x="3465975" y="2270305"/>
                <a:ext cx="1719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1"/>
              <p:cNvSpPr/>
              <p:nvPr/>
            </p:nvSpPr>
            <p:spPr>
              <a:xfrm rot="-5400000">
                <a:off x="5021230" y="2270276"/>
                <a:ext cx="1719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1"/>
              <p:cNvSpPr/>
              <p:nvPr/>
            </p:nvSpPr>
            <p:spPr>
              <a:xfrm rot="-5400000">
                <a:off x="5280440" y="2270276"/>
                <a:ext cx="171900" cy="171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41"/>
            <p:cNvGrpSpPr/>
            <p:nvPr/>
          </p:nvGrpSpPr>
          <p:grpSpPr>
            <a:xfrm>
              <a:off x="4767600" y="3761986"/>
              <a:ext cx="1383503" cy="119749"/>
              <a:chOff x="4767600" y="3761986"/>
              <a:chExt cx="1383503" cy="119749"/>
            </a:xfrm>
          </p:grpSpPr>
          <p:sp>
            <p:nvSpPr>
              <p:cNvPr id="531" name="Google Shape;531;p41"/>
              <p:cNvSpPr/>
              <p:nvPr/>
            </p:nvSpPr>
            <p:spPr>
              <a:xfrm rot="-5400000">
                <a:off x="4948140"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1"/>
              <p:cNvSpPr/>
              <p:nvPr/>
            </p:nvSpPr>
            <p:spPr>
              <a:xfrm rot="-5400000">
                <a:off x="5128679" y="3762006"/>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1"/>
              <p:cNvSpPr/>
              <p:nvPr/>
            </p:nvSpPr>
            <p:spPr>
              <a:xfrm rot="-5400000">
                <a:off x="5309218" y="3762006"/>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1"/>
              <p:cNvSpPr/>
              <p:nvPr/>
            </p:nvSpPr>
            <p:spPr>
              <a:xfrm rot="-5400000">
                <a:off x="5489757" y="3762006"/>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1"/>
              <p:cNvSpPr/>
              <p:nvPr/>
            </p:nvSpPr>
            <p:spPr>
              <a:xfrm rot="-5400000">
                <a:off x="5670296" y="3762006"/>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1"/>
              <p:cNvSpPr/>
              <p:nvPr/>
            </p:nvSpPr>
            <p:spPr>
              <a:xfrm rot="-5400000">
                <a:off x="4767600" y="3762006"/>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1"/>
              <p:cNvSpPr/>
              <p:nvPr/>
            </p:nvSpPr>
            <p:spPr>
              <a:xfrm rot="-5400000">
                <a:off x="5850836" y="3761986"/>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1"/>
              <p:cNvSpPr/>
              <p:nvPr/>
            </p:nvSpPr>
            <p:spPr>
              <a:xfrm rot="-5400000">
                <a:off x="6031375" y="3761986"/>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41"/>
            <p:cNvGrpSpPr/>
            <p:nvPr/>
          </p:nvGrpSpPr>
          <p:grpSpPr>
            <a:xfrm>
              <a:off x="4767600" y="3957111"/>
              <a:ext cx="1383503" cy="119749"/>
              <a:chOff x="3465975" y="2270276"/>
              <a:chExt cx="1986364" cy="171929"/>
            </a:xfrm>
          </p:grpSpPr>
          <p:sp>
            <p:nvSpPr>
              <p:cNvPr id="540" name="Google Shape;540;p41"/>
              <p:cNvSpPr/>
              <p:nvPr/>
            </p:nvSpPr>
            <p:spPr>
              <a:xfrm rot="-5400000">
                <a:off x="3725184"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1"/>
              <p:cNvSpPr/>
              <p:nvPr/>
            </p:nvSpPr>
            <p:spPr>
              <a:xfrm rot="-5400000">
                <a:off x="3984394"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1"/>
              <p:cNvSpPr/>
              <p:nvPr/>
            </p:nvSpPr>
            <p:spPr>
              <a:xfrm rot="-5400000">
                <a:off x="4243603"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1"/>
              <p:cNvSpPr/>
              <p:nvPr/>
            </p:nvSpPr>
            <p:spPr>
              <a:xfrm rot="-5400000">
                <a:off x="4502812"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1"/>
              <p:cNvSpPr/>
              <p:nvPr/>
            </p:nvSpPr>
            <p:spPr>
              <a:xfrm rot="-5400000">
                <a:off x="4762021"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1"/>
              <p:cNvSpPr/>
              <p:nvPr/>
            </p:nvSpPr>
            <p:spPr>
              <a:xfrm rot="-5400000">
                <a:off x="3465975"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1"/>
              <p:cNvSpPr/>
              <p:nvPr/>
            </p:nvSpPr>
            <p:spPr>
              <a:xfrm rot="-5400000">
                <a:off x="5021230" y="2270276"/>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1"/>
              <p:cNvSpPr/>
              <p:nvPr/>
            </p:nvSpPr>
            <p:spPr>
              <a:xfrm rot="-5400000">
                <a:off x="5280440" y="2270276"/>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8" name="Google Shape;548;p41"/>
          <p:cNvGrpSpPr/>
          <p:nvPr/>
        </p:nvGrpSpPr>
        <p:grpSpPr>
          <a:xfrm>
            <a:off x="6562725" y="3566861"/>
            <a:ext cx="1383503" cy="509999"/>
            <a:chOff x="6562725" y="3566861"/>
            <a:chExt cx="1383503" cy="509999"/>
          </a:xfrm>
        </p:grpSpPr>
        <p:grpSp>
          <p:nvGrpSpPr>
            <p:cNvPr id="549" name="Google Shape;549;p41"/>
            <p:cNvGrpSpPr/>
            <p:nvPr/>
          </p:nvGrpSpPr>
          <p:grpSpPr>
            <a:xfrm>
              <a:off x="6562725" y="3566861"/>
              <a:ext cx="1383503" cy="119749"/>
              <a:chOff x="6562725" y="3566861"/>
              <a:chExt cx="1383503" cy="119749"/>
            </a:xfrm>
          </p:grpSpPr>
          <p:sp>
            <p:nvSpPr>
              <p:cNvPr id="550" name="Google Shape;550;p41"/>
              <p:cNvSpPr/>
              <p:nvPr/>
            </p:nvSpPr>
            <p:spPr>
              <a:xfrm rot="-5400000">
                <a:off x="6743265"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1"/>
              <p:cNvSpPr/>
              <p:nvPr/>
            </p:nvSpPr>
            <p:spPr>
              <a:xfrm rot="-5400000">
                <a:off x="6923804"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1"/>
              <p:cNvSpPr/>
              <p:nvPr/>
            </p:nvSpPr>
            <p:spPr>
              <a:xfrm rot="-5400000">
                <a:off x="7104343"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1"/>
              <p:cNvSpPr/>
              <p:nvPr/>
            </p:nvSpPr>
            <p:spPr>
              <a:xfrm rot="-5400000">
                <a:off x="7284882"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1"/>
              <p:cNvSpPr/>
              <p:nvPr/>
            </p:nvSpPr>
            <p:spPr>
              <a:xfrm rot="-5400000">
                <a:off x="7465421" y="3566881"/>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1"/>
              <p:cNvSpPr/>
              <p:nvPr/>
            </p:nvSpPr>
            <p:spPr>
              <a:xfrm rot="-5400000">
                <a:off x="6562725" y="3566881"/>
                <a:ext cx="119728" cy="119728"/>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1"/>
              <p:cNvSpPr/>
              <p:nvPr/>
            </p:nvSpPr>
            <p:spPr>
              <a:xfrm rot="-5400000">
                <a:off x="7645961" y="3566861"/>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1"/>
              <p:cNvSpPr/>
              <p:nvPr/>
            </p:nvSpPr>
            <p:spPr>
              <a:xfrm rot="-5400000">
                <a:off x="7826500" y="3566861"/>
                <a:ext cx="119728" cy="119728"/>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41"/>
            <p:cNvGrpSpPr/>
            <p:nvPr/>
          </p:nvGrpSpPr>
          <p:grpSpPr>
            <a:xfrm>
              <a:off x="6562725" y="3761986"/>
              <a:ext cx="1383503" cy="119749"/>
              <a:chOff x="3465975" y="2270276"/>
              <a:chExt cx="1986364" cy="171929"/>
            </a:xfrm>
          </p:grpSpPr>
          <p:sp>
            <p:nvSpPr>
              <p:cNvPr id="559" name="Google Shape;559;p41"/>
              <p:cNvSpPr/>
              <p:nvPr/>
            </p:nvSpPr>
            <p:spPr>
              <a:xfrm rot="-5400000">
                <a:off x="3725184"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1"/>
              <p:cNvSpPr/>
              <p:nvPr/>
            </p:nvSpPr>
            <p:spPr>
              <a:xfrm rot="-5400000">
                <a:off x="3984394"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1"/>
              <p:cNvSpPr/>
              <p:nvPr/>
            </p:nvSpPr>
            <p:spPr>
              <a:xfrm rot="-5400000">
                <a:off x="4243603"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1"/>
              <p:cNvSpPr/>
              <p:nvPr/>
            </p:nvSpPr>
            <p:spPr>
              <a:xfrm rot="-5400000">
                <a:off x="4502812"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1"/>
              <p:cNvSpPr/>
              <p:nvPr/>
            </p:nvSpPr>
            <p:spPr>
              <a:xfrm rot="-5400000">
                <a:off x="4762021"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1"/>
              <p:cNvSpPr/>
              <p:nvPr/>
            </p:nvSpPr>
            <p:spPr>
              <a:xfrm rot="-5400000">
                <a:off x="3465975"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1"/>
              <p:cNvSpPr/>
              <p:nvPr/>
            </p:nvSpPr>
            <p:spPr>
              <a:xfrm rot="-5400000">
                <a:off x="5021230" y="2270276"/>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1"/>
              <p:cNvSpPr/>
              <p:nvPr/>
            </p:nvSpPr>
            <p:spPr>
              <a:xfrm rot="-5400000">
                <a:off x="5280440" y="2270276"/>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41"/>
            <p:cNvGrpSpPr/>
            <p:nvPr/>
          </p:nvGrpSpPr>
          <p:grpSpPr>
            <a:xfrm>
              <a:off x="6562725" y="3957111"/>
              <a:ext cx="1383503" cy="119749"/>
              <a:chOff x="3465975" y="2270276"/>
              <a:chExt cx="1986364" cy="171929"/>
            </a:xfrm>
          </p:grpSpPr>
          <p:sp>
            <p:nvSpPr>
              <p:cNvPr id="568" name="Google Shape;568;p41"/>
              <p:cNvSpPr/>
              <p:nvPr/>
            </p:nvSpPr>
            <p:spPr>
              <a:xfrm rot="-5400000">
                <a:off x="3725184"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1"/>
              <p:cNvSpPr/>
              <p:nvPr/>
            </p:nvSpPr>
            <p:spPr>
              <a:xfrm rot="-5400000">
                <a:off x="3984394"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1"/>
              <p:cNvSpPr/>
              <p:nvPr/>
            </p:nvSpPr>
            <p:spPr>
              <a:xfrm rot="-5400000">
                <a:off x="4243603"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1"/>
              <p:cNvSpPr/>
              <p:nvPr/>
            </p:nvSpPr>
            <p:spPr>
              <a:xfrm rot="-5400000">
                <a:off x="4502812"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1"/>
              <p:cNvSpPr/>
              <p:nvPr/>
            </p:nvSpPr>
            <p:spPr>
              <a:xfrm rot="-5400000">
                <a:off x="4762021"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1"/>
              <p:cNvSpPr/>
              <p:nvPr/>
            </p:nvSpPr>
            <p:spPr>
              <a:xfrm rot="-5400000">
                <a:off x="3465975" y="2270305"/>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1"/>
              <p:cNvSpPr/>
              <p:nvPr/>
            </p:nvSpPr>
            <p:spPr>
              <a:xfrm rot="-5400000">
                <a:off x="5021230" y="2270276"/>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1"/>
              <p:cNvSpPr/>
              <p:nvPr/>
            </p:nvSpPr>
            <p:spPr>
              <a:xfrm rot="-5400000">
                <a:off x="5280440" y="2270276"/>
                <a:ext cx="171900" cy="171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6" name="Google Shape;576;p41"/>
          <p:cNvGrpSpPr/>
          <p:nvPr/>
        </p:nvGrpSpPr>
        <p:grpSpPr>
          <a:xfrm>
            <a:off x="2129302" y="2699581"/>
            <a:ext cx="201174" cy="298586"/>
            <a:chOff x="704216" y="1264850"/>
            <a:chExt cx="248301" cy="368489"/>
          </a:xfrm>
        </p:grpSpPr>
        <p:sp>
          <p:nvSpPr>
            <p:cNvPr id="577" name="Google Shape;577;p41"/>
            <p:cNvSpPr/>
            <p:nvPr/>
          </p:nvSpPr>
          <p:spPr>
            <a:xfrm>
              <a:off x="704216" y="1264850"/>
              <a:ext cx="248301" cy="368489"/>
            </a:xfrm>
            <a:custGeom>
              <a:rect b="b" l="l" r="r" t="t"/>
              <a:pathLst>
                <a:path extrusionOk="0" h="25800" w="17385">
                  <a:moveTo>
                    <a:pt x="8692" y="756"/>
                  </a:moveTo>
                  <a:cubicBezTo>
                    <a:pt x="13068" y="756"/>
                    <a:pt x="16628" y="4315"/>
                    <a:pt x="16628" y="8692"/>
                  </a:cubicBezTo>
                  <a:cubicBezTo>
                    <a:pt x="16628" y="12642"/>
                    <a:pt x="13682" y="16022"/>
                    <a:pt x="9774" y="16555"/>
                  </a:cubicBezTo>
                  <a:cubicBezTo>
                    <a:pt x="9587" y="16580"/>
                    <a:pt x="9448" y="16740"/>
                    <a:pt x="9448" y="16930"/>
                  </a:cubicBezTo>
                  <a:lnTo>
                    <a:pt x="9448" y="20080"/>
                  </a:lnTo>
                  <a:cubicBezTo>
                    <a:pt x="9448" y="20289"/>
                    <a:pt x="9618" y="20457"/>
                    <a:pt x="9825" y="20458"/>
                  </a:cubicBezTo>
                  <a:lnTo>
                    <a:pt x="11766" y="20458"/>
                  </a:lnTo>
                  <a:cubicBezTo>
                    <a:pt x="12183" y="20458"/>
                    <a:pt x="12521" y="20796"/>
                    <a:pt x="12521" y="21213"/>
                  </a:cubicBezTo>
                  <a:cubicBezTo>
                    <a:pt x="12521" y="21632"/>
                    <a:pt x="12183" y="21969"/>
                    <a:pt x="11766" y="21969"/>
                  </a:cubicBezTo>
                  <a:lnTo>
                    <a:pt x="9827" y="21969"/>
                  </a:lnTo>
                  <a:cubicBezTo>
                    <a:pt x="9618" y="21969"/>
                    <a:pt x="9448" y="22138"/>
                    <a:pt x="9448" y="22348"/>
                  </a:cubicBezTo>
                  <a:lnTo>
                    <a:pt x="9448" y="24287"/>
                  </a:lnTo>
                  <a:cubicBezTo>
                    <a:pt x="9448" y="24704"/>
                    <a:pt x="9111" y="25043"/>
                    <a:pt x="8692" y="25043"/>
                  </a:cubicBezTo>
                  <a:cubicBezTo>
                    <a:pt x="8275" y="25043"/>
                    <a:pt x="7936" y="24704"/>
                    <a:pt x="7936" y="24287"/>
                  </a:cubicBezTo>
                  <a:lnTo>
                    <a:pt x="7936" y="22348"/>
                  </a:lnTo>
                  <a:cubicBezTo>
                    <a:pt x="7936" y="22138"/>
                    <a:pt x="7767" y="21970"/>
                    <a:pt x="7559" y="21970"/>
                  </a:cubicBezTo>
                  <a:lnTo>
                    <a:pt x="5618" y="21970"/>
                  </a:lnTo>
                  <a:cubicBezTo>
                    <a:pt x="5201" y="21970"/>
                    <a:pt x="4862" y="21632"/>
                    <a:pt x="4862" y="21214"/>
                  </a:cubicBezTo>
                  <a:cubicBezTo>
                    <a:pt x="4862" y="20796"/>
                    <a:pt x="5201" y="20458"/>
                    <a:pt x="5618" y="20458"/>
                  </a:cubicBezTo>
                  <a:lnTo>
                    <a:pt x="7559" y="20458"/>
                  </a:lnTo>
                  <a:cubicBezTo>
                    <a:pt x="7767" y="20458"/>
                    <a:pt x="7936" y="20289"/>
                    <a:pt x="7936" y="20080"/>
                  </a:cubicBezTo>
                  <a:lnTo>
                    <a:pt x="7936" y="16930"/>
                  </a:lnTo>
                  <a:cubicBezTo>
                    <a:pt x="7936" y="16740"/>
                    <a:pt x="7796" y="16581"/>
                    <a:pt x="7609" y="16555"/>
                  </a:cubicBezTo>
                  <a:cubicBezTo>
                    <a:pt x="3702" y="16022"/>
                    <a:pt x="756" y="12642"/>
                    <a:pt x="756" y="8692"/>
                  </a:cubicBezTo>
                  <a:cubicBezTo>
                    <a:pt x="756" y="4317"/>
                    <a:pt x="4315" y="756"/>
                    <a:pt x="8692" y="756"/>
                  </a:cubicBezTo>
                  <a:close/>
                  <a:moveTo>
                    <a:pt x="8692" y="0"/>
                  </a:moveTo>
                  <a:cubicBezTo>
                    <a:pt x="3900" y="0"/>
                    <a:pt x="0" y="3900"/>
                    <a:pt x="0" y="8692"/>
                  </a:cubicBezTo>
                  <a:cubicBezTo>
                    <a:pt x="0" y="12910"/>
                    <a:pt x="3027" y="16518"/>
                    <a:pt x="7180" y="17253"/>
                  </a:cubicBezTo>
                  <a:lnTo>
                    <a:pt x="7180" y="19702"/>
                  </a:lnTo>
                  <a:lnTo>
                    <a:pt x="5618" y="19702"/>
                  </a:lnTo>
                  <a:cubicBezTo>
                    <a:pt x="4784" y="19702"/>
                    <a:pt x="4106" y="20379"/>
                    <a:pt x="4106" y="21214"/>
                  </a:cubicBezTo>
                  <a:cubicBezTo>
                    <a:pt x="4106" y="22050"/>
                    <a:pt x="4784" y="22727"/>
                    <a:pt x="5618" y="22727"/>
                  </a:cubicBezTo>
                  <a:lnTo>
                    <a:pt x="7180" y="22727"/>
                  </a:lnTo>
                  <a:lnTo>
                    <a:pt x="7180" y="24289"/>
                  </a:lnTo>
                  <a:cubicBezTo>
                    <a:pt x="7180" y="25123"/>
                    <a:pt x="7857" y="25799"/>
                    <a:pt x="8692" y="25799"/>
                  </a:cubicBezTo>
                  <a:cubicBezTo>
                    <a:pt x="9526" y="25799"/>
                    <a:pt x="10204" y="25123"/>
                    <a:pt x="10204" y="24289"/>
                  </a:cubicBezTo>
                  <a:lnTo>
                    <a:pt x="10204" y="22727"/>
                  </a:lnTo>
                  <a:lnTo>
                    <a:pt x="11765" y="22727"/>
                  </a:lnTo>
                  <a:cubicBezTo>
                    <a:pt x="12601" y="22727"/>
                    <a:pt x="13277" y="22050"/>
                    <a:pt x="13277" y="21214"/>
                  </a:cubicBezTo>
                  <a:cubicBezTo>
                    <a:pt x="13277" y="20379"/>
                    <a:pt x="12601" y="19702"/>
                    <a:pt x="11765" y="19702"/>
                  </a:cubicBezTo>
                  <a:lnTo>
                    <a:pt x="10204" y="19702"/>
                  </a:lnTo>
                  <a:lnTo>
                    <a:pt x="10204" y="17253"/>
                  </a:lnTo>
                  <a:cubicBezTo>
                    <a:pt x="14356" y="16518"/>
                    <a:pt x="17383" y="12910"/>
                    <a:pt x="17384" y="8692"/>
                  </a:cubicBezTo>
                  <a:cubicBezTo>
                    <a:pt x="17384" y="3900"/>
                    <a:pt x="13485" y="0"/>
                    <a:pt x="8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1"/>
            <p:cNvSpPr/>
            <p:nvPr/>
          </p:nvSpPr>
          <p:spPr>
            <a:xfrm>
              <a:off x="736521" y="1297240"/>
              <a:ext cx="183602" cy="183530"/>
            </a:xfrm>
            <a:custGeom>
              <a:rect b="b" l="l" r="r" t="t"/>
              <a:pathLst>
                <a:path extrusionOk="0" h="12850" w="12855">
                  <a:moveTo>
                    <a:pt x="6404" y="0"/>
                  </a:moveTo>
                  <a:cubicBezTo>
                    <a:pt x="4985" y="0"/>
                    <a:pt x="3608" y="476"/>
                    <a:pt x="2491" y="1350"/>
                  </a:cubicBezTo>
                  <a:cubicBezTo>
                    <a:pt x="2326" y="1477"/>
                    <a:pt x="2296" y="1716"/>
                    <a:pt x="2425" y="1879"/>
                  </a:cubicBezTo>
                  <a:cubicBezTo>
                    <a:pt x="2498" y="1975"/>
                    <a:pt x="2610" y="2025"/>
                    <a:pt x="2722" y="2025"/>
                  </a:cubicBezTo>
                  <a:cubicBezTo>
                    <a:pt x="2803" y="2025"/>
                    <a:pt x="2885" y="1999"/>
                    <a:pt x="2954" y="1945"/>
                  </a:cubicBezTo>
                  <a:cubicBezTo>
                    <a:pt x="3942" y="1174"/>
                    <a:pt x="5157" y="756"/>
                    <a:pt x="6410" y="756"/>
                  </a:cubicBezTo>
                  <a:cubicBezTo>
                    <a:pt x="6417" y="756"/>
                    <a:pt x="6424" y="756"/>
                    <a:pt x="6430" y="756"/>
                  </a:cubicBezTo>
                  <a:cubicBezTo>
                    <a:pt x="9556" y="756"/>
                    <a:pt x="12098" y="3298"/>
                    <a:pt x="12098" y="6424"/>
                  </a:cubicBezTo>
                  <a:cubicBezTo>
                    <a:pt x="12098" y="9551"/>
                    <a:pt x="9556" y="12094"/>
                    <a:pt x="6430" y="12094"/>
                  </a:cubicBezTo>
                  <a:cubicBezTo>
                    <a:pt x="3303" y="12094"/>
                    <a:pt x="761" y="9551"/>
                    <a:pt x="761" y="6424"/>
                  </a:cubicBezTo>
                  <a:cubicBezTo>
                    <a:pt x="756" y="5166"/>
                    <a:pt x="1176" y="3941"/>
                    <a:pt x="1951" y="2949"/>
                  </a:cubicBezTo>
                  <a:cubicBezTo>
                    <a:pt x="2080" y="2784"/>
                    <a:pt x="2050" y="2547"/>
                    <a:pt x="1885" y="2418"/>
                  </a:cubicBezTo>
                  <a:cubicBezTo>
                    <a:pt x="1816" y="2365"/>
                    <a:pt x="1734" y="2339"/>
                    <a:pt x="1653" y="2339"/>
                  </a:cubicBezTo>
                  <a:cubicBezTo>
                    <a:pt x="1540" y="2339"/>
                    <a:pt x="1429" y="2389"/>
                    <a:pt x="1355" y="2485"/>
                  </a:cubicBezTo>
                  <a:cubicBezTo>
                    <a:pt x="476" y="3609"/>
                    <a:pt x="0" y="4998"/>
                    <a:pt x="5" y="6424"/>
                  </a:cubicBezTo>
                  <a:cubicBezTo>
                    <a:pt x="5" y="9967"/>
                    <a:pt x="2887" y="12850"/>
                    <a:pt x="6430" y="12850"/>
                  </a:cubicBezTo>
                  <a:cubicBezTo>
                    <a:pt x="9973" y="12850"/>
                    <a:pt x="12854" y="9967"/>
                    <a:pt x="12854" y="6424"/>
                  </a:cubicBezTo>
                  <a:cubicBezTo>
                    <a:pt x="12854" y="2881"/>
                    <a:pt x="9973" y="0"/>
                    <a:pt x="6430" y="0"/>
                  </a:cubicBezTo>
                  <a:cubicBezTo>
                    <a:pt x="6421" y="0"/>
                    <a:pt x="6413" y="0"/>
                    <a:pt x="6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41"/>
          <p:cNvGrpSpPr/>
          <p:nvPr/>
        </p:nvGrpSpPr>
        <p:grpSpPr>
          <a:xfrm>
            <a:off x="1356123" y="2724706"/>
            <a:ext cx="248288" cy="248344"/>
            <a:chOff x="238124" y="1293224"/>
            <a:chExt cx="368489" cy="368517"/>
          </a:xfrm>
        </p:grpSpPr>
        <p:sp>
          <p:nvSpPr>
            <p:cNvPr id="580" name="Google Shape;580;p41"/>
            <p:cNvSpPr/>
            <p:nvPr/>
          </p:nvSpPr>
          <p:spPr>
            <a:xfrm>
              <a:off x="238124" y="1293224"/>
              <a:ext cx="368489" cy="368517"/>
            </a:xfrm>
            <a:custGeom>
              <a:rect b="b" l="l" r="r" t="t"/>
              <a:pathLst>
                <a:path extrusionOk="0" h="25802" w="25800">
                  <a:moveTo>
                    <a:pt x="23910" y="758"/>
                  </a:moveTo>
                  <a:cubicBezTo>
                    <a:pt x="24536" y="758"/>
                    <a:pt x="25043" y="1265"/>
                    <a:pt x="25043" y="1891"/>
                  </a:cubicBezTo>
                  <a:lnTo>
                    <a:pt x="25043" y="9071"/>
                  </a:lnTo>
                  <a:cubicBezTo>
                    <a:pt x="25043" y="9489"/>
                    <a:pt x="24706" y="9827"/>
                    <a:pt x="24287" y="9827"/>
                  </a:cubicBezTo>
                  <a:cubicBezTo>
                    <a:pt x="23870" y="9827"/>
                    <a:pt x="23533" y="9489"/>
                    <a:pt x="23533" y="9071"/>
                  </a:cubicBezTo>
                  <a:lnTo>
                    <a:pt x="23533" y="4249"/>
                  </a:lnTo>
                  <a:cubicBezTo>
                    <a:pt x="23532" y="4022"/>
                    <a:pt x="23346" y="3872"/>
                    <a:pt x="23152" y="3872"/>
                  </a:cubicBezTo>
                  <a:cubicBezTo>
                    <a:pt x="23059" y="3872"/>
                    <a:pt x="22964" y="3906"/>
                    <a:pt x="22887" y="3983"/>
                  </a:cubicBezTo>
                  <a:lnTo>
                    <a:pt x="17641" y="9229"/>
                  </a:lnTo>
                  <a:cubicBezTo>
                    <a:pt x="17504" y="9365"/>
                    <a:pt x="17492" y="9581"/>
                    <a:pt x="17611" y="9732"/>
                  </a:cubicBezTo>
                  <a:cubicBezTo>
                    <a:pt x="18946" y="11415"/>
                    <a:pt x="19652" y="13444"/>
                    <a:pt x="19652" y="15597"/>
                  </a:cubicBezTo>
                  <a:cubicBezTo>
                    <a:pt x="19652" y="20807"/>
                    <a:pt x="15414" y="25045"/>
                    <a:pt x="10204" y="25045"/>
                  </a:cubicBezTo>
                  <a:cubicBezTo>
                    <a:pt x="4995" y="25045"/>
                    <a:pt x="756" y="20807"/>
                    <a:pt x="756" y="15597"/>
                  </a:cubicBezTo>
                  <a:cubicBezTo>
                    <a:pt x="756" y="10388"/>
                    <a:pt x="4995" y="6149"/>
                    <a:pt x="10204" y="6149"/>
                  </a:cubicBezTo>
                  <a:cubicBezTo>
                    <a:pt x="12357" y="6149"/>
                    <a:pt x="14385" y="6855"/>
                    <a:pt x="16070" y="8190"/>
                  </a:cubicBezTo>
                  <a:cubicBezTo>
                    <a:pt x="16139" y="8244"/>
                    <a:pt x="16221" y="8271"/>
                    <a:pt x="16304" y="8271"/>
                  </a:cubicBezTo>
                  <a:cubicBezTo>
                    <a:pt x="16401" y="8271"/>
                    <a:pt x="16497" y="8234"/>
                    <a:pt x="16571" y="8161"/>
                  </a:cubicBezTo>
                  <a:lnTo>
                    <a:pt x="21817" y="2914"/>
                  </a:lnTo>
                  <a:cubicBezTo>
                    <a:pt x="22055" y="2675"/>
                    <a:pt x="21887" y="2270"/>
                    <a:pt x="21551" y="2270"/>
                  </a:cubicBezTo>
                  <a:lnTo>
                    <a:pt x="16730" y="2270"/>
                  </a:lnTo>
                  <a:cubicBezTo>
                    <a:pt x="16311" y="2270"/>
                    <a:pt x="15974" y="1931"/>
                    <a:pt x="15974" y="1514"/>
                  </a:cubicBezTo>
                  <a:cubicBezTo>
                    <a:pt x="15974" y="1096"/>
                    <a:pt x="16311" y="758"/>
                    <a:pt x="16730" y="758"/>
                  </a:cubicBezTo>
                  <a:close/>
                  <a:moveTo>
                    <a:pt x="16730" y="1"/>
                  </a:moveTo>
                  <a:cubicBezTo>
                    <a:pt x="15894" y="1"/>
                    <a:pt x="15218" y="677"/>
                    <a:pt x="15218" y="1513"/>
                  </a:cubicBezTo>
                  <a:cubicBezTo>
                    <a:pt x="15218" y="2348"/>
                    <a:pt x="15894" y="3025"/>
                    <a:pt x="16730" y="3025"/>
                  </a:cubicBezTo>
                  <a:lnTo>
                    <a:pt x="20638" y="3025"/>
                  </a:lnTo>
                  <a:lnTo>
                    <a:pt x="16272" y="7391"/>
                  </a:lnTo>
                  <a:cubicBezTo>
                    <a:pt x="14506" y="6083"/>
                    <a:pt x="12416" y="5393"/>
                    <a:pt x="10204" y="5393"/>
                  </a:cubicBezTo>
                  <a:cubicBezTo>
                    <a:pt x="4577" y="5393"/>
                    <a:pt x="0" y="9970"/>
                    <a:pt x="0" y="15597"/>
                  </a:cubicBezTo>
                  <a:cubicBezTo>
                    <a:pt x="0" y="21224"/>
                    <a:pt x="4577" y="25801"/>
                    <a:pt x="10204" y="25801"/>
                  </a:cubicBezTo>
                  <a:cubicBezTo>
                    <a:pt x="15831" y="25801"/>
                    <a:pt x="20408" y="21224"/>
                    <a:pt x="20408" y="15597"/>
                  </a:cubicBezTo>
                  <a:cubicBezTo>
                    <a:pt x="20408" y="13384"/>
                    <a:pt x="19717" y="11294"/>
                    <a:pt x="18409" y="9530"/>
                  </a:cubicBezTo>
                  <a:lnTo>
                    <a:pt x="22777" y="5162"/>
                  </a:lnTo>
                  <a:lnTo>
                    <a:pt x="22777" y="9071"/>
                  </a:lnTo>
                  <a:cubicBezTo>
                    <a:pt x="22777" y="9906"/>
                    <a:pt x="23453" y="10582"/>
                    <a:pt x="24287" y="10582"/>
                  </a:cubicBezTo>
                  <a:cubicBezTo>
                    <a:pt x="25123" y="10582"/>
                    <a:pt x="25799" y="9906"/>
                    <a:pt x="25799" y="9071"/>
                  </a:cubicBezTo>
                  <a:lnTo>
                    <a:pt x="25799" y="1891"/>
                  </a:lnTo>
                  <a:cubicBezTo>
                    <a:pt x="25798" y="848"/>
                    <a:pt x="24953" y="2"/>
                    <a:pt x="239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1"/>
            <p:cNvSpPr/>
            <p:nvPr/>
          </p:nvSpPr>
          <p:spPr>
            <a:xfrm>
              <a:off x="270515" y="1402595"/>
              <a:ext cx="226706" cy="226735"/>
            </a:xfrm>
            <a:custGeom>
              <a:rect b="b" l="l" r="r" t="t"/>
              <a:pathLst>
                <a:path extrusionOk="0" h="15875" w="15873">
                  <a:moveTo>
                    <a:pt x="7936" y="1"/>
                  </a:moveTo>
                  <a:cubicBezTo>
                    <a:pt x="6106" y="2"/>
                    <a:pt x="4331" y="636"/>
                    <a:pt x="2914" y="1793"/>
                  </a:cubicBezTo>
                  <a:cubicBezTo>
                    <a:pt x="2752" y="1925"/>
                    <a:pt x="2728" y="2163"/>
                    <a:pt x="2861" y="2325"/>
                  </a:cubicBezTo>
                  <a:cubicBezTo>
                    <a:pt x="2935" y="2416"/>
                    <a:pt x="3043" y="2464"/>
                    <a:pt x="3153" y="2464"/>
                  </a:cubicBezTo>
                  <a:cubicBezTo>
                    <a:pt x="3237" y="2464"/>
                    <a:pt x="3322" y="2435"/>
                    <a:pt x="3393" y="2378"/>
                  </a:cubicBezTo>
                  <a:cubicBezTo>
                    <a:pt x="4675" y="1330"/>
                    <a:pt x="6280" y="758"/>
                    <a:pt x="7936" y="757"/>
                  </a:cubicBezTo>
                  <a:cubicBezTo>
                    <a:pt x="11896" y="757"/>
                    <a:pt x="15116" y="3978"/>
                    <a:pt x="15116" y="7938"/>
                  </a:cubicBezTo>
                  <a:cubicBezTo>
                    <a:pt x="15116" y="11897"/>
                    <a:pt x="11896" y="15118"/>
                    <a:pt x="7936" y="15118"/>
                  </a:cubicBezTo>
                  <a:cubicBezTo>
                    <a:pt x="3978" y="15118"/>
                    <a:pt x="756" y="11897"/>
                    <a:pt x="756" y="7938"/>
                  </a:cubicBezTo>
                  <a:cubicBezTo>
                    <a:pt x="756" y="6282"/>
                    <a:pt x="1329" y="4677"/>
                    <a:pt x="2377" y="3393"/>
                  </a:cubicBezTo>
                  <a:cubicBezTo>
                    <a:pt x="2505" y="3233"/>
                    <a:pt x="2480" y="2997"/>
                    <a:pt x="2321" y="2866"/>
                  </a:cubicBezTo>
                  <a:cubicBezTo>
                    <a:pt x="2251" y="2808"/>
                    <a:pt x="2166" y="2780"/>
                    <a:pt x="2081" y="2780"/>
                  </a:cubicBezTo>
                  <a:cubicBezTo>
                    <a:pt x="1973" y="2780"/>
                    <a:pt x="1867" y="2826"/>
                    <a:pt x="1792" y="2914"/>
                  </a:cubicBezTo>
                  <a:cubicBezTo>
                    <a:pt x="634" y="4333"/>
                    <a:pt x="2" y="6106"/>
                    <a:pt x="0" y="7938"/>
                  </a:cubicBezTo>
                  <a:cubicBezTo>
                    <a:pt x="0" y="12314"/>
                    <a:pt x="3561" y="15874"/>
                    <a:pt x="7936" y="15874"/>
                  </a:cubicBezTo>
                  <a:cubicBezTo>
                    <a:pt x="12313" y="15874"/>
                    <a:pt x="15872" y="12314"/>
                    <a:pt x="15872" y="7938"/>
                  </a:cubicBezTo>
                  <a:cubicBezTo>
                    <a:pt x="15872" y="3561"/>
                    <a:pt x="12312" y="1"/>
                    <a:pt x="7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 name="Google Shape;582;p41"/>
          <p:cNvGrpSpPr/>
          <p:nvPr/>
        </p:nvGrpSpPr>
        <p:grpSpPr>
          <a:xfrm>
            <a:off x="3166873" y="2724706"/>
            <a:ext cx="248288" cy="248344"/>
            <a:chOff x="238124" y="1293224"/>
            <a:chExt cx="368489" cy="368517"/>
          </a:xfrm>
        </p:grpSpPr>
        <p:sp>
          <p:nvSpPr>
            <p:cNvPr id="583" name="Google Shape;583;p41"/>
            <p:cNvSpPr/>
            <p:nvPr/>
          </p:nvSpPr>
          <p:spPr>
            <a:xfrm>
              <a:off x="238124" y="1293224"/>
              <a:ext cx="368489" cy="368517"/>
            </a:xfrm>
            <a:custGeom>
              <a:rect b="b" l="l" r="r" t="t"/>
              <a:pathLst>
                <a:path extrusionOk="0" h="25802" w="25800">
                  <a:moveTo>
                    <a:pt x="23910" y="758"/>
                  </a:moveTo>
                  <a:cubicBezTo>
                    <a:pt x="24536" y="758"/>
                    <a:pt x="25043" y="1265"/>
                    <a:pt x="25043" y="1891"/>
                  </a:cubicBezTo>
                  <a:lnTo>
                    <a:pt x="25043" y="9071"/>
                  </a:lnTo>
                  <a:cubicBezTo>
                    <a:pt x="25043" y="9489"/>
                    <a:pt x="24706" y="9827"/>
                    <a:pt x="24287" y="9827"/>
                  </a:cubicBezTo>
                  <a:cubicBezTo>
                    <a:pt x="23870" y="9827"/>
                    <a:pt x="23533" y="9489"/>
                    <a:pt x="23533" y="9071"/>
                  </a:cubicBezTo>
                  <a:lnTo>
                    <a:pt x="23533" y="4249"/>
                  </a:lnTo>
                  <a:cubicBezTo>
                    <a:pt x="23532" y="4022"/>
                    <a:pt x="23346" y="3872"/>
                    <a:pt x="23152" y="3872"/>
                  </a:cubicBezTo>
                  <a:cubicBezTo>
                    <a:pt x="23059" y="3872"/>
                    <a:pt x="22964" y="3906"/>
                    <a:pt x="22887" y="3983"/>
                  </a:cubicBezTo>
                  <a:lnTo>
                    <a:pt x="17641" y="9229"/>
                  </a:lnTo>
                  <a:cubicBezTo>
                    <a:pt x="17504" y="9365"/>
                    <a:pt x="17492" y="9581"/>
                    <a:pt x="17611" y="9732"/>
                  </a:cubicBezTo>
                  <a:cubicBezTo>
                    <a:pt x="18946" y="11415"/>
                    <a:pt x="19652" y="13444"/>
                    <a:pt x="19652" y="15597"/>
                  </a:cubicBezTo>
                  <a:cubicBezTo>
                    <a:pt x="19652" y="20807"/>
                    <a:pt x="15414" y="25045"/>
                    <a:pt x="10204" y="25045"/>
                  </a:cubicBezTo>
                  <a:cubicBezTo>
                    <a:pt x="4995" y="25045"/>
                    <a:pt x="756" y="20807"/>
                    <a:pt x="756" y="15597"/>
                  </a:cubicBezTo>
                  <a:cubicBezTo>
                    <a:pt x="756" y="10388"/>
                    <a:pt x="4995" y="6149"/>
                    <a:pt x="10204" y="6149"/>
                  </a:cubicBezTo>
                  <a:cubicBezTo>
                    <a:pt x="12357" y="6149"/>
                    <a:pt x="14385" y="6855"/>
                    <a:pt x="16070" y="8190"/>
                  </a:cubicBezTo>
                  <a:cubicBezTo>
                    <a:pt x="16139" y="8244"/>
                    <a:pt x="16221" y="8271"/>
                    <a:pt x="16304" y="8271"/>
                  </a:cubicBezTo>
                  <a:cubicBezTo>
                    <a:pt x="16401" y="8271"/>
                    <a:pt x="16497" y="8234"/>
                    <a:pt x="16571" y="8161"/>
                  </a:cubicBezTo>
                  <a:lnTo>
                    <a:pt x="21817" y="2914"/>
                  </a:lnTo>
                  <a:cubicBezTo>
                    <a:pt x="22055" y="2675"/>
                    <a:pt x="21887" y="2270"/>
                    <a:pt x="21551" y="2270"/>
                  </a:cubicBezTo>
                  <a:lnTo>
                    <a:pt x="16730" y="2270"/>
                  </a:lnTo>
                  <a:cubicBezTo>
                    <a:pt x="16311" y="2270"/>
                    <a:pt x="15974" y="1931"/>
                    <a:pt x="15974" y="1514"/>
                  </a:cubicBezTo>
                  <a:cubicBezTo>
                    <a:pt x="15974" y="1096"/>
                    <a:pt x="16311" y="758"/>
                    <a:pt x="16730" y="758"/>
                  </a:cubicBezTo>
                  <a:close/>
                  <a:moveTo>
                    <a:pt x="16730" y="1"/>
                  </a:moveTo>
                  <a:cubicBezTo>
                    <a:pt x="15894" y="1"/>
                    <a:pt x="15218" y="677"/>
                    <a:pt x="15218" y="1513"/>
                  </a:cubicBezTo>
                  <a:cubicBezTo>
                    <a:pt x="15218" y="2348"/>
                    <a:pt x="15894" y="3025"/>
                    <a:pt x="16730" y="3025"/>
                  </a:cubicBezTo>
                  <a:lnTo>
                    <a:pt x="20638" y="3025"/>
                  </a:lnTo>
                  <a:lnTo>
                    <a:pt x="16272" y="7391"/>
                  </a:lnTo>
                  <a:cubicBezTo>
                    <a:pt x="14506" y="6083"/>
                    <a:pt x="12416" y="5393"/>
                    <a:pt x="10204" y="5393"/>
                  </a:cubicBezTo>
                  <a:cubicBezTo>
                    <a:pt x="4577" y="5393"/>
                    <a:pt x="0" y="9970"/>
                    <a:pt x="0" y="15597"/>
                  </a:cubicBezTo>
                  <a:cubicBezTo>
                    <a:pt x="0" y="21224"/>
                    <a:pt x="4577" y="25801"/>
                    <a:pt x="10204" y="25801"/>
                  </a:cubicBezTo>
                  <a:cubicBezTo>
                    <a:pt x="15831" y="25801"/>
                    <a:pt x="20408" y="21224"/>
                    <a:pt x="20408" y="15597"/>
                  </a:cubicBezTo>
                  <a:cubicBezTo>
                    <a:pt x="20408" y="13384"/>
                    <a:pt x="19717" y="11294"/>
                    <a:pt x="18409" y="9530"/>
                  </a:cubicBezTo>
                  <a:lnTo>
                    <a:pt x="22777" y="5162"/>
                  </a:lnTo>
                  <a:lnTo>
                    <a:pt x="22777" y="9071"/>
                  </a:lnTo>
                  <a:cubicBezTo>
                    <a:pt x="22777" y="9906"/>
                    <a:pt x="23453" y="10582"/>
                    <a:pt x="24287" y="10582"/>
                  </a:cubicBezTo>
                  <a:cubicBezTo>
                    <a:pt x="25123" y="10582"/>
                    <a:pt x="25799" y="9906"/>
                    <a:pt x="25799" y="9071"/>
                  </a:cubicBezTo>
                  <a:lnTo>
                    <a:pt x="25799" y="1891"/>
                  </a:lnTo>
                  <a:cubicBezTo>
                    <a:pt x="25798" y="848"/>
                    <a:pt x="24953" y="2"/>
                    <a:pt x="239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1"/>
            <p:cNvSpPr/>
            <p:nvPr/>
          </p:nvSpPr>
          <p:spPr>
            <a:xfrm>
              <a:off x="270515" y="1402595"/>
              <a:ext cx="226706" cy="226735"/>
            </a:xfrm>
            <a:custGeom>
              <a:rect b="b" l="l" r="r" t="t"/>
              <a:pathLst>
                <a:path extrusionOk="0" h="15875" w="15873">
                  <a:moveTo>
                    <a:pt x="7936" y="1"/>
                  </a:moveTo>
                  <a:cubicBezTo>
                    <a:pt x="6106" y="2"/>
                    <a:pt x="4331" y="636"/>
                    <a:pt x="2914" y="1793"/>
                  </a:cubicBezTo>
                  <a:cubicBezTo>
                    <a:pt x="2752" y="1925"/>
                    <a:pt x="2728" y="2163"/>
                    <a:pt x="2861" y="2325"/>
                  </a:cubicBezTo>
                  <a:cubicBezTo>
                    <a:pt x="2935" y="2416"/>
                    <a:pt x="3043" y="2464"/>
                    <a:pt x="3153" y="2464"/>
                  </a:cubicBezTo>
                  <a:cubicBezTo>
                    <a:pt x="3237" y="2464"/>
                    <a:pt x="3322" y="2435"/>
                    <a:pt x="3393" y="2378"/>
                  </a:cubicBezTo>
                  <a:cubicBezTo>
                    <a:pt x="4675" y="1330"/>
                    <a:pt x="6280" y="758"/>
                    <a:pt x="7936" y="757"/>
                  </a:cubicBezTo>
                  <a:cubicBezTo>
                    <a:pt x="11896" y="757"/>
                    <a:pt x="15116" y="3978"/>
                    <a:pt x="15116" y="7938"/>
                  </a:cubicBezTo>
                  <a:cubicBezTo>
                    <a:pt x="15116" y="11897"/>
                    <a:pt x="11896" y="15118"/>
                    <a:pt x="7936" y="15118"/>
                  </a:cubicBezTo>
                  <a:cubicBezTo>
                    <a:pt x="3978" y="15118"/>
                    <a:pt x="756" y="11897"/>
                    <a:pt x="756" y="7938"/>
                  </a:cubicBezTo>
                  <a:cubicBezTo>
                    <a:pt x="756" y="6282"/>
                    <a:pt x="1329" y="4677"/>
                    <a:pt x="2377" y="3393"/>
                  </a:cubicBezTo>
                  <a:cubicBezTo>
                    <a:pt x="2505" y="3233"/>
                    <a:pt x="2480" y="2997"/>
                    <a:pt x="2321" y="2866"/>
                  </a:cubicBezTo>
                  <a:cubicBezTo>
                    <a:pt x="2251" y="2808"/>
                    <a:pt x="2166" y="2780"/>
                    <a:pt x="2081" y="2780"/>
                  </a:cubicBezTo>
                  <a:cubicBezTo>
                    <a:pt x="1973" y="2780"/>
                    <a:pt x="1867" y="2826"/>
                    <a:pt x="1792" y="2914"/>
                  </a:cubicBezTo>
                  <a:cubicBezTo>
                    <a:pt x="634" y="4333"/>
                    <a:pt x="2" y="6106"/>
                    <a:pt x="0" y="7938"/>
                  </a:cubicBezTo>
                  <a:cubicBezTo>
                    <a:pt x="0" y="12314"/>
                    <a:pt x="3561" y="15874"/>
                    <a:pt x="7936" y="15874"/>
                  </a:cubicBezTo>
                  <a:cubicBezTo>
                    <a:pt x="12313" y="15874"/>
                    <a:pt x="15872" y="12314"/>
                    <a:pt x="15872" y="7938"/>
                  </a:cubicBezTo>
                  <a:cubicBezTo>
                    <a:pt x="15872" y="3561"/>
                    <a:pt x="12312" y="1"/>
                    <a:pt x="7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41"/>
          <p:cNvGrpSpPr/>
          <p:nvPr/>
        </p:nvGrpSpPr>
        <p:grpSpPr>
          <a:xfrm>
            <a:off x="4977623" y="2724706"/>
            <a:ext cx="248288" cy="248344"/>
            <a:chOff x="238124" y="1293224"/>
            <a:chExt cx="368489" cy="368517"/>
          </a:xfrm>
        </p:grpSpPr>
        <p:sp>
          <p:nvSpPr>
            <p:cNvPr id="586" name="Google Shape;586;p41"/>
            <p:cNvSpPr/>
            <p:nvPr/>
          </p:nvSpPr>
          <p:spPr>
            <a:xfrm>
              <a:off x="238124" y="1293224"/>
              <a:ext cx="368489" cy="368517"/>
            </a:xfrm>
            <a:custGeom>
              <a:rect b="b" l="l" r="r" t="t"/>
              <a:pathLst>
                <a:path extrusionOk="0" h="25802" w="25800">
                  <a:moveTo>
                    <a:pt x="23910" y="758"/>
                  </a:moveTo>
                  <a:cubicBezTo>
                    <a:pt x="24536" y="758"/>
                    <a:pt x="25043" y="1265"/>
                    <a:pt x="25043" y="1891"/>
                  </a:cubicBezTo>
                  <a:lnTo>
                    <a:pt x="25043" y="9071"/>
                  </a:lnTo>
                  <a:cubicBezTo>
                    <a:pt x="25043" y="9489"/>
                    <a:pt x="24706" y="9827"/>
                    <a:pt x="24287" y="9827"/>
                  </a:cubicBezTo>
                  <a:cubicBezTo>
                    <a:pt x="23870" y="9827"/>
                    <a:pt x="23533" y="9489"/>
                    <a:pt x="23533" y="9071"/>
                  </a:cubicBezTo>
                  <a:lnTo>
                    <a:pt x="23533" y="4249"/>
                  </a:lnTo>
                  <a:cubicBezTo>
                    <a:pt x="23532" y="4022"/>
                    <a:pt x="23346" y="3872"/>
                    <a:pt x="23152" y="3872"/>
                  </a:cubicBezTo>
                  <a:cubicBezTo>
                    <a:pt x="23059" y="3872"/>
                    <a:pt x="22964" y="3906"/>
                    <a:pt x="22887" y="3983"/>
                  </a:cubicBezTo>
                  <a:lnTo>
                    <a:pt x="17641" y="9229"/>
                  </a:lnTo>
                  <a:cubicBezTo>
                    <a:pt x="17504" y="9365"/>
                    <a:pt x="17492" y="9581"/>
                    <a:pt x="17611" y="9732"/>
                  </a:cubicBezTo>
                  <a:cubicBezTo>
                    <a:pt x="18946" y="11415"/>
                    <a:pt x="19652" y="13444"/>
                    <a:pt x="19652" y="15597"/>
                  </a:cubicBezTo>
                  <a:cubicBezTo>
                    <a:pt x="19652" y="20807"/>
                    <a:pt x="15414" y="25045"/>
                    <a:pt x="10204" y="25045"/>
                  </a:cubicBezTo>
                  <a:cubicBezTo>
                    <a:pt x="4995" y="25045"/>
                    <a:pt x="756" y="20807"/>
                    <a:pt x="756" y="15597"/>
                  </a:cubicBezTo>
                  <a:cubicBezTo>
                    <a:pt x="756" y="10388"/>
                    <a:pt x="4995" y="6149"/>
                    <a:pt x="10204" y="6149"/>
                  </a:cubicBezTo>
                  <a:cubicBezTo>
                    <a:pt x="12357" y="6149"/>
                    <a:pt x="14385" y="6855"/>
                    <a:pt x="16070" y="8190"/>
                  </a:cubicBezTo>
                  <a:cubicBezTo>
                    <a:pt x="16139" y="8244"/>
                    <a:pt x="16221" y="8271"/>
                    <a:pt x="16304" y="8271"/>
                  </a:cubicBezTo>
                  <a:cubicBezTo>
                    <a:pt x="16401" y="8271"/>
                    <a:pt x="16497" y="8234"/>
                    <a:pt x="16571" y="8161"/>
                  </a:cubicBezTo>
                  <a:lnTo>
                    <a:pt x="21817" y="2914"/>
                  </a:lnTo>
                  <a:cubicBezTo>
                    <a:pt x="22055" y="2675"/>
                    <a:pt x="21887" y="2270"/>
                    <a:pt x="21551" y="2270"/>
                  </a:cubicBezTo>
                  <a:lnTo>
                    <a:pt x="16730" y="2270"/>
                  </a:lnTo>
                  <a:cubicBezTo>
                    <a:pt x="16311" y="2270"/>
                    <a:pt x="15974" y="1931"/>
                    <a:pt x="15974" y="1514"/>
                  </a:cubicBezTo>
                  <a:cubicBezTo>
                    <a:pt x="15974" y="1096"/>
                    <a:pt x="16311" y="758"/>
                    <a:pt x="16730" y="758"/>
                  </a:cubicBezTo>
                  <a:close/>
                  <a:moveTo>
                    <a:pt x="16730" y="1"/>
                  </a:moveTo>
                  <a:cubicBezTo>
                    <a:pt x="15894" y="1"/>
                    <a:pt x="15218" y="677"/>
                    <a:pt x="15218" y="1513"/>
                  </a:cubicBezTo>
                  <a:cubicBezTo>
                    <a:pt x="15218" y="2348"/>
                    <a:pt x="15894" y="3025"/>
                    <a:pt x="16730" y="3025"/>
                  </a:cubicBezTo>
                  <a:lnTo>
                    <a:pt x="20638" y="3025"/>
                  </a:lnTo>
                  <a:lnTo>
                    <a:pt x="16272" y="7391"/>
                  </a:lnTo>
                  <a:cubicBezTo>
                    <a:pt x="14506" y="6083"/>
                    <a:pt x="12416" y="5393"/>
                    <a:pt x="10204" y="5393"/>
                  </a:cubicBezTo>
                  <a:cubicBezTo>
                    <a:pt x="4577" y="5393"/>
                    <a:pt x="0" y="9970"/>
                    <a:pt x="0" y="15597"/>
                  </a:cubicBezTo>
                  <a:cubicBezTo>
                    <a:pt x="0" y="21224"/>
                    <a:pt x="4577" y="25801"/>
                    <a:pt x="10204" y="25801"/>
                  </a:cubicBezTo>
                  <a:cubicBezTo>
                    <a:pt x="15831" y="25801"/>
                    <a:pt x="20408" y="21224"/>
                    <a:pt x="20408" y="15597"/>
                  </a:cubicBezTo>
                  <a:cubicBezTo>
                    <a:pt x="20408" y="13384"/>
                    <a:pt x="19717" y="11294"/>
                    <a:pt x="18409" y="9530"/>
                  </a:cubicBezTo>
                  <a:lnTo>
                    <a:pt x="22777" y="5162"/>
                  </a:lnTo>
                  <a:lnTo>
                    <a:pt x="22777" y="9071"/>
                  </a:lnTo>
                  <a:cubicBezTo>
                    <a:pt x="22777" y="9906"/>
                    <a:pt x="23453" y="10582"/>
                    <a:pt x="24287" y="10582"/>
                  </a:cubicBezTo>
                  <a:cubicBezTo>
                    <a:pt x="25123" y="10582"/>
                    <a:pt x="25799" y="9906"/>
                    <a:pt x="25799" y="9071"/>
                  </a:cubicBezTo>
                  <a:lnTo>
                    <a:pt x="25799" y="1891"/>
                  </a:lnTo>
                  <a:cubicBezTo>
                    <a:pt x="25798" y="848"/>
                    <a:pt x="24953" y="2"/>
                    <a:pt x="239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1"/>
            <p:cNvSpPr/>
            <p:nvPr/>
          </p:nvSpPr>
          <p:spPr>
            <a:xfrm>
              <a:off x="270515" y="1402595"/>
              <a:ext cx="226706" cy="226735"/>
            </a:xfrm>
            <a:custGeom>
              <a:rect b="b" l="l" r="r" t="t"/>
              <a:pathLst>
                <a:path extrusionOk="0" h="15875" w="15873">
                  <a:moveTo>
                    <a:pt x="7936" y="1"/>
                  </a:moveTo>
                  <a:cubicBezTo>
                    <a:pt x="6106" y="2"/>
                    <a:pt x="4331" y="636"/>
                    <a:pt x="2914" y="1793"/>
                  </a:cubicBezTo>
                  <a:cubicBezTo>
                    <a:pt x="2752" y="1925"/>
                    <a:pt x="2728" y="2163"/>
                    <a:pt x="2861" y="2325"/>
                  </a:cubicBezTo>
                  <a:cubicBezTo>
                    <a:pt x="2935" y="2416"/>
                    <a:pt x="3043" y="2464"/>
                    <a:pt x="3153" y="2464"/>
                  </a:cubicBezTo>
                  <a:cubicBezTo>
                    <a:pt x="3237" y="2464"/>
                    <a:pt x="3322" y="2435"/>
                    <a:pt x="3393" y="2378"/>
                  </a:cubicBezTo>
                  <a:cubicBezTo>
                    <a:pt x="4675" y="1330"/>
                    <a:pt x="6280" y="758"/>
                    <a:pt x="7936" y="757"/>
                  </a:cubicBezTo>
                  <a:cubicBezTo>
                    <a:pt x="11896" y="757"/>
                    <a:pt x="15116" y="3978"/>
                    <a:pt x="15116" y="7938"/>
                  </a:cubicBezTo>
                  <a:cubicBezTo>
                    <a:pt x="15116" y="11897"/>
                    <a:pt x="11896" y="15118"/>
                    <a:pt x="7936" y="15118"/>
                  </a:cubicBezTo>
                  <a:cubicBezTo>
                    <a:pt x="3978" y="15118"/>
                    <a:pt x="756" y="11897"/>
                    <a:pt x="756" y="7938"/>
                  </a:cubicBezTo>
                  <a:cubicBezTo>
                    <a:pt x="756" y="6282"/>
                    <a:pt x="1329" y="4677"/>
                    <a:pt x="2377" y="3393"/>
                  </a:cubicBezTo>
                  <a:cubicBezTo>
                    <a:pt x="2505" y="3233"/>
                    <a:pt x="2480" y="2997"/>
                    <a:pt x="2321" y="2866"/>
                  </a:cubicBezTo>
                  <a:cubicBezTo>
                    <a:pt x="2251" y="2808"/>
                    <a:pt x="2166" y="2780"/>
                    <a:pt x="2081" y="2780"/>
                  </a:cubicBezTo>
                  <a:cubicBezTo>
                    <a:pt x="1973" y="2780"/>
                    <a:pt x="1867" y="2826"/>
                    <a:pt x="1792" y="2914"/>
                  </a:cubicBezTo>
                  <a:cubicBezTo>
                    <a:pt x="634" y="4333"/>
                    <a:pt x="2" y="6106"/>
                    <a:pt x="0" y="7938"/>
                  </a:cubicBezTo>
                  <a:cubicBezTo>
                    <a:pt x="0" y="12314"/>
                    <a:pt x="3561" y="15874"/>
                    <a:pt x="7936" y="15874"/>
                  </a:cubicBezTo>
                  <a:cubicBezTo>
                    <a:pt x="12313" y="15874"/>
                    <a:pt x="15872" y="12314"/>
                    <a:pt x="15872" y="7938"/>
                  </a:cubicBezTo>
                  <a:cubicBezTo>
                    <a:pt x="15872" y="3561"/>
                    <a:pt x="12312" y="1"/>
                    <a:pt x="7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41"/>
          <p:cNvGrpSpPr/>
          <p:nvPr/>
        </p:nvGrpSpPr>
        <p:grpSpPr>
          <a:xfrm>
            <a:off x="6788373" y="2724706"/>
            <a:ext cx="248288" cy="248344"/>
            <a:chOff x="238124" y="1293224"/>
            <a:chExt cx="368489" cy="368517"/>
          </a:xfrm>
        </p:grpSpPr>
        <p:sp>
          <p:nvSpPr>
            <p:cNvPr id="589" name="Google Shape;589;p41"/>
            <p:cNvSpPr/>
            <p:nvPr/>
          </p:nvSpPr>
          <p:spPr>
            <a:xfrm>
              <a:off x="238124" y="1293224"/>
              <a:ext cx="368489" cy="368517"/>
            </a:xfrm>
            <a:custGeom>
              <a:rect b="b" l="l" r="r" t="t"/>
              <a:pathLst>
                <a:path extrusionOk="0" h="25802" w="25800">
                  <a:moveTo>
                    <a:pt x="23910" y="758"/>
                  </a:moveTo>
                  <a:cubicBezTo>
                    <a:pt x="24536" y="758"/>
                    <a:pt x="25043" y="1265"/>
                    <a:pt x="25043" y="1891"/>
                  </a:cubicBezTo>
                  <a:lnTo>
                    <a:pt x="25043" y="9071"/>
                  </a:lnTo>
                  <a:cubicBezTo>
                    <a:pt x="25043" y="9489"/>
                    <a:pt x="24706" y="9827"/>
                    <a:pt x="24287" y="9827"/>
                  </a:cubicBezTo>
                  <a:cubicBezTo>
                    <a:pt x="23870" y="9827"/>
                    <a:pt x="23533" y="9489"/>
                    <a:pt x="23533" y="9071"/>
                  </a:cubicBezTo>
                  <a:lnTo>
                    <a:pt x="23533" y="4249"/>
                  </a:lnTo>
                  <a:cubicBezTo>
                    <a:pt x="23532" y="4022"/>
                    <a:pt x="23346" y="3872"/>
                    <a:pt x="23152" y="3872"/>
                  </a:cubicBezTo>
                  <a:cubicBezTo>
                    <a:pt x="23059" y="3872"/>
                    <a:pt x="22964" y="3906"/>
                    <a:pt x="22887" y="3983"/>
                  </a:cubicBezTo>
                  <a:lnTo>
                    <a:pt x="17641" y="9229"/>
                  </a:lnTo>
                  <a:cubicBezTo>
                    <a:pt x="17504" y="9365"/>
                    <a:pt x="17492" y="9581"/>
                    <a:pt x="17611" y="9732"/>
                  </a:cubicBezTo>
                  <a:cubicBezTo>
                    <a:pt x="18946" y="11415"/>
                    <a:pt x="19652" y="13444"/>
                    <a:pt x="19652" y="15597"/>
                  </a:cubicBezTo>
                  <a:cubicBezTo>
                    <a:pt x="19652" y="20807"/>
                    <a:pt x="15414" y="25045"/>
                    <a:pt x="10204" y="25045"/>
                  </a:cubicBezTo>
                  <a:cubicBezTo>
                    <a:pt x="4995" y="25045"/>
                    <a:pt x="756" y="20807"/>
                    <a:pt x="756" y="15597"/>
                  </a:cubicBezTo>
                  <a:cubicBezTo>
                    <a:pt x="756" y="10388"/>
                    <a:pt x="4995" y="6149"/>
                    <a:pt x="10204" y="6149"/>
                  </a:cubicBezTo>
                  <a:cubicBezTo>
                    <a:pt x="12357" y="6149"/>
                    <a:pt x="14385" y="6855"/>
                    <a:pt x="16070" y="8190"/>
                  </a:cubicBezTo>
                  <a:cubicBezTo>
                    <a:pt x="16139" y="8244"/>
                    <a:pt x="16221" y="8271"/>
                    <a:pt x="16304" y="8271"/>
                  </a:cubicBezTo>
                  <a:cubicBezTo>
                    <a:pt x="16401" y="8271"/>
                    <a:pt x="16497" y="8234"/>
                    <a:pt x="16571" y="8161"/>
                  </a:cubicBezTo>
                  <a:lnTo>
                    <a:pt x="21817" y="2914"/>
                  </a:lnTo>
                  <a:cubicBezTo>
                    <a:pt x="22055" y="2675"/>
                    <a:pt x="21887" y="2270"/>
                    <a:pt x="21551" y="2270"/>
                  </a:cubicBezTo>
                  <a:lnTo>
                    <a:pt x="16730" y="2270"/>
                  </a:lnTo>
                  <a:cubicBezTo>
                    <a:pt x="16311" y="2270"/>
                    <a:pt x="15974" y="1931"/>
                    <a:pt x="15974" y="1514"/>
                  </a:cubicBezTo>
                  <a:cubicBezTo>
                    <a:pt x="15974" y="1096"/>
                    <a:pt x="16311" y="758"/>
                    <a:pt x="16730" y="758"/>
                  </a:cubicBezTo>
                  <a:close/>
                  <a:moveTo>
                    <a:pt x="16730" y="1"/>
                  </a:moveTo>
                  <a:cubicBezTo>
                    <a:pt x="15894" y="1"/>
                    <a:pt x="15218" y="677"/>
                    <a:pt x="15218" y="1513"/>
                  </a:cubicBezTo>
                  <a:cubicBezTo>
                    <a:pt x="15218" y="2348"/>
                    <a:pt x="15894" y="3025"/>
                    <a:pt x="16730" y="3025"/>
                  </a:cubicBezTo>
                  <a:lnTo>
                    <a:pt x="20638" y="3025"/>
                  </a:lnTo>
                  <a:lnTo>
                    <a:pt x="16272" y="7391"/>
                  </a:lnTo>
                  <a:cubicBezTo>
                    <a:pt x="14506" y="6083"/>
                    <a:pt x="12416" y="5393"/>
                    <a:pt x="10204" y="5393"/>
                  </a:cubicBezTo>
                  <a:cubicBezTo>
                    <a:pt x="4577" y="5393"/>
                    <a:pt x="0" y="9970"/>
                    <a:pt x="0" y="15597"/>
                  </a:cubicBezTo>
                  <a:cubicBezTo>
                    <a:pt x="0" y="21224"/>
                    <a:pt x="4577" y="25801"/>
                    <a:pt x="10204" y="25801"/>
                  </a:cubicBezTo>
                  <a:cubicBezTo>
                    <a:pt x="15831" y="25801"/>
                    <a:pt x="20408" y="21224"/>
                    <a:pt x="20408" y="15597"/>
                  </a:cubicBezTo>
                  <a:cubicBezTo>
                    <a:pt x="20408" y="13384"/>
                    <a:pt x="19717" y="11294"/>
                    <a:pt x="18409" y="9530"/>
                  </a:cubicBezTo>
                  <a:lnTo>
                    <a:pt x="22777" y="5162"/>
                  </a:lnTo>
                  <a:lnTo>
                    <a:pt x="22777" y="9071"/>
                  </a:lnTo>
                  <a:cubicBezTo>
                    <a:pt x="22777" y="9906"/>
                    <a:pt x="23453" y="10582"/>
                    <a:pt x="24287" y="10582"/>
                  </a:cubicBezTo>
                  <a:cubicBezTo>
                    <a:pt x="25123" y="10582"/>
                    <a:pt x="25799" y="9906"/>
                    <a:pt x="25799" y="9071"/>
                  </a:cubicBezTo>
                  <a:lnTo>
                    <a:pt x="25799" y="1891"/>
                  </a:lnTo>
                  <a:cubicBezTo>
                    <a:pt x="25798" y="848"/>
                    <a:pt x="24953" y="2"/>
                    <a:pt x="239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1"/>
            <p:cNvSpPr/>
            <p:nvPr/>
          </p:nvSpPr>
          <p:spPr>
            <a:xfrm>
              <a:off x="270515" y="1402595"/>
              <a:ext cx="226706" cy="226735"/>
            </a:xfrm>
            <a:custGeom>
              <a:rect b="b" l="l" r="r" t="t"/>
              <a:pathLst>
                <a:path extrusionOk="0" h="15875" w="15873">
                  <a:moveTo>
                    <a:pt x="7936" y="1"/>
                  </a:moveTo>
                  <a:cubicBezTo>
                    <a:pt x="6106" y="2"/>
                    <a:pt x="4331" y="636"/>
                    <a:pt x="2914" y="1793"/>
                  </a:cubicBezTo>
                  <a:cubicBezTo>
                    <a:pt x="2752" y="1925"/>
                    <a:pt x="2728" y="2163"/>
                    <a:pt x="2861" y="2325"/>
                  </a:cubicBezTo>
                  <a:cubicBezTo>
                    <a:pt x="2935" y="2416"/>
                    <a:pt x="3043" y="2464"/>
                    <a:pt x="3153" y="2464"/>
                  </a:cubicBezTo>
                  <a:cubicBezTo>
                    <a:pt x="3237" y="2464"/>
                    <a:pt x="3322" y="2435"/>
                    <a:pt x="3393" y="2378"/>
                  </a:cubicBezTo>
                  <a:cubicBezTo>
                    <a:pt x="4675" y="1330"/>
                    <a:pt x="6280" y="758"/>
                    <a:pt x="7936" y="757"/>
                  </a:cubicBezTo>
                  <a:cubicBezTo>
                    <a:pt x="11896" y="757"/>
                    <a:pt x="15116" y="3978"/>
                    <a:pt x="15116" y="7938"/>
                  </a:cubicBezTo>
                  <a:cubicBezTo>
                    <a:pt x="15116" y="11897"/>
                    <a:pt x="11896" y="15118"/>
                    <a:pt x="7936" y="15118"/>
                  </a:cubicBezTo>
                  <a:cubicBezTo>
                    <a:pt x="3978" y="15118"/>
                    <a:pt x="756" y="11897"/>
                    <a:pt x="756" y="7938"/>
                  </a:cubicBezTo>
                  <a:cubicBezTo>
                    <a:pt x="756" y="6282"/>
                    <a:pt x="1329" y="4677"/>
                    <a:pt x="2377" y="3393"/>
                  </a:cubicBezTo>
                  <a:cubicBezTo>
                    <a:pt x="2505" y="3233"/>
                    <a:pt x="2480" y="2997"/>
                    <a:pt x="2321" y="2866"/>
                  </a:cubicBezTo>
                  <a:cubicBezTo>
                    <a:pt x="2251" y="2808"/>
                    <a:pt x="2166" y="2780"/>
                    <a:pt x="2081" y="2780"/>
                  </a:cubicBezTo>
                  <a:cubicBezTo>
                    <a:pt x="1973" y="2780"/>
                    <a:pt x="1867" y="2826"/>
                    <a:pt x="1792" y="2914"/>
                  </a:cubicBezTo>
                  <a:cubicBezTo>
                    <a:pt x="634" y="4333"/>
                    <a:pt x="2" y="6106"/>
                    <a:pt x="0" y="7938"/>
                  </a:cubicBezTo>
                  <a:cubicBezTo>
                    <a:pt x="0" y="12314"/>
                    <a:pt x="3561" y="15874"/>
                    <a:pt x="7936" y="15874"/>
                  </a:cubicBezTo>
                  <a:cubicBezTo>
                    <a:pt x="12313" y="15874"/>
                    <a:pt x="15872" y="12314"/>
                    <a:pt x="15872" y="7938"/>
                  </a:cubicBezTo>
                  <a:cubicBezTo>
                    <a:pt x="15872" y="3561"/>
                    <a:pt x="12312" y="1"/>
                    <a:pt x="7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41"/>
          <p:cNvGrpSpPr/>
          <p:nvPr/>
        </p:nvGrpSpPr>
        <p:grpSpPr>
          <a:xfrm>
            <a:off x="3940052" y="2699581"/>
            <a:ext cx="201174" cy="298586"/>
            <a:chOff x="704216" y="1264850"/>
            <a:chExt cx="248301" cy="368489"/>
          </a:xfrm>
        </p:grpSpPr>
        <p:sp>
          <p:nvSpPr>
            <p:cNvPr id="592" name="Google Shape;592;p41"/>
            <p:cNvSpPr/>
            <p:nvPr/>
          </p:nvSpPr>
          <p:spPr>
            <a:xfrm>
              <a:off x="704216" y="1264850"/>
              <a:ext cx="248301" cy="368489"/>
            </a:xfrm>
            <a:custGeom>
              <a:rect b="b" l="l" r="r" t="t"/>
              <a:pathLst>
                <a:path extrusionOk="0" h="25800" w="17385">
                  <a:moveTo>
                    <a:pt x="8692" y="756"/>
                  </a:moveTo>
                  <a:cubicBezTo>
                    <a:pt x="13068" y="756"/>
                    <a:pt x="16628" y="4315"/>
                    <a:pt x="16628" y="8692"/>
                  </a:cubicBezTo>
                  <a:cubicBezTo>
                    <a:pt x="16628" y="12642"/>
                    <a:pt x="13682" y="16022"/>
                    <a:pt x="9774" y="16555"/>
                  </a:cubicBezTo>
                  <a:cubicBezTo>
                    <a:pt x="9587" y="16580"/>
                    <a:pt x="9448" y="16740"/>
                    <a:pt x="9448" y="16930"/>
                  </a:cubicBezTo>
                  <a:lnTo>
                    <a:pt x="9448" y="20080"/>
                  </a:lnTo>
                  <a:cubicBezTo>
                    <a:pt x="9448" y="20289"/>
                    <a:pt x="9618" y="20457"/>
                    <a:pt x="9825" y="20458"/>
                  </a:cubicBezTo>
                  <a:lnTo>
                    <a:pt x="11766" y="20458"/>
                  </a:lnTo>
                  <a:cubicBezTo>
                    <a:pt x="12183" y="20458"/>
                    <a:pt x="12521" y="20796"/>
                    <a:pt x="12521" y="21213"/>
                  </a:cubicBezTo>
                  <a:cubicBezTo>
                    <a:pt x="12521" y="21632"/>
                    <a:pt x="12183" y="21969"/>
                    <a:pt x="11766" y="21969"/>
                  </a:cubicBezTo>
                  <a:lnTo>
                    <a:pt x="9827" y="21969"/>
                  </a:lnTo>
                  <a:cubicBezTo>
                    <a:pt x="9618" y="21969"/>
                    <a:pt x="9448" y="22138"/>
                    <a:pt x="9448" y="22348"/>
                  </a:cubicBezTo>
                  <a:lnTo>
                    <a:pt x="9448" y="24287"/>
                  </a:lnTo>
                  <a:cubicBezTo>
                    <a:pt x="9448" y="24704"/>
                    <a:pt x="9111" y="25043"/>
                    <a:pt x="8692" y="25043"/>
                  </a:cubicBezTo>
                  <a:cubicBezTo>
                    <a:pt x="8275" y="25043"/>
                    <a:pt x="7936" y="24704"/>
                    <a:pt x="7936" y="24287"/>
                  </a:cubicBezTo>
                  <a:lnTo>
                    <a:pt x="7936" y="22348"/>
                  </a:lnTo>
                  <a:cubicBezTo>
                    <a:pt x="7936" y="22138"/>
                    <a:pt x="7767" y="21970"/>
                    <a:pt x="7559" y="21970"/>
                  </a:cubicBezTo>
                  <a:lnTo>
                    <a:pt x="5618" y="21970"/>
                  </a:lnTo>
                  <a:cubicBezTo>
                    <a:pt x="5201" y="21970"/>
                    <a:pt x="4862" y="21632"/>
                    <a:pt x="4862" y="21214"/>
                  </a:cubicBezTo>
                  <a:cubicBezTo>
                    <a:pt x="4862" y="20796"/>
                    <a:pt x="5201" y="20458"/>
                    <a:pt x="5618" y="20458"/>
                  </a:cubicBezTo>
                  <a:lnTo>
                    <a:pt x="7559" y="20458"/>
                  </a:lnTo>
                  <a:cubicBezTo>
                    <a:pt x="7767" y="20458"/>
                    <a:pt x="7936" y="20289"/>
                    <a:pt x="7936" y="20080"/>
                  </a:cubicBezTo>
                  <a:lnTo>
                    <a:pt x="7936" y="16930"/>
                  </a:lnTo>
                  <a:cubicBezTo>
                    <a:pt x="7936" y="16740"/>
                    <a:pt x="7796" y="16581"/>
                    <a:pt x="7609" y="16555"/>
                  </a:cubicBezTo>
                  <a:cubicBezTo>
                    <a:pt x="3702" y="16022"/>
                    <a:pt x="756" y="12642"/>
                    <a:pt x="756" y="8692"/>
                  </a:cubicBezTo>
                  <a:cubicBezTo>
                    <a:pt x="756" y="4317"/>
                    <a:pt x="4315" y="756"/>
                    <a:pt x="8692" y="756"/>
                  </a:cubicBezTo>
                  <a:close/>
                  <a:moveTo>
                    <a:pt x="8692" y="0"/>
                  </a:moveTo>
                  <a:cubicBezTo>
                    <a:pt x="3900" y="0"/>
                    <a:pt x="0" y="3900"/>
                    <a:pt x="0" y="8692"/>
                  </a:cubicBezTo>
                  <a:cubicBezTo>
                    <a:pt x="0" y="12910"/>
                    <a:pt x="3027" y="16518"/>
                    <a:pt x="7180" y="17253"/>
                  </a:cubicBezTo>
                  <a:lnTo>
                    <a:pt x="7180" y="19702"/>
                  </a:lnTo>
                  <a:lnTo>
                    <a:pt x="5618" y="19702"/>
                  </a:lnTo>
                  <a:cubicBezTo>
                    <a:pt x="4784" y="19702"/>
                    <a:pt x="4106" y="20379"/>
                    <a:pt x="4106" y="21214"/>
                  </a:cubicBezTo>
                  <a:cubicBezTo>
                    <a:pt x="4106" y="22050"/>
                    <a:pt x="4784" y="22727"/>
                    <a:pt x="5618" y="22727"/>
                  </a:cubicBezTo>
                  <a:lnTo>
                    <a:pt x="7180" y="22727"/>
                  </a:lnTo>
                  <a:lnTo>
                    <a:pt x="7180" y="24289"/>
                  </a:lnTo>
                  <a:cubicBezTo>
                    <a:pt x="7180" y="25123"/>
                    <a:pt x="7857" y="25799"/>
                    <a:pt x="8692" y="25799"/>
                  </a:cubicBezTo>
                  <a:cubicBezTo>
                    <a:pt x="9526" y="25799"/>
                    <a:pt x="10204" y="25123"/>
                    <a:pt x="10204" y="24289"/>
                  </a:cubicBezTo>
                  <a:lnTo>
                    <a:pt x="10204" y="22727"/>
                  </a:lnTo>
                  <a:lnTo>
                    <a:pt x="11765" y="22727"/>
                  </a:lnTo>
                  <a:cubicBezTo>
                    <a:pt x="12601" y="22727"/>
                    <a:pt x="13277" y="22050"/>
                    <a:pt x="13277" y="21214"/>
                  </a:cubicBezTo>
                  <a:cubicBezTo>
                    <a:pt x="13277" y="20379"/>
                    <a:pt x="12601" y="19702"/>
                    <a:pt x="11765" y="19702"/>
                  </a:cubicBezTo>
                  <a:lnTo>
                    <a:pt x="10204" y="19702"/>
                  </a:lnTo>
                  <a:lnTo>
                    <a:pt x="10204" y="17253"/>
                  </a:lnTo>
                  <a:cubicBezTo>
                    <a:pt x="14356" y="16518"/>
                    <a:pt x="17383" y="12910"/>
                    <a:pt x="17384" y="8692"/>
                  </a:cubicBezTo>
                  <a:cubicBezTo>
                    <a:pt x="17384" y="3900"/>
                    <a:pt x="13485" y="0"/>
                    <a:pt x="8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1"/>
            <p:cNvSpPr/>
            <p:nvPr/>
          </p:nvSpPr>
          <p:spPr>
            <a:xfrm>
              <a:off x="736521" y="1297240"/>
              <a:ext cx="183602" cy="183530"/>
            </a:xfrm>
            <a:custGeom>
              <a:rect b="b" l="l" r="r" t="t"/>
              <a:pathLst>
                <a:path extrusionOk="0" h="12850" w="12855">
                  <a:moveTo>
                    <a:pt x="6404" y="0"/>
                  </a:moveTo>
                  <a:cubicBezTo>
                    <a:pt x="4985" y="0"/>
                    <a:pt x="3608" y="476"/>
                    <a:pt x="2491" y="1350"/>
                  </a:cubicBezTo>
                  <a:cubicBezTo>
                    <a:pt x="2326" y="1477"/>
                    <a:pt x="2296" y="1716"/>
                    <a:pt x="2425" y="1879"/>
                  </a:cubicBezTo>
                  <a:cubicBezTo>
                    <a:pt x="2498" y="1975"/>
                    <a:pt x="2610" y="2025"/>
                    <a:pt x="2722" y="2025"/>
                  </a:cubicBezTo>
                  <a:cubicBezTo>
                    <a:pt x="2803" y="2025"/>
                    <a:pt x="2885" y="1999"/>
                    <a:pt x="2954" y="1945"/>
                  </a:cubicBezTo>
                  <a:cubicBezTo>
                    <a:pt x="3942" y="1174"/>
                    <a:pt x="5157" y="756"/>
                    <a:pt x="6410" y="756"/>
                  </a:cubicBezTo>
                  <a:cubicBezTo>
                    <a:pt x="6417" y="756"/>
                    <a:pt x="6424" y="756"/>
                    <a:pt x="6430" y="756"/>
                  </a:cubicBezTo>
                  <a:cubicBezTo>
                    <a:pt x="9556" y="756"/>
                    <a:pt x="12098" y="3298"/>
                    <a:pt x="12098" y="6424"/>
                  </a:cubicBezTo>
                  <a:cubicBezTo>
                    <a:pt x="12098" y="9551"/>
                    <a:pt x="9556" y="12094"/>
                    <a:pt x="6430" y="12094"/>
                  </a:cubicBezTo>
                  <a:cubicBezTo>
                    <a:pt x="3303" y="12094"/>
                    <a:pt x="761" y="9551"/>
                    <a:pt x="761" y="6424"/>
                  </a:cubicBezTo>
                  <a:cubicBezTo>
                    <a:pt x="756" y="5166"/>
                    <a:pt x="1176" y="3941"/>
                    <a:pt x="1951" y="2949"/>
                  </a:cubicBezTo>
                  <a:cubicBezTo>
                    <a:pt x="2080" y="2784"/>
                    <a:pt x="2050" y="2547"/>
                    <a:pt x="1885" y="2418"/>
                  </a:cubicBezTo>
                  <a:cubicBezTo>
                    <a:pt x="1816" y="2365"/>
                    <a:pt x="1734" y="2339"/>
                    <a:pt x="1653" y="2339"/>
                  </a:cubicBezTo>
                  <a:cubicBezTo>
                    <a:pt x="1540" y="2339"/>
                    <a:pt x="1429" y="2389"/>
                    <a:pt x="1355" y="2485"/>
                  </a:cubicBezTo>
                  <a:cubicBezTo>
                    <a:pt x="476" y="3609"/>
                    <a:pt x="0" y="4998"/>
                    <a:pt x="5" y="6424"/>
                  </a:cubicBezTo>
                  <a:cubicBezTo>
                    <a:pt x="5" y="9967"/>
                    <a:pt x="2887" y="12850"/>
                    <a:pt x="6430" y="12850"/>
                  </a:cubicBezTo>
                  <a:cubicBezTo>
                    <a:pt x="9973" y="12850"/>
                    <a:pt x="12854" y="9967"/>
                    <a:pt x="12854" y="6424"/>
                  </a:cubicBezTo>
                  <a:cubicBezTo>
                    <a:pt x="12854" y="2881"/>
                    <a:pt x="9973" y="0"/>
                    <a:pt x="6430" y="0"/>
                  </a:cubicBezTo>
                  <a:cubicBezTo>
                    <a:pt x="6421" y="0"/>
                    <a:pt x="6413" y="0"/>
                    <a:pt x="6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41"/>
          <p:cNvGrpSpPr/>
          <p:nvPr/>
        </p:nvGrpSpPr>
        <p:grpSpPr>
          <a:xfrm>
            <a:off x="5750802" y="2699581"/>
            <a:ext cx="201174" cy="298586"/>
            <a:chOff x="704216" y="1264850"/>
            <a:chExt cx="248301" cy="368489"/>
          </a:xfrm>
        </p:grpSpPr>
        <p:sp>
          <p:nvSpPr>
            <p:cNvPr id="595" name="Google Shape;595;p41"/>
            <p:cNvSpPr/>
            <p:nvPr/>
          </p:nvSpPr>
          <p:spPr>
            <a:xfrm>
              <a:off x="704216" y="1264850"/>
              <a:ext cx="248301" cy="368489"/>
            </a:xfrm>
            <a:custGeom>
              <a:rect b="b" l="l" r="r" t="t"/>
              <a:pathLst>
                <a:path extrusionOk="0" h="25800" w="17385">
                  <a:moveTo>
                    <a:pt x="8692" y="756"/>
                  </a:moveTo>
                  <a:cubicBezTo>
                    <a:pt x="13068" y="756"/>
                    <a:pt x="16628" y="4315"/>
                    <a:pt x="16628" y="8692"/>
                  </a:cubicBezTo>
                  <a:cubicBezTo>
                    <a:pt x="16628" y="12642"/>
                    <a:pt x="13682" y="16022"/>
                    <a:pt x="9774" y="16555"/>
                  </a:cubicBezTo>
                  <a:cubicBezTo>
                    <a:pt x="9587" y="16580"/>
                    <a:pt x="9448" y="16740"/>
                    <a:pt x="9448" y="16930"/>
                  </a:cubicBezTo>
                  <a:lnTo>
                    <a:pt x="9448" y="20080"/>
                  </a:lnTo>
                  <a:cubicBezTo>
                    <a:pt x="9448" y="20289"/>
                    <a:pt x="9618" y="20457"/>
                    <a:pt x="9825" y="20458"/>
                  </a:cubicBezTo>
                  <a:lnTo>
                    <a:pt x="11766" y="20458"/>
                  </a:lnTo>
                  <a:cubicBezTo>
                    <a:pt x="12183" y="20458"/>
                    <a:pt x="12521" y="20796"/>
                    <a:pt x="12521" y="21213"/>
                  </a:cubicBezTo>
                  <a:cubicBezTo>
                    <a:pt x="12521" y="21632"/>
                    <a:pt x="12183" y="21969"/>
                    <a:pt x="11766" y="21969"/>
                  </a:cubicBezTo>
                  <a:lnTo>
                    <a:pt x="9827" y="21969"/>
                  </a:lnTo>
                  <a:cubicBezTo>
                    <a:pt x="9618" y="21969"/>
                    <a:pt x="9448" y="22138"/>
                    <a:pt x="9448" y="22348"/>
                  </a:cubicBezTo>
                  <a:lnTo>
                    <a:pt x="9448" y="24287"/>
                  </a:lnTo>
                  <a:cubicBezTo>
                    <a:pt x="9448" y="24704"/>
                    <a:pt x="9111" y="25043"/>
                    <a:pt x="8692" y="25043"/>
                  </a:cubicBezTo>
                  <a:cubicBezTo>
                    <a:pt x="8275" y="25043"/>
                    <a:pt x="7936" y="24704"/>
                    <a:pt x="7936" y="24287"/>
                  </a:cubicBezTo>
                  <a:lnTo>
                    <a:pt x="7936" y="22348"/>
                  </a:lnTo>
                  <a:cubicBezTo>
                    <a:pt x="7936" y="22138"/>
                    <a:pt x="7767" y="21970"/>
                    <a:pt x="7559" y="21970"/>
                  </a:cubicBezTo>
                  <a:lnTo>
                    <a:pt x="5618" y="21970"/>
                  </a:lnTo>
                  <a:cubicBezTo>
                    <a:pt x="5201" y="21970"/>
                    <a:pt x="4862" y="21632"/>
                    <a:pt x="4862" y="21214"/>
                  </a:cubicBezTo>
                  <a:cubicBezTo>
                    <a:pt x="4862" y="20796"/>
                    <a:pt x="5201" y="20458"/>
                    <a:pt x="5618" y="20458"/>
                  </a:cubicBezTo>
                  <a:lnTo>
                    <a:pt x="7559" y="20458"/>
                  </a:lnTo>
                  <a:cubicBezTo>
                    <a:pt x="7767" y="20458"/>
                    <a:pt x="7936" y="20289"/>
                    <a:pt x="7936" y="20080"/>
                  </a:cubicBezTo>
                  <a:lnTo>
                    <a:pt x="7936" y="16930"/>
                  </a:lnTo>
                  <a:cubicBezTo>
                    <a:pt x="7936" y="16740"/>
                    <a:pt x="7796" y="16581"/>
                    <a:pt x="7609" y="16555"/>
                  </a:cubicBezTo>
                  <a:cubicBezTo>
                    <a:pt x="3702" y="16022"/>
                    <a:pt x="756" y="12642"/>
                    <a:pt x="756" y="8692"/>
                  </a:cubicBezTo>
                  <a:cubicBezTo>
                    <a:pt x="756" y="4317"/>
                    <a:pt x="4315" y="756"/>
                    <a:pt x="8692" y="756"/>
                  </a:cubicBezTo>
                  <a:close/>
                  <a:moveTo>
                    <a:pt x="8692" y="0"/>
                  </a:moveTo>
                  <a:cubicBezTo>
                    <a:pt x="3900" y="0"/>
                    <a:pt x="0" y="3900"/>
                    <a:pt x="0" y="8692"/>
                  </a:cubicBezTo>
                  <a:cubicBezTo>
                    <a:pt x="0" y="12910"/>
                    <a:pt x="3027" y="16518"/>
                    <a:pt x="7180" y="17253"/>
                  </a:cubicBezTo>
                  <a:lnTo>
                    <a:pt x="7180" y="19702"/>
                  </a:lnTo>
                  <a:lnTo>
                    <a:pt x="5618" y="19702"/>
                  </a:lnTo>
                  <a:cubicBezTo>
                    <a:pt x="4784" y="19702"/>
                    <a:pt x="4106" y="20379"/>
                    <a:pt x="4106" y="21214"/>
                  </a:cubicBezTo>
                  <a:cubicBezTo>
                    <a:pt x="4106" y="22050"/>
                    <a:pt x="4784" y="22727"/>
                    <a:pt x="5618" y="22727"/>
                  </a:cubicBezTo>
                  <a:lnTo>
                    <a:pt x="7180" y="22727"/>
                  </a:lnTo>
                  <a:lnTo>
                    <a:pt x="7180" y="24289"/>
                  </a:lnTo>
                  <a:cubicBezTo>
                    <a:pt x="7180" y="25123"/>
                    <a:pt x="7857" y="25799"/>
                    <a:pt x="8692" y="25799"/>
                  </a:cubicBezTo>
                  <a:cubicBezTo>
                    <a:pt x="9526" y="25799"/>
                    <a:pt x="10204" y="25123"/>
                    <a:pt x="10204" y="24289"/>
                  </a:cubicBezTo>
                  <a:lnTo>
                    <a:pt x="10204" y="22727"/>
                  </a:lnTo>
                  <a:lnTo>
                    <a:pt x="11765" y="22727"/>
                  </a:lnTo>
                  <a:cubicBezTo>
                    <a:pt x="12601" y="22727"/>
                    <a:pt x="13277" y="22050"/>
                    <a:pt x="13277" y="21214"/>
                  </a:cubicBezTo>
                  <a:cubicBezTo>
                    <a:pt x="13277" y="20379"/>
                    <a:pt x="12601" y="19702"/>
                    <a:pt x="11765" y="19702"/>
                  </a:cubicBezTo>
                  <a:lnTo>
                    <a:pt x="10204" y="19702"/>
                  </a:lnTo>
                  <a:lnTo>
                    <a:pt x="10204" y="17253"/>
                  </a:lnTo>
                  <a:cubicBezTo>
                    <a:pt x="14356" y="16518"/>
                    <a:pt x="17383" y="12910"/>
                    <a:pt x="17384" y="8692"/>
                  </a:cubicBezTo>
                  <a:cubicBezTo>
                    <a:pt x="17384" y="3900"/>
                    <a:pt x="13485" y="0"/>
                    <a:pt x="8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1"/>
            <p:cNvSpPr/>
            <p:nvPr/>
          </p:nvSpPr>
          <p:spPr>
            <a:xfrm>
              <a:off x="736521" y="1297240"/>
              <a:ext cx="183602" cy="183530"/>
            </a:xfrm>
            <a:custGeom>
              <a:rect b="b" l="l" r="r" t="t"/>
              <a:pathLst>
                <a:path extrusionOk="0" h="12850" w="12855">
                  <a:moveTo>
                    <a:pt x="6404" y="0"/>
                  </a:moveTo>
                  <a:cubicBezTo>
                    <a:pt x="4985" y="0"/>
                    <a:pt x="3608" y="476"/>
                    <a:pt x="2491" y="1350"/>
                  </a:cubicBezTo>
                  <a:cubicBezTo>
                    <a:pt x="2326" y="1477"/>
                    <a:pt x="2296" y="1716"/>
                    <a:pt x="2425" y="1879"/>
                  </a:cubicBezTo>
                  <a:cubicBezTo>
                    <a:pt x="2498" y="1975"/>
                    <a:pt x="2610" y="2025"/>
                    <a:pt x="2722" y="2025"/>
                  </a:cubicBezTo>
                  <a:cubicBezTo>
                    <a:pt x="2803" y="2025"/>
                    <a:pt x="2885" y="1999"/>
                    <a:pt x="2954" y="1945"/>
                  </a:cubicBezTo>
                  <a:cubicBezTo>
                    <a:pt x="3942" y="1174"/>
                    <a:pt x="5157" y="756"/>
                    <a:pt x="6410" y="756"/>
                  </a:cubicBezTo>
                  <a:cubicBezTo>
                    <a:pt x="6417" y="756"/>
                    <a:pt x="6424" y="756"/>
                    <a:pt x="6430" y="756"/>
                  </a:cubicBezTo>
                  <a:cubicBezTo>
                    <a:pt x="9556" y="756"/>
                    <a:pt x="12098" y="3298"/>
                    <a:pt x="12098" y="6424"/>
                  </a:cubicBezTo>
                  <a:cubicBezTo>
                    <a:pt x="12098" y="9551"/>
                    <a:pt x="9556" y="12094"/>
                    <a:pt x="6430" y="12094"/>
                  </a:cubicBezTo>
                  <a:cubicBezTo>
                    <a:pt x="3303" y="12094"/>
                    <a:pt x="761" y="9551"/>
                    <a:pt x="761" y="6424"/>
                  </a:cubicBezTo>
                  <a:cubicBezTo>
                    <a:pt x="756" y="5166"/>
                    <a:pt x="1176" y="3941"/>
                    <a:pt x="1951" y="2949"/>
                  </a:cubicBezTo>
                  <a:cubicBezTo>
                    <a:pt x="2080" y="2784"/>
                    <a:pt x="2050" y="2547"/>
                    <a:pt x="1885" y="2418"/>
                  </a:cubicBezTo>
                  <a:cubicBezTo>
                    <a:pt x="1816" y="2365"/>
                    <a:pt x="1734" y="2339"/>
                    <a:pt x="1653" y="2339"/>
                  </a:cubicBezTo>
                  <a:cubicBezTo>
                    <a:pt x="1540" y="2339"/>
                    <a:pt x="1429" y="2389"/>
                    <a:pt x="1355" y="2485"/>
                  </a:cubicBezTo>
                  <a:cubicBezTo>
                    <a:pt x="476" y="3609"/>
                    <a:pt x="0" y="4998"/>
                    <a:pt x="5" y="6424"/>
                  </a:cubicBezTo>
                  <a:cubicBezTo>
                    <a:pt x="5" y="9967"/>
                    <a:pt x="2887" y="12850"/>
                    <a:pt x="6430" y="12850"/>
                  </a:cubicBezTo>
                  <a:cubicBezTo>
                    <a:pt x="9973" y="12850"/>
                    <a:pt x="12854" y="9967"/>
                    <a:pt x="12854" y="6424"/>
                  </a:cubicBezTo>
                  <a:cubicBezTo>
                    <a:pt x="12854" y="2881"/>
                    <a:pt x="9973" y="0"/>
                    <a:pt x="6430" y="0"/>
                  </a:cubicBezTo>
                  <a:cubicBezTo>
                    <a:pt x="6421" y="0"/>
                    <a:pt x="6413" y="0"/>
                    <a:pt x="6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41"/>
          <p:cNvGrpSpPr/>
          <p:nvPr/>
        </p:nvGrpSpPr>
        <p:grpSpPr>
          <a:xfrm>
            <a:off x="7561552" y="2699581"/>
            <a:ext cx="201174" cy="298586"/>
            <a:chOff x="704216" y="1264850"/>
            <a:chExt cx="248301" cy="368489"/>
          </a:xfrm>
        </p:grpSpPr>
        <p:sp>
          <p:nvSpPr>
            <p:cNvPr id="598" name="Google Shape;598;p41"/>
            <p:cNvSpPr/>
            <p:nvPr/>
          </p:nvSpPr>
          <p:spPr>
            <a:xfrm>
              <a:off x="704216" y="1264850"/>
              <a:ext cx="248301" cy="368489"/>
            </a:xfrm>
            <a:custGeom>
              <a:rect b="b" l="l" r="r" t="t"/>
              <a:pathLst>
                <a:path extrusionOk="0" h="25800" w="17385">
                  <a:moveTo>
                    <a:pt x="8692" y="756"/>
                  </a:moveTo>
                  <a:cubicBezTo>
                    <a:pt x="13068" y="756"/>
                    <a:pt x="16628" y="4315"/>
                    <a:pt x="16628" y="8692"/>
                  </a:cubicBezTo>
                  <a:cubicBezTo>
                    <a:pt x="16628" y="12642"/>
                    <a:pt x="13682" y="16022"/>
                    <a:pt x="9774" y="16555"/>
                  </a:cubicBezTo>
                  <a:cubicBezTo>
                    <a:pt x="9587" y="16580"/>
                    <a:pt x="9448" y="16740"/>
                    <a:pt x="9448" y="16930"/>
                  </a:cubicBezTo>
                  <a:lnTo>
                    <a:pt x="9448" y="20080"/>
                  </a:lnTo>
                  <a:cubicBezTo>
                    <a:pt x="9448" y="20289"/>
                    <a:pt x="9618" y="20457"/>
                    <a:pt x="9825" y="20458"/>
                  </a:cubicBezTo>
                  <a:lnTo>
                    <a:pt x="11766" y="20458"/>
                  </a:lnTo>
                  <a:cubicBezTo>
                    <a:pt x="12183" y="20458"/>
                    <a:pt x="12521" y="20796"/>
                    <a:pt x="12521" y="21213"/>
                  </a:cubicBezTo>
                  <a:cubicBezTo>
                    <a:pt x="12521" y="21632"/>
                    <a:pt x="12183" y="21969"/>
                    <a:pt x="11766" y="21969"/>
                  </a:cubicBezTo>
                  <a:lnTo>
                    <a:pt x="9827" y="21969"/>
                  </a:lnTo>
                  <a:cubicBezTo>
                    <a:pt x="9618" y="21969"/>
                    <a:pt x="9448" y="22138"/>
                    <a:pt x="9448" y="22348"/>
                  </a:cubicBezTo>
                  <a:lnTo>
                    <a:pt x="9448" y="24287"/>
                  </a:lnTo>
                  <a:cubicBezTo>
                    <a:pt x="9448" y="24704"/>
                    <a:pt x="9111" y="25043"/>
                    <a:pt x="8692" y="25043"/>
                  </a:cubicBezTo>
                  <a:cubicBezTo>
                    <a:pt x="8275" y="25043"/>
                    <a:pt x="7936" y="24704"/>
                    <a:pt x="7936" y="24287"/>
                  </a:cubicBezTo>
                  <a:lnTo>
                    <a:pt x="7936" y="22348"/>
                  </a:lnTo>
                  <a:cubicBezTo>
                    <a:pt x="7936" y="22138"/>
                    <a:pt x="7767" y="21970"/>
                    <a:pt x="7559" y="21970"/>
                  </a:cubicBezTo>
                  <a:lnTo>
                    <a:pt x="5618" y="21970"/>
                  </a:lnTo>
                  <a:cubicBezTo>
                    <a:pt x="5201" y="21970"/>
                    <a:pt x="4862" y="21632"/>
                    <a:pt x="4862" y="21214"/>
                  </a:cubicBezTo>
                  <a:cubicBezTo>
                    <a:pt x="4862" y="20796"/>
                    <a:pt x="5201" y="20458"/>
                    <a:pt x="5618" y="20458"/>
                  </a:cubicBezTo>
                  <a:lnTo>
                    <a:pt x="7559" y="20458"/>
                  </a:lnTo>
                  <a:cubicBezTo>
                    <a:pt x="7767" y="20458"/>
                    <a:pt x="7936" y="20289"/>
                    <a:pt x="7936" y="20080"/>
                  </a:cubicBezTo>
                  <a:lnTo>
                    <a:pt x="7936" y="16930"/>
                  </a:lnTo>
                  <a:cubicBezTo>
                    <a:pt x="7936" y="16740"/>
                    <a:pt x="7796" y="16581"/>
                    <a:pt x="7609" y="16555"/>
                  </a:cubicBezTo>
                  <a:cubicBezTo>
                    <a:pt x="3702" y="16022"/>
                    <a:pt x="756" y="12642"/>
                    <a:pt x="756" y="8692"/>
                  </a:cubicBezTo>
                  <a:cubicBezTo>
                    <a:pt x="756" y="4317"/>
                    <a:pt x="4315" y="756"/>
                    <a:pt x="8692" y="756"/>
                  </a:cubicBezTo>
                  <a:close/>
                  <a:moveTo>
                    <a:pt x="8692" y="0"/>
                  </a:moveTo>
                  <a:cubicBezTo>
                    <a:pt x="3900" y="0"/>
                    <a:pt x="0" y="3900"/>
                    <a:pt x="0" y="8692"/>
                  </a:cubicBezTo>
                  <a:cubicBezTo>
                    <a:pt x="0" y="12910"/>
                    <a:pt x="3027" y="16518"/>
                    <a:pt x="7180" y="17253"/>
                  </a:cubicBezTo>
                  <a:lnTo>
                    <a:pt x="7180" y="19702"/>
                  </a:lnTo>
                  <a:lnTo>
                    <a:pt x="5618" y="19702"/>
                  </a:lnTo>
                  <a:cubicBezTo>
                    <a:pt x="4784" y="19702"/>
                    <a:pt x="4106" y="20379"/>
                    <a:pt x="4106" y="21214"/>
                  </a:cubicBezTo>
                  <a:cubicBezTo>
                    <a:pt x="4106" y="22050"/>
                    <a:pt x="4784" y="22727"/>
                    <a:pt x="5618" y="22727"/>
                  </a:cubicBezTo>
                  <a:lnTo>
                    <a:pt x="7180" y="22727"/>
                  </a:lnTo>
                  <a:lnTo>
                    <a:pt x="7180" y="24289"/>
                  </a:lnTo>
                  <a:cubicBezTo>
                    <a:pt x="7180" y="25123"/>
                    <a:pt x="7857" y="25799"/>
                    <a:pt x="8692" y="25799"/>
                  </a:cubicBezTo>
                  <a:cubicBezTo>
                    <a:pt x="9526" y="25799"/>
                    <a:pt x="10204" y="25123"/>
                    <a:pt x="10204" y="24289"/>
                  </a:cubicBezTo>
                  <a:lnTo>
                    <a:pt x="10204" y="22727"/>
                  </a:lnTo>
                  <a:lnTo>
                    <a:pt x="11765" y="22727"/>
                  </a:lnTo>
                  <a:cubicBezTo>
                    <a:pt x="12601" y="22727"/>
                    <a:pt x="13277" y="22050"/>
                    <a:pt x="13277" y="21214"/>
                  </a:cubicBezTo>
                  <a:cubicBezTo>
                    <a:pt x="13277" y="20379"/>
                    <a:pt x="12601" y="19702"/>
                    <a:pt x="11765" y="19702"/>
                  </a:cubicBezTo>
                  <a:lnTo>
                    <a:pt x="10204" y="19702"/>
                  </a:lnTo>
                  <a:lnTo>
                    <a:pt x="10204" y="17253"/>
                  </a:lnTo>
                  <a:cubicBezTo>
                    <a:pt x="14356" y="16518"/>
                    <a:pt x="17383" y="12910"/>
                    <a:pt x="17384" y="8692"/>
                  </a:cubicBezTo>
                  <a:cubicBezTo>
                    <a:pt x="17384" y="3900"/>
                    <a:pt x="13485" y="0"/>
                    <a:pt x="8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1"/>
            <p:cNvSpPr/>
            <p:nvPr/>
          </p:nvSpPr>
          <p:spPr>
            <a:xfrm>
              <a:off x="736521" y="1297240"/>
              <a:ext cx="183602" cy="183530"/>
            </a:xfrm>
            <a:custGeom>
              <a:rect b="b" l="l" r="r" t="t"/>
              <a:pathLst>
                <a:path extrusionOk="0" h="12850" w="12855">
                  <a:moveTo>
                    <a:pt x="6404" y="0"/>
                  </a:moveTo>
                  <a:cubicBezTo>
                    <a:pt x="4985" y="0"/>
                    <a:pt x="3608" y="476"/>
                    <a:pt x="2491" y="1350"/>
                  </a:cubicBezTo>
                  <a:cubicBezTo>
                    <a:pt x="2326" y="1477"/>
                    <a:pt x="2296" y="1716"/>
                    <a:pt x="2425" y="1879"/>
                  </a:cubicBezTo>
                  <a:cubicBezTo>
                    <a:pt x="2498" y="1975"/>
                    <a:pt x="2610" y="2025"/>
                    <a:pt x="2722" y="2025"/>
                  </a:cubicBezTo>
                  <a:cubicBezTo>
                    <a:pt x="2803" y="2025"/>
                    <a:pt x="2885" y="1999"/>
                    <a:pt x="2954" y="1945"/>
                  </a:cubicBezTo>
                  <a:cubicBezTo>
                    <a:pt x="3942" y="1174"/>
                    <a:pt x="5157" y="756"/>
                    <a:pt x="6410" y="756"/>
                  </a:cubicBezTo>
                  <a:cubicBezTo>
                    <a:pt x="6417" y="756"/>
                    <a:pt x="6424" y="756"/>
                    <a:pt x="6430" y="756"/>
                  </a:cubicBezTo>
                  <a:cubicBezTo>
                    <a:pt x="9556" y="756"/>
                    <a:pt x="12098" y="3298"/>
                    <a:pt x="12098" y="6424"/>
                  </a:cubicBezTo>
                  <a:cubicBezTo>
                    <a:pt x="12098" y="9551"/>
                    <a:pt x="9556" y="12094"/>
                    <a:pt x="6430" y="12094"/>
                  </a:cubicBezTo>
                  <a:cubicBezTo>
                    <a:pt x="3303" y="12094"/>
                    <a:pt x="761" y="9551"/>
                    <a:pt x="761" y="6424"/>
                  </a:cubicBezTo>
                  <a:cubicBezTo>
                    <a:pt x="756" y="5166"/>
                    <a:pt x="1176" y="3941"/>
                    <a:pt x="1951" y="2949"/>
                  </a:cubicBezTo>
                  <a:cubicBezTo>
                    <a:pt x="2080" y="2784"/>
                    <a:pt x="2050" y="2547"/>
                    <a:pt x="1885" y="2418"/>
                  </a:cubicBezTo>
                  <a:cubicBezTo>
                    <a:pt x="1816" y="2365"/>
                    <a:pt x="1734" y="2339"/>
                    <a:pt x="1653" y="2339"/>
                  </a:cubicBezTo>
                  <a:cubicBezTo>
                    <a:pt x="1540" y="2339"/>
                    <a:pt x="1429" y="2389"/>
                    <a:pt x="1355" y="2485"/>
                  </a:cubicBezTo>
                  <a:cubicBezTo>
                    <a:pt x="476" y="3609"/>
                    <a:pt x="0" y="4998"/>
                    <a:pt x="5" y="6424"/>
                  </a:cubicBezTo>
                  <a:cubicBezTo>
                    <a:pt x="5" y="9967"/>
                    <a:pt x="2887" y="12850"/>
                    <a:pt x="6430" y="12850"/>
                  </a:cubicBezTo>
                  <a:cubicBezTo>
                    <a:pt x="9973" y="12850"/>
                    <a:pt x="12854" y="9967"/>
                    <a:pt x="12854" y="6424"/>
                  </a:cubicBezTo>
                  <a:cubicBezTo>
                    <a:pt x="12854" y="2881"/>
                    <a:pt x="9973" y="0"/>
                    <a:pt x="6430" y="0"/>
                  </a:cubicBezTo>
                  <a:cubicBezTo>
                    <a:pt x="6421" y="0"/>
                    <a:pt x="6413" y="0"/>
                    <a:pt x="6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3" name="Shape 603"/>
        <p:cNvGrpSpPr/>
        <p:nvPr/>
      </p:nvGrpSpPr>
      <p:grpSpPr>
        <a:xfrm>
          <a:off x="0" y="0"/>
          <a:ext cx="0" cy="0"/>
          <a:chOff x="0" y="0"/>
          <a:chExt cx="0" cy="0"/>
        </a:xfrm>
      </p:grpSpPr>
      <p:sp>
        <p:nvSpPr>
          <p:cNvPr id="604" name="Google Shape;604;p42"/>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TRIAL TIMELINE</a:t>
            </a:r>
            <a:endParaRPr/>
          </a:p>
        </p:txBody>
      </p:sp>
      <p:grpSp>
        <p:nvGrpSpPr>
          <p:cNvPr id="605" name="Google Shape;605;p42"/>
          <p:cNvGrpSpPr/>
          <p:nvPr/>
        </p:nvGrpSpPr>
        <p:grpSpPr>
          <a:xfrm>
            <a:off x="4073842" y="692245"/>
            <a:ext cx="4052704" cy="3930670"/>
            <a:chOff x="1109100" y="238125"/>
            <a:chExt cx="5400725" cy="5238100"/>
          </a:xfrm>
        </p:grpSpPr>
        <p:sp>
          <p:nvSpPr>
            <p:cNvPr id="606" name="Google Shape;606;p42"/>
            <p:cNvSpPr/>
            <p:nvPr/>
          </p:nvSpPr>
          <p:spPr>
            <a:xfrm>
              <a:off x="1109100" y="238125"/>
              <a:ext cx="5243750" cy="5238100"/>
            </a:xfrm>
            <a:custGeom>
              <a:rect b="b" l="l" r="r" t="t"/>
              <a:pathLst>
                <a:path extrusionOk="0" h="209524" w="209750">
                  <a:moveTo>
                    <a:pt x="175258" y="34255"/>
                  </a:moveTo>
                  <a:lnTo>
                    <a:pt x="175258" y="49533"/>
                  </a:lnTo>
                  <a:cubicBezTo>
                    <a:pt x="175258" y="57970"/>
                    <a:pt x="168418" y="64810"/>
                    <a:pt x="159979" y="64810"/>
                  </a:cubicBezTo>
                  <a:lnTo>
                    <a:pt x="160220" y="64813"/>
                  </a:lnTo>
                  <a:lnTo>
                    <a:pt x="144701" y="64813"/>
                  </a:lnTo>
                  <a:lnTo>
                    <a:pt x="144701" y="49533"/>
                  </a:lnTo>
                  <a:cubicBezTo>
                    <a:pt x="144701" y="41095"/>
                    <a:pt x="151543" y="34255"/>
                    <a:pt x="159979" y="34255"/>
                  </a:cubicBezTo>
                  <a:close/>
                  <a:moveTo>
                    <a:pt x="131443" y="78072"/>
                  </a:moveTo>
                  <a:lnTo>
                    <a:pt x="131443" y="93350"/>
                  </a:lnTo>
                  <a:cubicBezTo>
                    <a:pt x="131443" y="101788"/>
                    <a:pt x="124603" y="108630"/>
                    <a:pt x="116168" y="108630"/>
                  </a:cubicBezTo>
                  <a:lnTo>
                    <a:pt x="116407" y="108633"/>
                  </a:lnTo>
                  <a:lnTo>
                    <a:pt x="100887" y="108633"/>
                  </a:lnTo>
                  <a:lnTo>
                    <a:pt x="100887" y="93350"/>
                  </a:lnTo>
                  <a:cubicBezTo>
                    <a:pt x="100887" y="84913"/>
                    <a:pt x="107729" y="78072"/>
                    <a:pt x="116168" y="78072"/>
                  </a:cubicBezTo>
                  <a:close/>
                  <a:moveTo>
                    <a:pt x="87628" y="121892"/>
                  </a:moveTo>
                  <a:lnTo>
                    <a:pt x="87628" y="137170"/>
                  </a:lnTo>
                  <a:cubicBezTo>
                    <a:pt x="87628" y="145609"/>
                    <a:pt x="80788" y="152448"/>
                    <a:pt x="72350" y="152448"/>
                  </a:cubicBezTo>
                  <a:lnTo>
                    <a:pt x="72592" y="152451"/>
                  </a:lnTo>
                  <a:lnTo>
                    <a:pt x="57072" y="152451"/>
                  </a:lnTo>
                  <a:lnTo>
                    <a:pt x="57072" y="137170"/>
                  </a:lnTo>
                  <a:cubicBezTo>
                    <a:pt x="57072" y="128734"/>
                    <a:pt x="63914" y="121892"/>
                    <a:pt x="72350" y="121892"/>
                  </a:cubicBezTo>
                  <a:close/>
                  <a:moveTo>
                    <a:pt x="43815" y="165710"/>
                  </a:moveTo>
                  <a:lnTo>
                    <a:pt x="43815" y="180988"/>
                  </a:lnTo>
                  <a:cubicBezTo>
                    <a:pt x="43815" y="189425"/>
                    <a:pt x="36975" y="196266"/>
                    <a:pt x="28537" y="196266"/>
                  </a:cubicBezTo>
                  <a:cubicBezTo>
                    <a:pt x="20100" y="196266"/>
                    <a:pt x="13259" y="189427"/>
                    <a:pt x="13259" y="180988"/>
                  </a:cubicBezTo>
                  <a:cubicBezTo>
                    <a:pt x="13259" y="172550"/>
                    <a:pt x="20100" y="165710"/>
                    <a:pt x="28537" y="165710"/>
                  </a:cubicBezTo>
                  <a:close/>
                  <a:moveTo>
                    <a:pt x="175258" y="0"/>
                  </a:moveTo>
                  <a:lnTo>
                    <a:pt x="175258" y="125"/>
                  </a:lnTo>
                  <a:lnTo>
                    <a:pt x="175258" y="20996"/>
                  </a:lnTo>
                  <a:lnTo>
                    <a:pt x="159979" y="20996"/>
                  </a:lnTo>
                  <a:cubicBezTo>
                    <a:pt x="144219" y="20996"/>
                    <a:pt x="131443" y="33773"/>
                    <a:pt x="131443" y="49531"/>
                  </a:cubicBezTo>
                  <a:lnTo>
                    <a:pt x="131443" y="64813"/>
                  </a:lnTo>
                  <a:lnTo>
                    <a:pt x="116168" y="64813"/>
                  </a:lnTo>
                  <a:lnTo>
                    <a:pt x="116168" y="64814"/>
                  </a:lnTo>
                  <a:cubicBezTo>
                    <a:pt x="100405" y="64814"/>
                    <a:pt x="87629" y="77590"/>
                    <a:pt x="87629" y="93350"/>
                  </a:cubicBezTo>
                  <a:lnTo>
                    <a:pt x="87629" y="108633"/>
                  </a:lnTo>
                  <a:lnTo>
                    <a:pt x="72351" y="108633"/>
                  </a:lnTo>
                  <a:cubicBezTo>
                    <a:pt x="56591" y="108633"/>
                    <a:pt x="43815" y="121410"/>
                    <a:pt x="43815" y="137170"/>
                  </a:cubicBezTo>
                  <a:lnTo>
                    <a:pt x="43815" y="152451"/>
                  </a:lnTo>
                  <a:lnTo>
                    <a:pt x="28537" y="152451"/>
                  </a:lnTo>
                  <a:cubicBezTo>
                    <a:pt x="12776" y="152451"/>
                    <a:pt x="0" y="165228"/>
                    <a:pt x="0" y="180988"/>
                  </a:cubicBezTo>
                  <a:cubicBezTo>
                    <a:pt x="0" y="196748"/>
                    <a:pt x="12776" y="209524"/>
                    <a:pt x="28536" y="209524"/>
                  </a:cubicBezTo>
                  <a:cubicBezTo>
                    <a:pt x="44297" y="209524"/>
                    <a:pt x="57072" y="196748"/>
                    <a:pt x="57072" y="180988"/>
                  </a:cubicBezTo>
                  <a:lnTo>
                    <a:pt x="57072" y="165710"/>
                  </a:lnTo>
                  <a:lnTo>
                    <a:pt x="72592" y="165710"/>
                  </a:lnTo>
                  <a:lnTo>
                    <a:pt x="72592" y="165701"/>
                  </a:lnTo>
                  <a:cubicBezTo>
                    <a:pt x="88240" y="165571"/>
                    <a:pt x="100887" y="152851"/>
                    <a:pt x="100887" y="137172"/>
                  </a:cubicBezTo>
                  <a:lnTo>
                    <a:pt x="100887" y="121894"/>
                  </a:lnTo>
                  <a:lnTo>
                    <a:pt x="116407" y="121894"/>
                  </a:lnTo>
                  <a:lnTo>
                    <a:pt x="116407" y="121884"/>
                  </a:lnTo>
                  <a:cubicBezTo>
                    <a:pt x="132055" y="121753"/>
                    <a:pt x="144701" y="109032"/>
                    <a:pt x="144701" y="93351"/>
                  </a:cubicBezTo>
                  <a:lnTo>
                    <a:pt x="144701" y="78074"/>
                  </a:lnTo>
                  <a:lnTo>
                    <a:pt x="160220" y="78074"/>
                  </a:lnTo>
                  <a:lnTo>
                    <a:pt x="160220" y="78064"/>
                  </a:lnTo>
                  <a:cubicBezTo>
                    <a:pt x="175869" y="77933"/>
                    <a:pt x="188515" y="65213"/>
                    <a:pt x="188515" y="49533"/>
                  </a:cubicBezTo>
                  <a:lnTo>
                    <a:pt x="188515" y="34255"/>
                  </a:lnTo>
                  <a:lnTo>
                    <a:pt x="209750" y="34255"/>
                  </a:lnTo>
                  <a:lnTo>
                    <a:pt x="209750" y="20996"/>
                  </a:lnTo>
                  <a:lnTo>
                    <a:pt x="188515" y="20996"/>
                  </a:lnTo>
                  <a:lnTo>
                    <a:pt x="188515" y="0"/>
                  </a:lnTo>
                  <a:close/>
                </a:path>
              </a:pathLst>
            </a:cu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2"/>
            <p:cNvSpPr/>
            <p:nvPr/>
          </p:nvSpPr>
          <p:spPr>
            <a:xfrm>
              <a:off x="2917825" y="3659950"/>
              <a:ext cx="806100" cy="14900"/>
            </a:xfrm>
            <a:custGeom>
              <a:rect b="b" l="l" r="r" t="t"/>
              <a:pathLst>
                <a:path extrusionOk="0" h="596" w="32244">
                  <a:moveTo>
                    <a:pt x="1" y="0"/>
                  </a:moveTo>
                  <a:lnTo>
                    <a:pt x="1" y="595"/>
                  </a:lnTo>
                  <a:lnTo>
                    <a:pt x="32243" y="595"/>
                  </a:lnTo>
                  <a:lnTo>
                    <a:pt x="3224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2"/>
            <p:cNvSpPr/>
            <p:nvPr/>
          </p:nvSpPr>
          <p:spPr>
            <a:xfrm>
              <a:off x="3724300" y="3370050"/>
              <a:ext cx="594800" cy="594800"/>
            </a:xfrm>
            <a:custGeom>
              <a:rect b="b" l="l" r="r" t="t"/>
              <a:pathLst>
                <a:path extrusionOk="0" h="23792" w="23792">
                  <a:moveTo>
                    <a:pt x="11897" y="414"/>
                  </a:moveTo>
                  <a:cubicBezTo>
                    <a:pt x="18228" y="414"/>
                    <a:pt x="23378" y="5565"/>
                    <a:pt x="23378" y="11895"/>
                  </a:cubicBezTo>
                  <a:cubicBezTo>
                    <a:pt x="23378" y="14961"/>
                    <a:pt x="22184" y="17845"/>
                    <a:pt x="20016" y="20014"/>
                  </a:cubicBezTo>
                  <a:cubicBezTo>
                    <a:pt x="17847" y="22183"/>
                    <a:pt x="14964" y="23376"/>
                    <a:pt x="11897" y="23376"/>
                  </a:cubicBezTo>
                  <a:cubicBezTo>
                    <a:pt x="5565" y="23376"/>
                    <a:pt x="414" y="18227"/>
                    <a:pt x="414" y="11895"/>
                  </a:cubicBezTo>
                  <a:cubicBezTo>
                    <a:pt x="414" y="8828"/>
                    <a:pt x="1609" y="5945"/>
                    <a:pt x="3778" y="3776"/>
                  </a:cubicBezTo>
                  <a:cubicBezTo>
                    <a:pt x="5946" y="1607"/>
                    <a:pt x="8829" y="414"/>
                    <a:pt x="11896" y="414"/>
                  </a:cubicBezTo>
                  <a:close/>
                  <a:moveTo>
                    <a:pt x="11896" y="0"/>
                  </a:moveTo>
                  <a:cubicBezTo>
                    <a:pt x="8719" y="0"/>
                    <a:pt x="5733" y="1237"/>
                    <a:pt x="3486" y="3484"/>
                  </a:cubicBezTo>
                  <a:cubicBezTo>
                    <a:pt x="1239" y="5731"/>
                    <a:pt x="1" y="8717"/>
                    <a:pt x="1" y="11895"/>
                  </a:cubicBezTo>
                  <a:cubicBezTo>
                    <a:pt x="1" y="18454"/>
                    <a:pt x="5338" y="23791"/>
                    <a:pt x="11897" y="23791"/>
                  </a:cubicBezTo>
                  <a:cubicBezTo>
                    <a:pt x="15073" y="23791"/>
                    <a:pt x="18061" y="22553"/>
                    <a:pt x="20308" y="20306"/>
                  </a:cubicBezTo>
                  <a:cubicBezTo>
                    <a:pt x="22555" y="18059"/>
                    <a:pt x="23792" y="15072"/>
                    <a:pt x="23792" y="11895"/>
                  </a:cubicBezTo>
                  <a:cubicBezTo>
                    <a:pt x="23792" y="5336"/>
                    <a:pt x="18456" y="0"/>
                    <a:pt x="1189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2"/>
            <p:cNvSpPr/>
            <p:nvPr/>
          </p:nvSpPr>
          <p:spPr>
            <a:xfrm>
              <a:off x="4013225" y="2564425"/>
              <a:ext cx="806075" cy="14900"/>
            </a:xfrm>
            <a:custGeom>
              <a:rect b="b" l="l" r="r" t="t"/>
              <a:pathLst>
                <a:path extrusionOk="0" h="596" w="32243">
                  <a:moveTo>
                    <a:pt x="0" y="0"/>
                  </a:moveTo>
                  <a:lnTo>
                    <a:pt x="0" y="595"/>
                  </a:lnTo>
                  <a:lnTo>
                    <a:pt x="32243" y="595"/>
                  </a:lnTo>
                  <a:lnTo>
                    <a:pt x="3224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2"/>
            <p:cNvSpPr/>
            <p:nvPr/>
          </p:nvSpPr>
          <p:spPr>
            <a:xfrm>
              <a:off x="4819675" y="2274475"/>
              <a:ext cx="594800" cy="594825"/>
            </a:xfrm>
            <a:custGeom>
              <a:rect b="b" l="l" r="r" t="t"/>
              <a:pathLst>
                <a:path extrusionOk="0" h="23793" w="23792">
                  <a:moveTo>
                    <a:pt x="11896" y="414"/>
                  </a:moveTo>
                  <a:cubicBezTo>
                    <a:pt x="14963" y="414"/>
                    <a:pt x="17846" y="1609"/>
                    <a:pt x="20015" y="3778"/>
                  </a:cubicBezTo>
                  <a:cubicBezTo>
                    <a:pt x="22185" y="5945"/>
                    <a:pt x="23378" y="8828"/>
                    <a:pt x="23378" y="11896"/>
                  </a:cubicBezTo>
                  <a:cubicBezTo>
                    <a:pt x="23378" y="14963"/>
                    <a:pt x="22185" y="17847"/>
                    <a:pt x="20015" y="20016"/>
                  </a:cubicBezTo>
                  <a:cubicBezTo>
                    <a:pt x="17846" y="22184"/>
                    <a:pt x="14963" y="23379"/>
                    <a:pt x="11898" y="23379"/>
                  </a:cubicBezTo>
                  <a:cubicBezTo>
                    <a:pt x="5565" y="23379"/>
                    <a:pt x="414" y="18228"/>
                    <a:pt x="414" y="11896"/>
                  </a:cubicBezTo>
                  <a:cubicBezTo>
                    <a:pt x="414" y="8829"/>
                    <a:pt x="1609" y="5946"/>
                    <a:pt x="3778" y="3778"/>
                  </a:cubicBezTo>
                  <a:cubicBezTo>
                    <a:pt x="5947" y="1609"/>
                    <a:pt x="8830" y="414"/>
                    <a:pt x="11896" y="414"/>
                  </a:cubicBezTo>
                  <a:close/>
                  <a:moveTo>
                    <a:pt x="11896" y="1"/>
                  </a:moveTo>
                  <a:cubicBezTo>
                    <a:pt x="8719" y="1"/>
                    <a:pt x="5732" y="1238"/>
                    <a:pt x="3485" y="3485"/>
                  </a:cubicBezTo>
                  <a:cubicBezTo>
                    <a:pt x="1238" y="5732"/>
                    <a:pt x="1" y="8719"/>
                    <a:pt x="1" y="11896"/>
                  </a:cubicBezTo>
                  <a:cubicBezTo>
                    <a:pt x="1" y="18456"/>
                    <a:pt x="5337" y="23793"/>
                    <a:pt x="11896" y="23793"/>
                  </a:cubicBezTo>
                  <a:cubicBezTo>
                    <a:pt x="15074" y="23793"/>
                    <a:pt x="18061" y="22556"/>
                    <a:pt x="20308" y="20309"/>
                  </a:cubicBezTo>
                  <a:cubicBezTo>
                    <a:pt x="22554" y="18062"/>
                    <a:pt x="23791" y="15073"/>
                    <a:pt x="23791" y="11896"/>
                  </a:cubicBezTo>
                  <a:cubicBezTo>
                    <a:pt x="23792" y="8719"/>
                    <a:pt x="22555" y="5732"/>
                    <a:pt x="20308" y="3485"/>
                  </a:cubicBezTo>
                  <a:cubicBezTo>
                    <a:pt x="18060" y="1238"/>
                    <a:pt x="15074" y="1"/>
                    <a:pt x="11896"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2"/>
            <p:cNvSpPr/>
            <p:nvPr/>
          </p:nvSpPr>
          <p:spPr>
            <a:xfrm>
              <a:off x="1822500" y="4755425"/>
              <a:ext cx="806075" cy="14850"/>
            </a:xfrm>
            <a:custGeom>
              <a:rect b="b" l="l" r="r" t="t"/>
              <a:pathLst>
                <a:path extrusionOk="0" h="594" w="32243">
                  <a:moveTo>
                    <a:pt x="0" y="0"/>
                  </a:moveTo>
                  <a:lnTo>
                    <a:pt x="0" y="594"/>
                  </a:lnTo>
                  <a:lnTo>
                    <a:pt x="32243" y="594"/>
                  </a:lnTo>
                  <a:lnTo>
                    <a:pt x="3224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2"/>
            <p:cNvSpPr/>
            <p:nvPr/>
          </p:nvSpPr>
          <p:spPr>
            <a:xfrm>
              <a:off x="2628950" y="4465450"/>
              <a:ext cx="594800" cy="594800"/>
            </a:xfrm>
            <a:custGeom>
              <a:rect b="b" l="l" r="r" t="t"/>
              <a:pathLst>
                <a:path extrusionOk="0" h="23792" w="23792">
                  <a:moveTo>
                    <a:pt x="11896" y="414"/>
                  </a:moveTo>
                  <a:cubicBezTo>
                    <a:pt x="18227" y="414"/>
                    <a:pt x="23377" y="5565"/>
                    <a:pt x="23377" y="11896"/>
                  </a:cubicBezTo>
                  <a:cubicBezTo>
                    <a:pt x="23377" y="18227"/>
                    <a:pt x="18227" y="23378"/>
                    <a:pt x="11896" y="23378"/>
                  </a:cubicBezTo>
                  <a:cubicBezTo>
                    <a:pt x="5565" y="23378"/>
                    <a:pt x="414" y="18227"/>
                    <a:pt x="414" y="11896"/>
                  </a:cubicBezTo>
                  <a:cubicBezTo>
                    <a:pt x="414" y="5565"/>
                    <a:pt x="5565" y="414"/>
                    <a:pt x="11896" y="414"/>
                  </a:cubicBezTo>
                  <a:close/>
                  <a:moveTo>
                    <a:pt x="11896" y="1"/>
                  </a:moveTo>
                  <a:cubicBezTo>
                    <a:pt x="5337" y="1"/>
                    <a:pt x="1" y="5337"/>
                    <a:pt x="1" y="11896"/>
                  </a:cubicBezTo>
                  <a:cubicBezTo>
                    <a:pt x="1" y="18456"/>
                    <a:pt x="5337" y="23792"/>
                    <a:pt x="11896" y="23792"/>
                  </a:cubicBezTo>
                  <a:cubicBezTo>
                    <a:pt x="18456" y="23792"/>
                    <a:pt x="23792" y="18456"/>
                    <a:pt x="23792" y="11896"/>
                  </a:cubicBezTo>
                  <a:cubicBezTo>
                    <a:pt x="23792" y="5337"/>
                    <a:pt x="18456" y="1"/>
                    <a:pt x="11896"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2"/>
            <p:cNvSpPr/>
            <p:nvPr/>
          </p:nvSpPr>
          <p:spPr>
            <a:xfrm>
              <a:off x="5108550" y="1468975"/>
              <a:ext cx="806100" cy="14900"/>
            </a:xfrm>
            <a:custGeom>
              <a:rect b="b" l="l" r="r" t="t"/>
              <a:pathLst>
                <a:path extrusionOk="0" h="596" w="32244">
                  <a:moveTo>
                    <a:pt x="1" y="0"/>
                  </a:moveTo>
                  <a:lnTo>
                    <a:pt x="1" y="595"/>
                  </a:lnTo>
                  <a:lnTo>
                    <a:pt x="32243" y="595"/>
                  </a:lnTo>
                  <a:lnTo>
                    <a:pt x="32243"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2"/>
            <p:cNvSpPr/>
            <p:nvPr/>
          </p:nvSpPr>
          <p:spPr>
            <a:xfrm>
              <a:off x="5915025" y="1179075"/>
              <a:ext cx="594800" cy="594775"/>
            </a:xfrm>
            <a:custGeom>
              <a:rect b="b" l="l" r="r" t="t"/>
              <a:pathLst>
                <a:path extrusionOk="0" h="23791" w="23792">
                  <a:moveTo>
                    <a:pt x="11896" y="414"/>
                  </a:moveTo>
                  <a:cubicBezTo>
                    <a:pt x="18227" y="414"/>
                    <a:pt x="23378" y="5564"/>
                    <a:pt x="23377" y="11893"/>
                  </a:cubicBezTo>
                  <a:cubicBezTo>
                    <a:pt x="23377" y="14961"/>
                    <a:pt x="22182" y="17845"/>
                    <a:pt x="20015" y="20014"/>
                  </a:cubicBezTo>
                  <a:cubicBezTo>
                    <a:pt x="17846" y="22183"/>
                    <a:pt x="14963" y="23378"/>
                    <a:pt x="11896" y="23378"/>
                  </a:cubicBezTo>
                  <a:lnTo>
                    <a:pt x="11895" y="23378"/>
                  </a:lnTo>
                  <a:cubicBezTo>
                    <a:pt x="8828" y="23378"/>
                    <a:pt x="5945" y="22184"/>
                    <a:pt x="3777" y="20014"/>
                  </a:cubicBezTo>
                  <a:cubicBezTo>
                    <a:pt x="1608" y="17844"/>
                    <a:pt x="414" y="14961"/>
                    <a:pt x="414" y="11895"/>
                  </a:cubicBezTo>
                  <a:cubicBezTo>
                    <a:pt x="414" y="5564"/>
                    <a:pt x="5564" y="414"/>
                    <a:pt x="11896" y="414"/>
                  </a:cubicBezTo>
                  <a:close/>
                  <a:moveTo>
                    <a:pt x="11896" y="0"/>
                  </a:moveTo>
                  <a:cubicBezTo>
                    <a:pt x="5337" y="0"/>
                    <a:pt x="1" y="5335"/>
                    <a:pt x="1" y="11895"/>
                  </a:cubicBezTo>
                  <a:cubicBezTo>
                    <a:pt x="1" y="15072"/>
                    <a:pt x="1239" y="18059"/>
                    <a:pt x="3486" y="20306"/>
                  </a:cubicBezTo>
                  <a:cubicBezTo>
                    <a:pt x="5732" y="22553"/>
                    <a:pt x="8719" y="23790"/>
                    <a:pt x="11896" y="23790"/>
                  </a:cubicBezTo>
                  <a:lnTo>
                    <a:pt x="11897" y="23790"/>
                  </a:lnTo>
                  <a:cubicBezTo>
                    <a:pt x="15073" y="23790"/>
                    <a:pt x="18062" y="22553"/>
                    <a:pt x="20308" y="20306"/>
                  </a:cubicBezTo>
                  <a:cubicBezTo>
                    <a:pt x="22553" y="18059"/>
                    <a:pt x="23792" y="15072"/>
                    <a:pt x="23792" y="11893"/>
                  </a:cubicBezTo>
                  <a:cubicBezTo>
                    <a:pt x="23792" y="5335"/>
                    <a:pt x="18456" y="0"/>
                    <a:pt x="11896"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42"/>
          <p:cNvSpPr txBox="1"/>
          <p:nvPr>
            <p:ph idx="4294967295" type="title"/>
          </p:nvPr>
        </p:nvSpPr>
        <p:spPr>
          <a:xfrm>
            <a:off x="2220688" y="2959805"/>
            <a:ext cx="1787700" cy="38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WEEK 2</a:t>
            </a:r>
            <a:endParaRPr sz="1400"/>
          </a:p>
        </p:txBody>
      </p:sp>
      <p:sp>
        <p:nvSpPr>
          <p:cNvPr id="616" name="Google Shape;616;p42"/>
          <p:cNvSpPr txBox="1"/>
          <p:nvPr>
            <p:ph idx="4294967295" type="subTitle"/>
          </p:nvPr>
        </p:nvSpPr>
        <p:spPr>
          <a:xfrm>
            <a:off x="1485200" y="3193550"/>
            <a:ext cx="2523300" cy="38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Mars is actually a cold place</a:t>
            </a:r>
            <a:endParaRPr sz="1400"/>
          </a:p>
          <a:p>
            <a:pPr indent="0" lvl="0" marL="0" rtl="0" algn="r">
              <a:spcBef>
                <a:spcPts val="1600"/>
              </a:spcBef>
              <a:spcAft>
                <a:spcPts val="1600"/>
              </a:spcAft>
              <a:buNone/>
            </a:pPr>
            <a:r>
              <a:t/>
            </a:r>
            <a:endParaRPr sz="1400"/>
          </a:p>
        </p:txBody>
      </p:sp>
      <p:sp>
        <p:nvSpPr>
          <p:cNvPr id="617" name="Google Shape;617;p42"/>
          <p:cNvSpPr txBox="1"/>
          <p:nvPr>
            <p:ph idx="4294967295" type="title"/>
          </p:nvPr>
        </p:nvSpPr>
        <p:spPr>
          <a:xfrm>
            <a:off x="1405903" y="3794945"/>
            <a:ext cx="1787700" cy="38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WEEK 1</a:t>
            </a:r>
            <a:endParaRPr sz="1400"/>
          </a:p>
        </p:txBody>
      </p:sp>
      <p:sp>
        <p:nvSpPr>
          <p:cNvPr id="618" name="Google Shape;618;p42"/>
          <p:cNvSpPr txBox="1"/>
          <p:nvPr>
            <p:ph idx="4294967295" type="subTitle"/>
          </p:nvPr>
        </p:nvSpPr>
        <p:spPr>
          <a:xfrm>
            <a:off x="670415" y="4028690"/>
            <a:ext cx="2523300" cy="380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Venus has a beautiful name</a:t>
            </a:r>
            <a:endParaRPr sz="1400"/>
          </a:p>
        </p:txBody>
      </p:sp>
      <p:sp>
        <p:nvSpPr>
          <p:cNvPr id="619" name="Google Shape;619;p42"/>
          <p:cNvSpPr txBox="1"/>
          <p:nvPr>
            <p:ph idx="4294967295" type="title"/>
          </p:nvPr>
        </p:nvSpPr>
        <p:spPr>
          <a:xfrm>
            <a:off x="3046978" y="2120717"/>
            <a:ext cx="1787700" cy="38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WEEK 3</a:t>
            </a:r>
            <a:endParaRPr sz="1400"/>
          </a:p>
        </p:txBody>
      </p:sp>
      <p:sp>
        <p:nvSpPr>
          <p:cNvPr id="620" name="Google Shape;620;p42"/>
          <p:cNvSpPr txBox="1"/>
          <p:nvPr>
            <p:ph idx="4294967295" type="subTitle"/>
          </p:nvPr>
        </p:nvSpPr>
        <p:spPr>
          <a:xfrm>
            <a:off x="2311490" y="2350541"/>
            <a:ext cx="2523300" cy="380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Mercury is the smallest planet</a:t>
            </a:r>
            <a:endParaRPr sz="1400"/>
          </a:p>
        </p:txBody>
      </p:sp>
      <p:sp>
        <p:nvSpPr>
          <p:cNvPr id="621" name="Google Shape;621;p42"/>
          <p:cNvSpPr txBox="1"/>
          <p:nvPr>
            <p:ph idx="4294967295" type="title"/>
          </p:nvPr>
        </p:nvSpPr>
        <p:spPr>
          <a:xfrm>
            <a:off x="3883328" y="1285549"/>
            <a:ext cx="1787700" cy="38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WEEK 4</a:t>
            </a:r>
            <a:endParaRPr sz="1400"/>
          </a:p>
        </p:txBody>
      </p:sp>
      <p:sp>
        <p:nvSpPr>
          <p:cNvPr id="622" name="Google Shape;622;p42"/>
          <p:cNvSpPr txBox="1"/>
          <p:nvPr>
            <p:ph idx="4294967295" type="subTitle"/>
          </p:nvPr>
        </p:nvSpPr>
        <p:spPr>
          <a:xfrm>
            <a:off x="3147840" y="1515336"/>
            <a:ext cx="2523300" cy="380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Earth is the planet we live on</a:t>
            </a:r>
            <a:endParaRPr sz="1400"/>
          </a:p>
        </p:txBody>
      </p:sp>
      <p:sp>
        <p:nvSpPr>
          <p:cNvPr id="623" name="Google Shape;623;p42"/>
          <p:cNvSpPr txBox="1"/>
          <p:nvPr>
            <p:ph idx="4294967295" type="title"/>
          </p:nvPr>
        </p:nvSpPr>
        <p:spPr>
          <a:xfrm>
            <a:off x="5230340" y="3958875"/>
            <a:ext cx="430200" cy="2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01</a:t>
            </a:r>
            <a:endParaRPr sz="1100"/>
          </a:p>
        </p:txBody>
      </p:sp>
      <p:sp>
        <p:nvSpPr>
          <p:cNvPr id="624" name="Google Shape;624;p42"/>
          <p:cNvSpPr txBox="1"/>
          <p:nvPr>
            <p:ph idx="4294967295" type="title"/>
          </p:nvPr>
        </p:nvSpPr>
        <p:spPr>
          <a:xfrm>
            <a:off x="6042060" y="3131530"/>
            <a:ext cx="430200" cy="2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02</a:t>
            </a:r>
            <a:endParaRPr sz="1100"/>
          </a:p>
        </p:txBody>
      </p:sp>
      <p:sp>
        <p:nvSpPr>
          <p:cNvPr id="625" name="Google Shape;625;p42"/>
          <p:cNvSpPr txBox="1"/>
          <p:nvPr>
            <p:ph idx="4294967295" type="title"/>
          </p:nvPr>
        </p:nvSpPr>
        <p:spPr>
          <a:xfrm>
            <a:off x="6861590" y="2312000"/>
            <a:ext cx="430200" cy="2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03</a:t>
            </a:r>
            <a:endParaRPr sz="1100"/>
          </a:p>
        </p:txBody>
      </p:sp>
      <p:sp>
        <p:nvSpPr>
          <p:cNvPr id="626" name="Google Shape;626;p42"/>
          <p:cNvSpPr txBox="1"/>
          <p:nvPr>
            <p:ph idx="4294967295" type="title"/>
          </p:nvPr>
        </p:nvSpPr>
        <p:spPr>
          <a:xfrm>
            <a:off x="7680730" y="1484675"/>
            <a:ext cx="430200" cy="2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t>04</a:t>
            </a:r>
            <a:endParaRPr sz="1100"/>
          </a:p>
        </p:txBody>
      </p:sp>
      <p:sp>
        <p:nvSpPr>
          <p:cNvPr id="627" name="Google Shape;627;p42"/>
          <p:cNvSpPr/>
          <p:nvPr/>
        </p:nvSpPr>
        <p:spPr>
          <a:xfrm>
            <a:off x="6759768" y="1306184"/>
            <a:ext cx="630580" cy="630580"/>
          </a:xfrm>
          <a:custGeom>
            <a:rect b="b" l="l" r="r" t="t"/>
            <a:pathLst>
              <a:path extrusionOk="0" h="33613" w="33613">
                <a:moveTo>
                  <a:pt x="16807" y="1"/>
                </a:moveTo>
                <a:cubicBezTo>
                  <a:pt x="7526" y="1"/>
                  <a:pt x="0" y="7524"/>
                  <a:pt x="0" y="16805"/>
                </a:cubicBezTo>
                <a:cubicBezTo>
                  <a:pt x="0" y="26088"/>
                  <a:pt x="7526" y="33612"/>
                  <a:pt x="16807" y="33612"/>
                </a:cubicBezTo>
                <a:cubicBezTo>
                  <a:pt x="26087" y="33612"/>
                  <a:pt x="33613" y="26088"/>
                  <a:pt x="33613" y="16807"/>
                </a:cubicBezTo>
                <a:cubicBezTo>
                  <a:pt x="33613" y="7524"/>
                  <a:pt x="26087" y="1"/>
                  <a:pt x="168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2"/>
          <p:cNvSpPr/>
          <p:nvPr/>
        </p:nvSpPr>
        <p:spPr>
          <a:xfrm>
            <a:off x="5937817" y="2128191"/>
            <a:ext cx="630580" cy="630655"/>
          </a:xfrm>
          <a:custGeom>
            <a:rect b="b" l="l" r="r" t="t"/>
            <a:pathLst>
              <a:path extrusionOk="0" h="33617" w="33613">
                <a:moveTo>
                  <a:pt x="16807" y="0"/>
                </a:moveTo>
                <a:cubicBezTo>
                  <a:pt x="7526" y="0"/>
                  <a:pt x="0" y="7525"/>
                  <a:pt x="0" y="16807"/>
                </a:cubicBezTo>
                <a:cubicBezTo>
                  <a:pt x="0" y="26088"/>
                  <a:pt x="7526" y="33617"/>
                  <a:pt x="16807" y="33617"/>
                </a:cubicBezTo>
                <a:cubicBezTo>
                  <a:pt x="26087" y="33617"/>
                  <a:pt x="33613" y="26088"/>
                  <a:pt x="33613" y="16807"/>
                </a:cubicBezTo>
                <a:cubicBezTo>
                  <a:pt x="33613" y="7525"/>
                  <a:pt x="26088" y="0"/>
                  <a:pt x="168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2"/>
          <p:cNvSpPr/>
          <p:nvPr/>
        </p:nvSpPr>
        <p:spPr>
          <a:xfrm>
            <a:off x="5115866" y="2950292"/>
            <a:ext cx="630561" cy="630580"/>
          </a:xfrm>
          <a:custGeom>
            <a:rect b="b" l="l" r="r" t="t"/>
            <a:pathLst>
              <a:path extrusionOk="0" h="33613" w="33612">
                <a:moveTo>
                  <a:pt x="16806" y="1"/>
                </a:moveTo>
                <a:cubicBezTo>
                  <a:pt x="7525" y="1"/>
                  <a:pt x="1" y="7524"/>
                  <a:pt x="1" y="16807"/>
                </a:cubicBezTo>
                <a:cubicBezTo>
                  <a:pt x="1" y="26087"/>
                  <a:pt x="7524" y="33612"/>
                  <a:pt x="16806" y="33612"/>
                </a:cubicBezTo>
                <a:cubicBezTo>
                  <a:pt x="26087" y="33612"/>
                  <a:pt x="33612" y="26087"/>
                  <a:pt x="33612" y="16807"/>
                </a:cubicBezTo>
                <a:cubicBezTo>
                  <a:pt x="33612" y="7524"/>
                  <a:pt x="26087" y="1"/>
                  <a:pt x="168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2"/>
          <p:cNvSpPr/>
          <p:nvPr/>
        </p:nvSpPr>
        <p:spPr>
          <a:xfrm>
            <a:off x="4293916" y="3772318"/>
            <a:ext cx="630599" cy="630561"/>
          </a:xfrm>
          <a:custGeom>
            <a:rect b="b" l="l" r="r" t="t"/>
            <a:pathLst>
              <a:path extrusionOk="0" h="33612" w="33614">
                <a:moveTo>
                  <a:pt x="16806" y="0"/>
                </a:moveTo>
                <a:cubicBezTo>
                  <a:pt x="7525" y="0"/>
                  <a:pt x="1" y="7526"/>
                  <a:pt x="1" y="16807"/>
                </a:cubicBezTo>
                <a:cubicBezTo>
                  <a:pt x="1" y="26087"/>
                  <a:pt x="7525" y="33612"/>
                  <a:pt x="16806" y="33612"/>
                </a:cubicBezTo>
                <a:cubicBezTo>
                  <a:pt x="26087" y="33612"/>
                  <a:pt x="33612" y="26088"/>
                  <a:pt x="33613" y="16806"/>
                </a:cubicBezTo>
                <a:cubicBezTo>
                  <a:pt x="33613" y="7525"/>
                  <a:pt x="26087" y="0"/>
                  <a:pt x="168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 name="Google Shape;631;p42"/>
          <p:cNvGrpSpPr/>
          <p:nvPr/>
        </p:nvGrpSpPr>
        <p:grpSpPr>
          <a:xfrm>
            <a:off x="6884263" y="1425866"/>
            <a:ext cx="381596" cy="381000"/>
            <a:chOff x="3642950" y="3104725"/>
            <a:chExt cx="593000" cy="592075"/>
          </a:xfrm>
        </p:grpSpPr>
        <p:sp>
          <p:nvSpPr>
            <p:cNvPr id="632" name="Google Shape;632;p42"/>
            <p:cNvSpPr/>
            <p:nvPr/>
          </p:nvSpPr>
          <p:spPr>
            <a:xfrm>
              <a:off x="3642950" y="3104725"/>
              <a:ext cx="593000" cy="592075"/>
            </a:xfrm>
            <a:custGeom>
              <a:rect b="b" l="l" r="r" t="t"/>
              <a:pathLst>
                <a:path extrusionOk="0" h="23683" w="23720">
                  <a:moveTo>
                    <a:pt x="16413" y="755"/>
                  </a:moveTo>
                  <a:cubicBezTo>
                    <a:pt x="20025" y="755"/>
                    <a:pt x="22964" y="3694"/>
                    <a:pt x="22964" y="7306"/>
                  </a:cubicBezTo>
                  <a:cubicBezTo>
                    <a:pt x="22964" y="10918"/>
                    <a:pt x="20025" y="13857"/>
                    <a:pt x="16413" y="13857"/>
                  </a:cubicBezTo>
                  <a:cubicBezTo>
                    <a:pt x="12801" y="13857"/>
                    <a:pt x="9862" y="10918"/>
                    <a:pt x="9862" y="7306"/>
                  </a:cubicBezTo>
                  <a:cubicBezTo>
                    <a:pt x="9862" y="3695"/>
                    <a:pt x="12801" y="755"/>
                    <a:pt x="16413" y="755"/>
                  </a:cubicBezTo>
                  <a:close/>
                  <a:moveTo>
                    <a:pt x="9777" y="13052"/>
                  </a:moveTo>
                  <a:lnTo>
                    <a:pt x="10663" y="13947"/>
                  </a:lnTo>
                  <a:lnTo>
                    <a:pt x="1839" y="22771"/>
                  </a:lnTo>
                  <a:lnTo>
                    <a:pt x="948" y="21880"/>
                  </a:lnTo>
                  <a:lnTo>
                    <a:pt x="9777" y="13052"/>
                  </a:lnTo>
                  <a:close/>
                  <a:moveTo>
                    <a:pt x="16413" y="1"/>
                  </a:moveTo>
                  <a:cubicBezTo>
                    <a:pt x="12384" y="1"/>
                    <a:pt x="9106" y="3278"/>
                    <a:pt x="9106" y="7306"/>
                  </a:cubicBezTo>
                  <a:cubicBezTo>
                    <a:pt x="9105" y="9114"/>
                    <a:pt x="9775" y="10856"/>
                    <a:pt x="10988" y="12196"/>
                  </a:cubicBezTo>
                  <a:lnTo>
                    <a:pt x="10489" y="12695"/>
                  </a:lnTo>
                  <a:lnTo>
                    <a:pt x="10076" y="12280"/>
                  </a:lnTo>
                  <a:cubicBezTo>
                    <a:pt x="10067" y="12268"/>
                    <a:pt x="10057" y="12258"/>
                    <a:pt x="10047" y="12247"/>
                  </a:cubicBezTo>
                  <a:cubicBezTo>
                    <a:pt x="10038" y="12237"/>
                    <a:pt x="10027" y="12228"/>
                    <a:pt x="10017" y="12219"/>
                  </a:cubicBezTo>
                  <a:lnTo>
                    <a:pt x="9691" y="11892"/>
                  </a:lnTo>
                  <a:cubicBezTo>
                    <a:pt x="9617" y="11813"/>
                    <a:pt x="9517" y="11773"/>
                    <a:pt x="9417" y="11773"/>
                  </a:cubicBezTo>
                  <a:cubicBezTo>
                    <a:pt x="9321" y="11773"/>
                    <a:pt x="9225" y="11809"/>
                    <a:pt x="9151" y="11882"/>
                  </a:cubicBezTo>
                  <a:cubicBezTo>
                    <a:pt x="9000" y="12032"/>
                    <a:pt x="9002" y="12277"/>
                    <a:pt x="9155" y="12423"/>
                  </a:cubicBezTo>
                  <a:lnTo>
                    <a:pt x="9245" y="12514"/>
                  </a:lnTo>
                  <a:lnTo>
                    <a:pt x="147" y="21613"/>
                  </a:lnTo>
                  <a:cubicBezTo>
                    <a:pt x="0" y="21760"/>
                    <a:pt x="0" y="21999"/>
                    <a:pt x="147" y="22146"/>
                  </a:cubicBezTo>
                  <a:lnTo>
                    <a:pt x="1573" y="23571"/>
                  </a:lnTo>
                  <a:cubicBezTo>
                    <a:pt x="1646" y="23645"/>
                    <a:pt x="1743" y="23682"/>
                    <a:pt x="1839" y="23682"/>
                  </a:cubicBezTo>
                  <a:cubicBezTo>
                    <a:pt x="1936" y="23682"/>
                    <a:pt x="2032" y="23645"/>
                    <a:pt x="2106" y="23571"/>
                  </a:cubicBezTo>
                  <a:lnTo>
                    <a:pt x="11195" y="14483"/>
                  </a:lnTo>
                  <a:lnTo>
                    <a:pt x="11283" y="14571"/>
                  </a:lnTo>
                  <a:cubicBezTo>
                    <a:pt x="11356" y="14643"/>
                    <a:pt x="11452" y="14679"/>
                    <a:pt x="11547" y="14679"/>
                  </a:cubicBezTo>
                  <a:cubicBezTo>
                    <a:pt x="11643" y="14679"/>
                    <a:pt x="11739" y="14642"/>
                    <a:pt x="11812" y="14570"/>
                  </a:cubicBezTo>
                  <a:cubicBezTo>
                    <a:pt x="11959" y="14424"/>
                    <a:pt x="11962" y="14188"/>
                    <a:pt x="11819" y="14039"/>
                  </a:cubicBezTo>
                  <a:lnTo>
                    <a:pt x="11021" y="13233"/>
                  </a:lnTo>
                  <a:lnTo>
                    <a:pt x="11523" y="12731"/>
                  </a:lnTo>
                  <a:cubicBezTo>
                    <a:pt x="12861" y="13942"/>
                    <a:pt x="14603" y="14613"/>
                    <a:pt x="16407" y="14613"/>
                  </a:cubicBezTo>
                  <a:cubicBezTo>
                    <a:pt x="16409" y="14613"/>
                    <a:pt x="16411" y="14613"/>
                    <a:pt x="16413" y="14613"/>
                  </a:cubicBezTo>
                  <a:cubicBezTo>
                    <a:pt x="20442" y="14613"/>
                    <a:pt x="23720" y="11335"/>
                    <a:pt x="23720" y="7307"/>
                  </a:cubicBezTo>
                  <a:cubicBezTo>
                    <a:pt x="23720" y="3278"/>
                    <a:pt x="20441" y="1"/>
                    <a:pt x="164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2"/>
            <p:cNvSpPr/>
            <p:nvPr/>
          </p:nvSpPr>
          <p:spPr>
            <a:xfrm>
              <a:off x="3908400" y="3142500"/>
              <a:ext cx="289875" cy="289800"/>
            </a:xfrm>
            <a:custGeom>
              <a:rect b="b" l="l" r="r" t="t"/>
              <a:pathLst>
                <a:path extrusionOk="0" h="11592" w="11595">
                  <a:moveTo>
                    <a:pt x="5795" y="0"/>
                  </a:moveTo>
                  <a:cubicBezTo>
                    <a:pt x="2600" y="0"/>
                    <a:pt x="0" y="2600"/>
                    <a:pt x="0" y="5796"/>
                  </a:cubicBezTo>
                  <a:cubicBezTo>
                    <a:pt x="0" y="8991"/>
                    <a:pt x="2600" y="11591"/>
                    <a:pt x="5795" y="11591"/>
                  </a:cubicBezTo>
                  <a:cubicBezTo>
                    <a:pt x="5800" y="11591"/>
                    <a:pt x="5804" y="11591"/>
                    <a:pt x="5809" y="11591"/>
                  </a:cubicBezTo>
                  <a:cubicBezTo>
                    <a:pt x="7062" y="11591"/>
                    <a:pt x="8282" y="11182"/>
                    <a:pt x="9281" y="10425"/>
                  </a:cubicBezTo>
                  <a:cubicBezTo>
                    <a:pt x="9447" y="10299"/>
                    <a:pt x="9481" y="10061"/>
                    <a:pt x="9356" y="9895"/>
                  </a:cubicBezTo>
                  <a:cubicBezTo>
                    <a:pt x="9281" y="9796"/>
                    <a:pt x="9168" y="9745"/>
                    <a:pt x="9054" y="9745"/>
                  </a:cubicBezTo>
                  <a:cubicBezTo>
                    <a:pt x="8975" y="9745"/>
                    <a:pt x="8895" y="9770"/>
                    <a:pt x="8827" y="9821"/>
                  </a:cubicBezTo>
                  <a:cubicBezTo>
                    <a:pt x="7958" y="10479"/>
                    <a:pt x="6897" y="10835"/>
                    <a:pt x="5809" y="10835"/>
                  </a:cubicBezTo>
                  <a:cubicBezTo>
                    <a:pt x="5804" y="10835"/>
                    <a:pt x="5800" y="10835"/>
                    <a:pt x="5795" y="10835"/>
                  </a:cubicBezTo>
                  <a:cubicBezTo>
                    <a:pt x="3017" y="10835"/>
                    <a:pt x="756" y="8574"/>
                    <a:pt x="756" y="5795"/>
                  </a:cubicBezTo>
                  <a:cubicBezTo>
                    <a:pt x="756" y="3017"/>
                    <a:pt x="3016" y="756"/>
                    <a:pt x="5795" y="756"/>
                  </a:cubicBezTo>
                  <a:cubicBezTo>
                    <a:pt x="8575" y="756"/>
                    <a:pt x="10834" y="3017"/>
                    <a:pt x="10834" y="5796"/>
                  </a:cubicBezTo>
                  <a:cubicBezTo>
                    <a:pt x="10837" y="6890"/>
                    <a:pt x="10482" y="7954"/>
                    <a:pt x="9821" y="8826"/>
                  </a:cubicBezTo>
                  <a:cubicBezTo>
                    <a:pt x="9695" y="8993"/>
                    <a:pt x="9729" y="9230"/>
                    <a:pt x="9895" y="9355"/>
                  </a:cubicBezTo>
                  <a:cubicBezTo>
                    <a:pt x="9963" y="9407"/>
                    <a:pt x="10043" y="9432"/>
                    <a:pt x="10122" y="9432"/>
                  </a:cubicBezTo>
                  <a:cubicBezTo>
                    <a:pt x="10237" y="9432"/>
                    <a:pt x="10350" y="9380"/>
                    <a:pt x="10424" y="9282"/>
                  </a:cubicBezTo>
                  <a:cubicBezTo>
                    <a:pt x="11185" y="8278"/>
                    <a:pt x="11594" y="7053"/>
                    <a:pt x="11590" y="5796"/>
                  </a:cubicBezTo>
                  <a:cubicBezTo>
                    <a:pt x="11590" y="2600"/>
                    <a:pt x="8990" y="0"/>
                    <a:pt x="57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2"/>
            <p:cNvSpPr/>
            <p:nvPr/>
          </p:nvSpPr>
          <p:spPr>
            <a:xfrm>
              <a:off x="3997050" y="3192900"/>
              <a:ext cx="150700" cy="189000"/>
            </a:xfrm>
            <a:custGeom>
              <a:rect b="b" l="l" r="r" t="t"/>
              <a:pathLst>
                <a:path extrusionOk="0" h="7560" w="6028">
                  <a:moveTo>
                    <a:pt x="2241" y="0"/>
                  </a:moveTo>
                  <a:cubicBezTo>
                    <a:pt x="1532" y="0"/>
                    <a:pt x="838" y="202"/>
                    <a:pt x="237" y="581"/>
                  </a:cubicBezTo>
                  <a:cubicBezTo>
                    <a:pt x="56" y="690"/>
                    <a:pt x="0" y="926"/>
                    <a:pt x="114" y="1105"/>
                  </a:cubicBezTo>
                  <a:cubicBezTo>
                    <a:pt x="185" y="1219"/>
                    <a:pt x="308" y="1282"/>
                    <a:pt x="434" y="1282"/>
                  </a:cubicBezTo>
                  <a:cubicBezTo>
                    <a:pt x="504" y="1282"/>
                    <a:pt x="576" y="1262"/>
                    <a:pt x="640" y="1220"/>
                  </a:cubicBezTo>
                  <a:cubicBezTo>
                    <a:pt x="1120" y="918"/>
                    <a:pt x="1675" y="756"/>
                    <a:pt x="2241" y="756"/>
                  </a:cubicBezTo>
                  <a:cubicBezTo>
                    <a:pt x="2244" y="756"/>
                    <a:pt x="2247" y="756"/>
                    <a:pt x="2249" y="756"/>
                  </a:cubicBezTo>
                  <a:cubicBezTo>
                    <a:pt x="3916" y="756"/>
                    <a:pt x="5273" y="2112"/>
                    <a:pt x="5273" y="3779"/>
                  </a:cubicBezTo>
                  <a:cubicBezTo>
                    <a:pt x="5273" y="5446"/>
                    <a:pt x="3916" y="6803"/>
                    <a:pt x="2249" y="6803"/>
                  </a:cubicBezTo>
                  <a:cubicBezTo>
                    <a:pt x="2244" y="6803"/>
                    <a:pt x="2238" y="6803"/>
                    <a:pt x="2233" y="6803"/>
                  </a:cubicBezTo>
                  <a:cubicBezTo>
                    <a:pt x="2025" y="6803"/>
                    <a:pt x="1854" y="6970"/>
                    <a:pt x="1854" y="7180"/>
                  </a:cubicBezTo>
                  <a:cubicBezTo>
                    <a:pt x="1854" y="7390"/>
                    <a:pt x="2025" y="7559"/>
                    <a:pt x="2233" y="7559"/>
                  </a:cubicBezTo>
                  <a:cubicBezTo>
                    <a:pt x="2239" y="7559"/>
                    <a:pt x="2244" y="7559"/>
                    <a:pt x="2249" y="7559"/>
                  </a:cubicBezTo>
                  <a:cubicBezTo>
                    <a:pt x="4333" y="7559"/>
                    <a:pt x="6028" y="5864"/>
                    <a:pt x="6028" y="3779"/>
                  </a:cubicBezTo>
                  <a:cubicBezTo>
                    <a:pt x="6028" y="1695"/>
                    <a:pt x="4333" y="0"/>
                    <a:pt x="2249" y="0"/>
                  </a:cubicBezTo>
                  <a:cubicBezTo>
                    <a:pt x="2247" y="0"/>
                    <a:pt x="2244" y="0"/>
                    <a:pt x="2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2"/>
            <p:cNvSpPr/>
            <p:nvPr/>
          </p:nvSpPr>
          <p:spPr>
            <a:xfrm>
              <a:off x="3958750" y="3232800"/>
              <a:ext cx="33200" cy="63650"/>
            </a:xfrm>
            <a:custGeom>
              <a:rect b="b" l="l" r="r" t="t"/>
              <a:pathLst>
                <a:path extrusionOk="0" h="2546" w="1328">
                  <a:moveTo>
                    <a:pt x="897" y="0"/>
                  </a:moveTo>
                  <a:cubicBezTo>
                    <a:pt x="774" y="0"/>
                    <a:pt x="653" y="61"/>
                    <a:pt x="582" y="171"/>
                  </a:cubicBezTo>
                  <a:cubicBezTo>
                    <a:pt x="201" y="774"/>
                    <a:pt x="1" y="1471"/>
                    <a:pt x="1" y="2183"/>
                  </a:cubicBezTo>
                  <a:cubicBezTo>
                    <a:pt x="10" y="2386"/>
                    <a:pt x="176" y="2545"/>
                    <a:pt x="380" y="2545"/>
                  </a:cubicBezTo>
                  <a:cubicBezTo>
                    <a:pt x="582" y="2545"/>
                    <a:pt x="748" y="2386"/>
                    <a:pt x="757" y="2183"/>
                  </a:cubicBezTo>
                  <a:cubicBezTo>
                    <a:pt x="756" y="1614"/>
                    <a:pt x="918" y="1057"/>
                    <a:pt x="1221" y="575"/>
                  </a:cubicBezTo>
                  <a:cubicBezTo>
                    <a:pt x="1327" y="398"/>
                    <a:pt x="1273" y="168"/>
                    <a:pt x="1099" y="59"/>
                  </a:cubicBezTo>
                  <a:cubicBezTo>
                    <a:pt x="1036" y="19"/>
                    <a:pt x="966" y="0"/>
                    <a:pt x="8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42"/>
          <p:cNvGrpSpPr/>
          <p:nvPr/>
        </p:nvGrpSpPr>
        <p:grpSpPr>
          <a:xfrm>
            <a:off x="4418708" y="3900071"/>
            <a:ext cx="381049" cy="381016"/>
            <a:chOff x="1073575" y="3809725"/>
            <a:chExt cx="592150" cy="592100"/>
          </a:xfrm>
        </p:grpSpPr>
        <p:sp>
          <p:nvSpPr>
            <p:cNvPr id="637" name="Google Shape;637;p42"/>
            <p:cNvSpPr/>
            <p:nvPr/>
          </p:nvSpPr>
          <p:spPr>
            <a:xfrm>
              <a:off x="1073575" y="3809725"/>
              <a:ext cx="592150" cy="592100"/>
            </a:xfrm>
            <a:custGeom>
              <a:rect b="b" l="l" r="r" t="t"/>
              <a:pathLst>
                <a:path extrusionOk="0" h="23684" w="23686">
                  <a:moveTo>
                    <a:pt x="11844" y="755"/>
                  </a:moveTo>
                  <a:cubicBezTo>
                    <a:pt x="17955" y="755"/>
                    <a:pt x="22929" y="5729"/>
                    <a:pt x="22929" y="11842"/>
                  </a:cubicBezTo>
                  <a:cubicBezTo>
                    <a:pt x="22929" y="17954"/>
                    <a:pt x="17955" y="22927"/>
                    <a:pt x="11844" y="22927"/>
                  </a:cubicBezTo>
                  <a:cubicBezTo>
                    <a:pt x="5731" y="22927"/>
                    <a:pt x="757" y="17954"/>
                    <a:pt x="757" y="11842"/>
                  </a:cubicBezTo>
                  <a:cubicBezTo>
                    <a:pt x="757" y="5729"/>
                    <a:pt x="5731" y="755"/>
                    <a:pt x="11844" y="755"/>
                  </a:cubicBezTo>
                  <a:close/>
                  <a:moveTo>
                    <a:pt x="11844" y="0"/>
                  </a:moveTo>
                  <a:cubicBezTo>
                    <a:pt x="8679" y="0"/>
                    <a:pt x="5705" y="1231"/>
                    <a:pt x="3470" y="3468"/>
                  </a:cubicBezTo>
                  <a:cubicBezTo>
                    <a:pt x="1233" y="5705"/>
                    <a:pt x="1" y="8678"/>
                    <a:pt x="1" y="11842"/>
                  </a:cubicBezTo>
                  <a:cubicBezTo>
                    <a:pt x="1" y="15005"/>
                    <a:pt x="1233" y="17979"/>
                    <a:pt x="3470" y="20214"/>
                  </a:cubicBezTo>
                  <a:cubicBezTo>
                    <a:pt x="5705" y="22451"/>
                    <a:pt x="8679" y="23683"/>
                    <a:pt x="11844" y="23683"/>
                  </a:cubicBezTo>
                  <a:cubicBezTo>
                    <a:pt x="15006" y="23683"/>
                    <a:pt x="17980" y="22451"/>
                    <a:pt x="20216" y="20214"/>
                  </a:cubicBezTo>
                  <a:cubicBezTo>
                    <a:pt x="22453" y="17979"/>
                    <a:pt x="23685" y="15005"/>
                    <a:pt x="23685" y="11842"/>
                  </a:cubicBezTo>
                  <a:cubicBezTo>
                    <a:pt x="23685" y="8678"/>
                    <a:pt x="22453" y="5705"/>
                    <a:pt x="20216" y="3468"/>
                  </a:cubicBezTo>
                  <a:cubicBezTo>
                    <a:pt x="17979" y="1231"/>
                    <a:pt x="15006" y="0"/>
                    <a:pt x="11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2"/>
            <p:cNvSpPr/>
            <p:nvPr/>
          </p:nvSpPr>
          <p:spPr>
            <a:xfrm>
              <a:off x="1249000" y="4143525"/>
              <a:ext cx="18925" cy="18925"/>
            </a:xfrm>
            <a:custGeom>
              <a:rect b="b" l="l" r="r" t="t"/>
              <a:pathLst>
                <a:path extrusionOk="0" h="757" w="757">
                  <a:moveTo>
                    <a:pt x="379" y="1"/>
                  </a:moveTo>
                  <a:cubicBezTo>
                    <a:pt x="170" y="1"/>
                    <a:pt x="0" y="170"/>
                    <a:pt x="0" y="379"/>
                  </a:cubicBezTo>
                  <a:cubicBezTo>
                    <a:pt x="0" y="587"/>
                    <a:pt x="170" y="757"/>
                    <a:pt x="379" y="757"/>
                  </a:cubicBezTo>
                  <a:cubicBezTo>
                    <a:pt x="587" y="757"/>
                    <a:pt x="756" y="587"/>
                    <a:pt x="756" y="379"/>
                  </a:cubicBezTo>
                  <a:cubicBezTo>
                    <a:pt x="756" y="170"/>
                    <a:pt x="587"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2"/>
            <p:cNvSpPr/>
            <p:nvPr/>
          </p:nvSpPr>
          <p:spPr>
            <a:xfrm>
              <a:off x="1375550" y="4013725"/>
              <a:ext cx="18925" cy="18925"/>
            </a:xfrm>
            <a:custGeom>
              <a:rect b="b" l="l" r="r" t="t"/>
              <a:pathLst>
                <a:path extrusionOk="0" h="757" w="757">
                  <a:moveTo>
                    <a:pt x="379" y="1"/>
                  </a:moveTo>
                  <a:cubicBezTo>
                    <a:pt x="170" y="1"/>
                    <a:pt x="0" y="170"/>
                    <a:pt x="0" y="378"/>
                  </a:cubicBezTo>
                  <a:cubicBezTo>
                    <a:pt x="0" y="587"/>
                    <a:pt x="170" y="757"/>
                    <a:pt x="379" y="757"/>
                  </a:cubicBezTo>
                  <a:cubicBezTo>
                    <a:pt x="588" y="757"/>
                    <a:pt x="756" y="587"/>
                    <a:pt x="756" y="378"/>
                  </a:cubicBezTo>
                  <a:cubicBezTo>
                    <a:pt x="756" y="170"/>
                    <a:pt x="588"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2"/>
            <p:cNvSpPr/>
            <p:nvPr/>
          </p:nvSpPr>
          <p:spPr>
            <a:xfrm>
              <a:off x="1421125" y="4056800"/>
              <a:ext cx="58925" cy="56700"/>
            </a:xfrm>
            <a:custGeom>
              <a:rect b="b" l="l" r="r" t="t"/>
              <a:pathLst>
                <a:path extrusionOk="0" h="2268" w="2357">
                  <a:moveTo>
                    <a:pt x="1132" y="756"/>
                  </a:moveTo>
                  <a:cubicBezTo>
                    <a:pt x="1133" y="756"/>
                    <a:pt x="1133" y="756"/>
                    <a:pt x="1134" y="756"/>
                  </a:cubicBezTo>
                  <a:cubicBezTo>
                    <a:pt x="1343" y="756"/>
                    <a:pt x="1512" y="924"/>
                    <a:pt x="1512" y="1134"/>
                  </a:cubicBezTo>
                  <a:cubicBezTo>
                    <a:pt x="1512" y="1362"/>
                    <a:pt x="1326" y="1512"/>
                    <a:pt x="1132" y="1512"/>
                  </a:cubicBezTo>
                  <a:cubicBezTo>
                    <a:pt x="1039" y="1512"/>
                    <a:pt x="944" y="1478"/>
                    <a:pt x="867" y="1400"/>
                  </a:cubicBezTo>
                  <a:cubicBezTo>
                    <a:pt x="629" y="1164"/>
                    <a:pt x="797" y="756"/>
                    <a:pt x="1132" y="756"/>
                  </a:cubicBezTo>
                  <a:close/>
                  <a:moveTo>
                    <a:pt x="1134" y="0"/>
                  </a:moveTo>
                  <a:cubicBezTo>
                    <a:pt x="509" y="0"/>
                    <a:pt x="0" y="507"/>
                    <a:pt x="0" y="1134"/>
                  </a:cubicBezTo>
                  <a:cubicBezTo>
                    <a:pt x="0" y="1592"/>
                    <a:pt x="276" y="2006"/>
                    <a:pt x="700" y="2182"/>
                  </a:cubicBezTo>
                  <a:cubicBezTo>
                    <a:pt x="840" y="2240"/>
                    <a:pt x="987" y="2268"/>
                    <a:pt x="1133" y="2268"/>
                  </a:cubicBezTo>
                  <a:cubicBezTo>
                    <a:pt x="1428" y="2268"/>
                    <a:pt x="1718" y="2152"/>
                    <a:pt x="1935" y="1935"/>
                  </a:cubicBezTo>
                  <a:cubicBezTo>
                    <a:pt x="2260" y="1611"/>
                    <a:pt x="2357" y="1123"/>
                    <a:pt x="2182" y="700"/>
                  </a:cubicBezTo>
                  <a:cubicBezTo>
                    <a:pt x="2006" y="276"/>
                    <a:pt x="1592" y="0"/>
                    <a:pt x="1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2"/>
            <p:cNvSpPr/>
            <p:nvPr/>
          </p:nvSpPr>
          <p:spPr>
            <a:xfrm>
              <a:off x="1339025" y="3897900"/>
              <a:ext cx="58975" cy="56700"/>
            </a:xfrm>
            <a:custGeom>
              <a:rect b="b" l="l" r="r" t="t"/>
              <a:pathLst>
                <a:path extrusionOk="0" h="2268" w="2359">
                  <a:moveTo>
                    <a:pt x="1222" y="755"/>
                  </a:moveTo>
                  <a:cubicBezTo>
                    <a:pt x="1417" y="755"/>
                    <a:pt x="1603" y="906"/>
                    <a:pt x="1603" y="1133"/>
                  </a:cubicBezTo>
                  <a:cubicBezTo>
                    <a:pt x="1603" y="1343"/>
                    <a:pt x="1433" y="1512"/>
                    <a:pt x="1226" y="1512"/>
                  </a:cubicBezTo>
                  <a:cubicBezTo>
                    <a:pt x="888" y="1512"/>
                    <a:pt x="719" y="1105"/>
                    <a:pt x="957" y="867"/>
                  </a:cubicBezTo>
                  <a:cubicBezTo>
                    <a:pt x="1035" y="790"/>
                    <a:pt x="1129" y="755"/>
                    <a:pt x="1222" y="755"/>
                  </a:cubicBezTo>
                  <a:close/>
                  <a:moveTo>
                    <a:pt x="1226" y="0"/>
                  </a:moveTo>
                  <a:cubicBezTo>
                    <a:pt x="766" y="0"/>
                    <a:pt x="353" y="276"/>
                    <a:pt x="178" y="700"/>
                  </a:cubicBezTo>
                  <a:cubicBezTo>
                    <a:pt x="1" y="1123"/>
                    <a:pt x="98" y="1611"/>
                    <a:pt x="422" y="1935"/>
                  </a:cubicBezTo>
                  <a:cubicBezTo>
                    <a:pt x="639" y="2152"/>
                    <a:pt x="930" y="2267"/>
                    <a:pt x="1225" y="2267"/>
                  </a:cubicBezTo>
                  <a:cubicBezTo>
                    <a:pt x="1371" y="2267"/>
                    <a:pt x="1518" y="2239"/>
                    <a:pt x="1659" y="2181"/>
                  </a:cubicBezTo>
                  <a:cubicBezTo>
                    <a:pt x="2082" y="2006"/>
                    <a:pt x="2359" y="1592"/>
                    <a:pt x="2359" y="1133"/>
                  </a:cubicBezTo>
                  <a:cubicBezTo>
                    <a:pt x="2357" y="509"/>
                    <a:pt x="1850" y="0"/>
                    <a:pt x="1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2"/>
            <p:cNvSpPr/>
            <p:nvPr/>
          </p:nvSpPr>
          <p:spPr>
            <a:xfrm>
              <a:off x="1520775" y="4077400"/>
              <a:ext cx="58975" cy="56725"/>
            </a:xfrm>
            <a:custGeom>
              <a:rect b="b" l="l" r="r" t="t"/>
              <a:pathLst>
                <a:path extrusionOk="0" h="2269" w="2359">
                  <a:moveTo>
                    <a:pt x="1136" y="756"/>
                  </a:moveTo>
                  <a:cubicBezTo>
                    <a:pt x="1472" y="756"/>
                    <a:pt x="1641" y="1163"/>
                    <a:pt x="1402" y="1402"/>
                  </a:cubicBezTo>
                  <a:cubicBezTo>
                    <a:pt x="1326" y="1479"/>
                    <a:pt x="1231" y="1513"/>
                    <a:pt x="1138" y="1513"/>
                  </a:cubicBezTo>
                  <a:cubicBezTo>
                    <a:pt x="944" y="1513"/>
                    <a:pt x="757" y="1362"/>
                    <a:pt x="757" y="1135"/>
                  </a:cubicBezTo>
                  <a:cubicBezTo>
                    <a:pt x="758" y="926"/>
                    <a:pt x="926" y="756"/>
                    <a:pt x="1136" y="756"/>
                  </a:cubicBezTo>
                  <a:close/>
                  <a:moveTo>
                    <a:pt x="1136" y="1"/>
                  </a:moveTo>
                  <a:cubicBezTo>
                    <a:pt x="990" y="1"/>
                    <a:pt x="842" y="29"/>
                    <a:pt x="701" y="87"/>
                  </a:cubicBezTo>
                  <a:cubicBezTo>
                    <a:pt x="278" y="263"/>
                    <a:pt x="1" y="675"/>
                    <a:pt x="2" y="1135"/>
                  </a:cubicBezTo>
                  <a:cubicBezTo>
                    <a:pt x="2" y="1760"/>
                    <a:pt x="509" y="2267"/>
                    <a:pt x="1136" y="2268"/>
                  </a:cubicBezTo>
                  <a:cubicBezTo>
                    <a:pt x="1594" y="2268"/>
                    <a:pt x="2008" y="1991"/>
                    <a:pt x="2184" y="1568"/>
                  </a:cubicBezTo>
                  <a:cubicBezTo>
                    <a:pt x="2359" y="1144"/>
                    <a:pt x="2262" y="657"/>
                    <a:pt x="1937" y="332"/>
                  </a:cubicBezTo>
                  <a:cubicBezTo>
                    <a:pt x="1721" y="115"/>
                    <a:pt x="1431" y="1"/>
                    <a:pt x="1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2"/>
            <p:cNvSpPr/>
            <p:nvPr/>
          </p:nvSpPr>
          <p:spPr>
            <a:xfrm>
              <a:off x="1207950" y="4199900"/>
              <a:ext cx="58925" cy="56700"/>
            </a:xfrm>
            <a:custGeom>
              <a:rect b="b" l="l" r="r" t="t"/>
              <a:pathLst>
                <a:path extrusionOk="0" h="2268" w="2357">
                  <a:moveTo>
                    <a:pt x="1220" y="754"/>
                  </a:moveTo>
                  <a:cubicBezTo>
                    <a:pt x="1414" y="754"/>
                    <a:pt x="1601" y="905"/>
                    <a:pt x="1601" y="1134"/>
                  </a:cubicBezTo>
                  <a:cubicBezTo>
                    <a:pt x="1601" y="1341"/>
                    <a:pt x="1431" y="1511"/>
                    <a:pt x="1224" y="1511"/>
                  </a:cubicBezTo>
                  <a:cubicBezTo>
                    <a:pt x="886" y="1511"/>
                    <a:pt x="718" y="1104"/>
                    <a:pt x="955" y="865"/>
                  </a:cubicBezTo>
                  <a:cubicBezTo>
                    <a:pt x="1032" y="789"/>
                    <a:pt x="1127" y="754"/>
                    <a:pt x="1220" y="754"/>
                  </a:cubicBezTo>
                  <a:close/>
                  <a:moveTo>
                    <a:pt x="1220" y="0"/>
                  </a:moveTo>
                  <a:cubicBezTo>
                    <a:pt x="763" y="0"/>
                    <a:pt x="351" y="277"/>
                    <a:pt x="176" y="699"/>
                  </a:cubicBezTo>
                  <a:cubicBezTo>
                    <a:pt x="0" y="1123"/>
                    <a:pt x="98" y="1611"/>
                    <a:pt x="422" y="1935"/>
                  </a:cubicBezTo>
                  <a:cubicBezTo>
                    <a:pt x="639" y="2152"/>
                    <a:pt x="929" y="2268"/>
                    <a:pt x="1224" y="2268"/>
                  </a:cubicBezTo>
                  <a:cubicBezTo>
                    <a:pt x="1370" y="2268"/>
                    <a:pt x="1517" y="2240"/>
                    <a:pt x="1657" y="2182"/>
                  </a:cubicBezTo>
                  <a:cubicBezTo>
                    <a:pt x="2081" y="2006"/>
                    <a:pt x="2357" y="1592"/>
                    <a:pt x="2357" y="1134"/>
                  </a:cubicBezTo>
                  <a:cubicBezTo>
                    <a:pt x="2357" y="507"/>
                    <a:pt x="1850" y="0"/>
                    <a:pt x="1224" y="0"/>
                  </a:cubicBezTo>
                  <a:cubicBezTo>
                    <a:pt x="1222" y="0"/>
                    <a:pt x="1221" y="0"/>
                    <a:pt x="12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2"/>
            <p:cNvSpPr/>
            <p:nvPr/>
          </p:nvSpPr>
          <p:spPr>
            <a:xfrm>
              <a:off x="1322375" y="4219125"/>
              <a:ext cx="98250" cy="94500"/>
            </a:xfrm>
            <a:custGeom>
              <a:rect b="b" l="l" r="r" t="t"/>
              <a:pathLst>
                <a:path extrusionOk="0" h="3780" w="3930">
                  <a:moveTo>
                    <a:pt x="1892" y="757"/>
                  </a:moveTo>
                  <a:cubicBezTo>
                    <a:pt x="2350" y="757"/>
                    <a:pt x="2763" y="1032"/>
                    <a:pt x="2938" y="1457"/>
                  </a:cubicBezTo>
                  <a:cubicBezTo>
                    <a:pt x="3113" y="1880"/>
                    <a:pt x="3018" y="2367"/>
                    <a:pt x="2692" y="2692"/>
                  </a:cubicBezTo>
                  <a:cubicBezTo>
                    <a:pt x="2475" y="2909"/>
                    <a:pt x="2185" y="3024"/>
                    <a:pt x="1890" y="3024"/>
                  </a:cubicBezTo>
                  <a:cubicBezTo>
                    <a:pt x="1744" y="3024"/>
                    <a:pt x="1597" y="2996"/>
                    <a:pt x="1457" y="2938"/>
                  </a:cubicBezTo>
                  <a:cubicBezTo>
                    <a:pt x="1032" y="2762"/>
                    <a:pt x="757" y="2348"/>
                    <a:pt x="757" y="1890"/>
                  </a:cubicBezTo>
                  <a:cubicBezTo>
                    <a:pt x="758" y="1264"/>
                    <a:pt x="1265" y="757"/>
                    <a:pt x="1892" y="757"/>
                  </a:cubicBezTo>
                  <a:close/>
                  <a:moveTo>
                    <a:pt x="1889" y="0"/>
                  </a:moveTo>
                  <a:cubicBezTo>
                    <a:pt x="1646" y="0"/>
                    <a:pt x="1401" y="47"/>
                    <a:pt x="1168" y="144"/>
                  </a:cubicBezTo>
                  <a:cubicBezTo>
                    <a:pt x="462" y="437"/>
                    <a:pt x="1" y="1125"/>
                    <a:pt x="1" y="1890"/>
                  </a:cubicBezTo>
                  <a:cubicBezTo>
                    <a:pt x="2" y="2933"/>
                    <a:pt x="848" y="3778"/>
                    <a:pt x="1892" y="3779"/>
                  </a:cubicBezTo>
                  <a:cubicBezTo>
                    <a:pt x="2655" y="3779"/>
                    <a:pt x="3345" y="3320"/>
                    <a:pt x="3637" y="2614"/>
                  </a:cubicBezTo>
                  <a:cubicBezTo>
                    <a:pt x="3930" y="1908"/>
                    <a:pt x="3768" y="1094"/>
                    <a:pt x="3227" y="553"/>
                  </a:cubicBezTo>
                  <a:cubicBezTo>
                    <a:pt x="2865" y="192"/>
                    <a:pt x="2381" y="0"/>
                    <a:pt x="18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2"/>
            <p:cNvSpPr/>
            <p:nvPr/>
          </p:nvSpPr>
          <p:spPr>
            <a:xfrm>
              <a:off x="1284625" y="4067950"/>
              <a:ext cx="98200" cy="94500"/>
            </a:xfrm>
            <a:custGeom>
              <a:rect b="b" l="l" r="r" t="t"/>
              <a:pathLst>
                <a:path extrusionOk="0" h="3780" w="3928">
                  <a:moveTo>
                    <a:pt x="1890" y="757"/>
                  </a:moveTo>
                  <a:cubicBezTo>
                    <a:pt x="2348" y="757"/>
                    <a:pt x="2761" y="1033"/>
                    <a:pt x="2937" y="1457"/>
                  </a:cubicBezTo>
                  <a:cubicBezTo>
                    <a:pt x="3113" y="1880"/>
                    <a:pt x="3015" y="2368"/>
                    <a:pt x="2691" y="2692"/>
                  </a:cubicBezTo>
                  <a:cubicBezTo>
                    <a:pt x="2474" y="2909"/>
                    <a:pt x="2184" y="3024"/>
                    <a:pt x="1889" y="3024"/>
                  </a:cubicBezTo>
                  <a:cubicBezTo>
                    <a:pt x="1743" y="3024"/>
                    <a:pt x="1595" y="2996"/>
                    <a:pt x="1455" y="2938"/>
                  </a:cubicBezTo>
                  <a:cubicBezTo>
                    <a:pt x="1032" y="2763"/>
                    <a:pt x="755" y="2349"/>
                    <a:pt x="755" y="1890"/>
                  </a:cubicBezTo>
                  <a:cubicBezTo>
                    <a:pt x="756" y="1264"/>
                    <a:pt x="1263" y="757"/>
                    <a:pt x="1890" y="757"/>
                  </a:cubicBezTo>
                  <a:close/>
                  <a:moveTo>
                    <a:pt x="1888" y="1"/>
                  </a:moveTo>
                  <a:cubicBezTo>
                    <a:pt x="1645" y="1"/>
                    <a:pt x="1399" y="47"/>
                    <a:pt x="1166" y="144"/>
                  </a:cubicBezTo>
                  <a:cubicBezTo>
                    <a:pt x="460" y="437"/>
                    <a:pt x="0" y="1125"/>
                    <a:pt x="0" y="1890"/>
                  </a:cubicBezTo>
                  <a:cubicBezTo>
                    <a:pt x="0" y="2934"/>
                    <a:pt x="846" y="3778"/>
                    <a:pt x="1890" y="3780"/>
                  </a:cubicBezTo>
                  <a:cubicBezTo>
                    <a:pt x="2653" y="3780"/>
                    <a:pt x="3343" y="3320"/>
                    <a:pt x="3634" y="2614"/>
                  </a:cubicBezTo>
                  <a:cubicBezTo>
                    <a:pt x="3928" y="1908"/>
                    <a:pt x="3766" y="1094"/>
                    <a:pt x="3225" y="554"/>
                  </a:cubicBezTo>
                  <a:cubicBezTo>
                    <a:pt x="2864" y="193"/>
                    <a:pt x="2380" y="1"/>
                    <a:pt x="1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2"/>
            <p:cNvSpPr/>
            <p:nvPr/>
          </p:nvSpPr>
          <p:spPr>
            <a:xfrm>
              <a:off x="1439150" y="3952325"/>
              <a:ext cx="98250" cy="94500"/>
            </a:xfrm>
            <a:custGeom>
              <a:rect b="b" l="l" r="r" t="t"/>
              <a:pathLst>
                <a:path extrusionOk="0" h="3780" w="3930">
                  <a:moveTo>
                    <a:pt x="2038" y="757"/>
                  </a:moveTo>
                  <a:cubicBezTo>
                    <a:pt x="2334" y="757"/>
                    <a:pt x="2624" y="872"/>
                    <a:pt x="2841" y="1089"/>
                  </a:cubicBezTo>
                  <a:cubicBezTo>
                    <a:pt x="3166" y="1413"/>
                    <a:pt x="3261" y="1901"/>
                    <a:pt x="3086" y="2324"/>
                  </a:cubicBezTo>
                  <a:cubicBezTo>
                    <a:pt x="2911" y="2748"/>
                    <a:pt x="2498" y="3024"/>
                    <a:pt x="2038" y="3024"/>
                  </a:cubicBezTo>
                  <a:cubicBezTo>
                    <a:pt x="1413" y="3022"/>
                    <a:pt x="906" y="2516"/>
                    <a:pt x="906" y="1891"/>
                  </a:cubicBezTo>
                  <a:lnTo>
                    <a:pt x="905" y="1891"/>
                  </a:lnTo>
                  <a:cubicBezTo>
                    <a:pt x="905" y="1432"/>
                    <a:pt x="1182" y="1018"/>
                    <a:pt x="1605" y="843"/>
                  </a:cubicBezTo>
                  <a:cubicBezTo>
                    <a:pt x="1745" y="785"/>
                    <a:pt x="1893" y="757"/>
                    <a:pt x="2038" y="757"/>
                  </a:cubicBezTo>
                  <a:close/>
                  <a:moveTo>
                    <a:pt x="2039" y="1"/>
                  </a:moveTo>
                  <a:cubicBezTo>
                    <a:pt x="1548" y="1"/>
                    <a:pt x="1065" y="192"/>
                    <a:pt x="703" y="554"/>
                  </a:cubicBezTo>
                  <a:cubicBezTo>
                    <a:pt x="162" y="1095"/>
                    <a:pt x="0" y="1907"/>
                    <a:pt x="293" y="2613"/>
                  </a:cubicBezTo>
                  <a:cubicBezTo>
                    <a:pt x="585" y="3320"/>
                    <a:pt x="1275" y="3780"/>
                    <a:pt x="2038" y="3780"/>
                  </a:cubicBezTo>
                  <a:cubicBezTo>
                    <a:pt x="3082" y="3779"/>
                    <a:pt x="3928" y="2934"/>
                    <a:pt x="3929" y="1891"/>
                  </a:cubicBezTo>
                  <a:cubicBezTo>
                    <a:pt x="3929" y="1126"/>
                    <a:pt x="3468" y="438"/>
                    <a:pt x="2762" y="144"/>
                  </a:cubicBezTo>
                  <a:cubicBezTo>
                    <a:pt x="2528" y="48"/>
                    <a:pt x="2283" y="1"/>
                    <a:pt x="20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2"/>
            <p:cNvSpPr/>
            <p:nvPr/>
          </p:nvSpPr>
          <p:spPr>
            <a:xfrm>
              <a:off x="1111375" y="3847500"/>
              <a:ext cx="516550" cy="516525"/>
            </a:xfrm>
            <a:custGeom>
              <a:rect b="b" l="l" r="r" t="t"/>
              <a:pathLst>
                <a:path extrusionOk="0" h="20661" w="20662">
                  <a:moveTo>
                    <a:pt x="10332" y="0"/>
                  </a:moveTo>
                  <a:cubicBezTo>
                    <a:pt x="4636" y="0"/>
                    <a:pt x="1" y="4635"/>
                    <a:pt x="1" y="10331"/>
                  </a:cubicBezTo>
                  <a:cubicBezTo>
                    <a:pt x="1" y="16027"/>
                    <a:pt x="4636" y="20660"/>
                    <a:pt x="10332" y="20660"/>
                  </a:cubicBezTo>
                  <a:cubicBezTo>
                    <a:pt x="12799" y="20659"/>
                    <a:pt x="15185" y="19773"/>
                    <a:pt x="17056" y="18165"/>
                  </a:cubicBezTo>
                  <a:cubicBezTo>
                    <a:pt x="17211" y="18028"/>
                    <a:pt x="17227" y="17791"/>
                    <a:pt x="17093" y="17635"/>
                  </a:cubicBezTo>
                  <a:cubicBezTo>
                    <a:pt x="17018" y="17548"/>
                    <a:pt x="16912" y="17503"/>
                    <a:pt x="16806" y="17503"/>
                  </a:cubicBezTo>
                  <a:cubicBezTo>
                    <a:pt x="16720" y="17503"/>
                    <a:pt x="16634" y="17532"/>
                    <a:pt x="16564" y="17592"/>
                  </a:cubicBezTo>
                  <a:cubicBezTo>
                    <a:pt x="14829" y="19082"/>
                    <a:pt x="12619" y="19903"/>
                    <a:pt x="10332" y="19904"/>
                  </a:cubicBezTo>
                  <a:cubicBezTo>
                    <a:pt x="5051" y="19904"/>
                    <a:pt x="757" y="15610"/>
                    <a:pt x="757" y="10331"/>
                  </a:cubicBezTo>
                  <a:cubicBezTo>
                    <a:pt x="757" y="5052"/>
                    <a:pt x="5051" y="756"/>
                    <a:pt x="10332" y="756"/>
                  </a:cubicBezTo>
                  <a:cubicBezTo>
                    <a:pt x="15611" y="756"/>
                    <a:pt x="19905" y="5052"/>
                    <a:pt x="19905" y="10331"/>
                  </a:cubicBezTo>
                  <a:cubicBezTo>
                    <a:pt x="19904" y="12618"/>
                    <a:pt x="19083" y="14829"/>
                    <a:pt x="17593" y="16563"/>
                  </a:cubicBezTo>
                  <a:cubicBezTo>
                    <a:pt x="17459" y="16721"/>
                    <a:pt x="17479" y="16957"/>
                    <a:pt x="17635" y="17092"/>
                  </a:cubicBezTo>
                  <a:cubicBezTo>
                    <a:pt x="17706" y="17153"/>
                    <a:pt x="17794" y="17183"/>
                    <a:pt x="17882" y="17183"/>
                  </a:cubicBezTo>
                  <a:cubicBezTo>
                    <a:pt x="17987" y="17183"/>
                    <a:pt x="18091" y="17140"/>
                    <a:pt x="18166" y="17056"/>
                  </a:cubicBezTo>
                  <a:cubicBezTo>
                    <a:pt x="19774" y="15184"/>
                    <a:pt x="20660" y="12798"/>
                    <a:pt x="20661" y="10331"/>
                  </a:cubicBezTo>
                  <a:cubicBezTo>
                    <a:pt x="20661" y="4635"/>
                    <a:pt x="16026" y="0"/>
                    <a:pt x="103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2"/>
            <p:cNvSpPr/>
            <p:nvPr/>
          </p:nvSpPr>
          <p:spPr>
            <a:xfrm>
              <a:off x="1205100" y="3941250"/>
              <a:ext cx="119750" cy="119700"/>
            </a:xfrm>
            <a:custGeom>
              <a:rect b="b" l="l" r="r" t="t"/>
              <a:pathLst>
                <a:path extrusionOk="0" h="4788" w="4790">
                  <a:moveTo>
                    <a:pt x="2396" y="1"/>
                  </a:moveTo>
                  <a:cubicBezTo>
                    <a:pt x="1075" y="1"/>
                    <a:pt x="2" y="1074"/>
                    <a:pt x="2" y="2394"/>
                  </a:cubicBezTo>
                  <a:cubicBezTo>
                    <a:pt x="1" y="2715"/>
                    <a:pt x="66" y="3034"/>
                    <a:pt x="191" y="3328"/>
                  </a:cubicBezTo>
                  <a:cubicBezTo>
                    <a:pt x="255" y="3467"/>
                    <a:pt x="392" y="3549"/>
                    <a:pt x="535" y="3549"/>
                  </a:cubicBezTo>
                  <a:cubicBezTo>
                    <a:pt x="584" y="3549"/>
                    <a:pt x="634" y="3539"/>
                    <a:pt x="682" y="3519"/>
                  </a:cubicBezTo>
                  <a:cubicBezTo>
                    <a:pt x="870" y="3439"/>
                    <a:pt x="960" y="3224"/>
                    <a:pt x="887" y="3034"/>
                  </a:cubicBezTo>
                  <a:cubicBezTo>
                    <a:pt x="582" y="2313"/>
                    <a:pt x="831" y="1476"/>
                    <a:pt x="1479" y="1040"/>
                  </a:cubicBezTo>
                  <a:cubicBezTo>
                    <a:pt x="1758" y="852"/>
                    <a:pt x="2077" y="760"/>
                    <a:pt x="2393" y="760"/>
                  </a:cubicBezTo>
                  <a:cubicBezTo>
                    <a:pt x="2815" y="760"/>
                    <a:pt x="3234" y="923"/>
                    <a:pt x="3550" y="1239"/>
                  </a:cubicBezTo>
                  <a:cubicBezTo>
                    <a:pt x="4104" y="1793"/>
                    <a:pt x="4188" y="2661"/>
                    <a:pt x="3750" y="3311"/>
                  </a:cubicBezTo>
                  <a:cubicBezTo>
                    <a:pt x="3438" y="3773"/>
                    <a:pt x="2923" y="4033"/>
                    <a:pt x="2392" y="4033"/>
                  </a:cubicBezTo>
                  <a:cubicBezTo>
                    <a:pt x="2179" y="4033"/>
                    <a:pt x="1963" y="3991"/>
                    <a:pt x="1756" y="3903"/>
                  </a:cubicBezTo>
                  <a:cubicBezTo>
                    <a:pt x="1711" y="3886"/>
                    <a:pt x="1665" y="3878"/>
                    <a:pt x="1619" y="3878"/>
                  </a:cubicBezTo>
                  <a:cubicBezTo>
                    <a:pt x="1472" y="3878"/>
                    <a:pt x="1332" y="3964"/>
                    <a:pt x="1271" y="4108"/>
                  </a:cubicBezTo>
                  <a:cubicBezTo>
                    <a:pt x="1192" y="4295"/>
                    <a:pt x="1276" y="4513"/>
                    <a:pt x="1461" y="4599"/>
                  </a:cubicBezTo>
                  <a:cubicBezTo>
                    <a:pt x="1753" y="4723"/>
                    <a:pt x="2067" y="4787"/>
                    <a:pt x="2385" y="4787"/>
                  </a:cubicBezTo>
                  <a:cubicBezTo>
                    <a:pt x="2389" y="4787"/>
                    <a:pt x="2392" y="4787"/>
                    <a:pt x="2396" y="4787"/>
                  </a:cubicBezTo>
                  <a:cubicBezTo>
                    <a:pt x="3716" y="4787"/>
                    <a:pt x="4789" y="3715"/>
                    <a:pt x="4789" y="2394"/>
                  </a:cubicBezTo>
                  <a:cubicBezTo>
                    <a:pt x="4789" y="1074"/>
                    <a:pt x="3715" y="1"/>
                    <a:pt x="23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42"/>
          <p:cNvGrpSpPr/>
          <p:nvPr/>
        </p:nvGrpSpPr>
        <p:grpSpPr>
          <a:xfrm>
            <a:off x="5279224" y="3072706"/>
            <a:ext cx="303861" cy="381032"/>
            <a:chOff x="2158700" y="3039150"/>
            <a:chExt cx="472200" cy="592125"/>
          </a:xfrm>
        </p:grpSpPr>
        <p:sp>
          <p:nvSpPr>
            <p:cNvPr id="650" name="Google Shape;650;p42"/>
            <p:cNvSpPr/>
            <p:nvPr/>
          </p:nvSpPr>
          <p:spPr>
            <a:xfrm>
              <a:off x="2273800" y="3039150"/>
              <a:ext cx="316875" cy="367600"/>
            </a:xfrm>
            <a:custGeom>
              <a:rect b="b" l="l" r="r" t="t"/>
              <a:pathLst>
                <a:path extrusionOk="0" h="14704" w="12675">
                  <a:moveTo>
                    <a:pt x="4676" y="756"/>
                  </a:moveTo>
                  <a:lnTo>
                    <a:pt x="4676" y="3523"/>
                  </a:lnTo>
                  <a:lnTo>
                    <a:pt x="2392" y="3523"/>
                  </a:lnTo>
                  <a:lnTo>
                    <a:pt x="2392" y="756"/>
                  </a:lnTo>
                  <a:close/>
                  <a:moveTo>
                    <a:pt x="5692" y="4279"/>
                  </a:moveTo>
                  <a:lnTo>
                    <a:pt x="5692" y="11873"/>
                  </a:lnTo>
                  <a:lnTo>
                    <a:pt x="1378" y="11873"/>
                  </a:lnTo>
                  <a:lnTo>
                    <a:pt x="1378" y="4279"/>
                  </a:lnTo>
                  <a:close/>
                  <a:moveTo>
                    <a:pt x="2401" y="12629"/>
                  </a:moveTo>
                  <a:lnTo>
                    <a:pt x="2401" y="13948"/>
                  </a:lnTo>
                  <a:lnTo>
                    <a:pt x="1635" y="13948"/>
                  </a:lnTo>
                  <a:lnTo>
                    <a:pt x="1635" y="12629"/>
                  </a:lnTo>
                  <a:close/>
                  <a:moveTo>
                    <a:pt x="5434" y="12629"/>
                  </a:moveTo>
                  <a:lnTo>
                    <a:pt x="5434" y="13948"/>
                  </a:lnTo>
                  <a:lnTo>
                    <a:pt x="4668" y="13948"/>
                  </a:lnTo>
                  <a:lnTo>
                    <a:pt x="4668" y="12629"/>
                  </a:lnTo>
                  <a:close/>
                  <a:moveTo>
                    <a:pt x="2015" y="0"/>
                  </a:moveTo>
                  <a:cubicBezTo>
                    <a:pt x="1806" y="0"/>
                    <a:pt x="1636" y="170"/>
                    <a:pt x="1636" y="378"/>
                  </a:cubicBezTo>
                  <a:lnTo>
                    <a:pt x="1636" y="3523"/>
                  </a:lnTo>
                  <a:lnTo>
                    <a:pt x="999" y="3523"/>
                  </a:lnTo>
                  <a:cubicBezTo>
                    <a:pt x="792" y="3523"/>
                    <a:pt x="622" y="3692"/>
                    <a:pt x="622" y="3900"/>
                  </a:cubicBezTo>
                  <a:lnTo>
                    <a:pt x="622" y="11873"/>
                  </a:lnTo>
                  <a:lnTo>
                    <a:pt x="395" y="11873"/>
                  </a:lnTo>
                  <a:cubicBezTo>
                    <a:pt x="390" y="11872"/>
                    <a:pt x="385" y="11872"/>
                    <a:pt x="379" y="11872"/>
                  </a:cubicBezTo>
                  <a:cubicBezTo>
                    <a:pt x="171" y="11872"/>
                    <a:pt x="0" y="12042"/>
                    <a:pt x="0" y="12251"/>
                  </a:cubicBezTo>
                  <a:cubicBezTo>
                    <a:pt x="0" y="12461"/>
                    <a:pt x="171" y="12629"/>
                    <a:pt x="379" y="12629"/>
                  </a:cubicBezTo>
                  <a:cubicBezTo>
                    <a:pt x="385" y="12629"/>
                    <a:pt x="390" y="12629"/>
                    <a:pt x="395" y="12629"/>
                  </a:cubicBezTo>
                  <a:lnTo>
                    <a:pt x="879" y="12629"/>
                  </a:lnTo>
                  <a:lnTo>
                    <a:pt x="879" y="14325"/>
                  </a:lnTo>
                  <a:cubicBezTo>
                    <a:pt x="879" y="14534"/>
                    <a:pt x="1048" y="14704"/>
                    <a:pt x="1256" y="14704"/>
                  </a:cubicBezTo>
                  <a:lnTo>
                    <a:pt x="2780" y="14704"/>
                  </a:lnTo>
                  <a:cubicBezTo>
                    <a:pt x="2988" y="14704"/>
                    <a:pt x="3157" y="14534"/>
                    <a:pt x="3157" y="14325"/>
                  </a:cubicBezTo>
                  <a:lnTo>
                    <a:pt x="3157" y="12629"/>
                  </a:lnTo>
                  <a:lnTo>
                    <a:pt x="3913" y="12629"/>
                  </a:lnTo>
                  <a:lnTo>
                    <a:pt x="3913" y="14325"/>
                  </a:lnTo>
                  <a:cubicBezTo>
                    <a:pt x="3912" y="14534"/>
                    <a:pt x="4081" y="14704"/>
                    <a:pt x="4290" y="14704"/>
                  </a:cubicBezTo>
                  <a:lnTo>
                    <a:pt x="5813" y="14704"/>
                  </a:lnTo>
                  <a:cubicBezTo>
                    <a:pt x="6021" y="14704"/>
                    <a:pt x="6190" y="14534"/>
                    <a:pt x="6190" y="14325"/>
                  </a:cubicBezTo>
                  <a:lnTo>
                    <a:pt x="6190" y="12629"/>
                  </a:lnTo>
                  <a:lnTo>
                    <a:pt x="6673" y="12629"/>
                  </a:lnTo>
                  <a:cubicBezTo>
                    <a:pt x="6875" y="12620"/>
                    <a:pt x="7034" y="12453"/>
                    <a:pt x="7034" y="12251"/>
                  </a:cubicBezTo>
                  <a:cubicBezTo>
                    <a:pt x="7034" y="12050"/>
                    <a:pt x="6875" y="11883"/>
                    <a:pt x="6673" y="11874"/>
                  </a:cubicBezTo>
                  <a:lnTo>
                    <a:pt x="6446" y="11874"/>
                  </a:lnTo>
                  <a:lnTo>
                    <a:pt x="6446" y="6588"/>
                  </a:lnTo>
                  <a:lnTo>
                    <a:pt x="7481" y="6588"/>
                  </a:lnTo>
                  <a:lnTo>
                    <a:pt x="10779" y="8468"/>
                  </a:lnTo>
                  <a:cubicBezTo>
                    <a:pt x="11392" y="8821"/>
                    <a:pt x="11910" y="9715"/>
                    <a:pt x="11910" y="10421"/>
                  </a:cubicBezTo>
                  <a:lnTo>
                    <a:pt x="11910" y="12978"/>
                  </a:lnTo>
                  <a:cubicBezTo>
                    <a:pt x="11899" y="13193"/>
                    <a:pt x="12072" y="13373"/>
                    <a:pt x="12287" y="13373"/>
                  </a:cubicBezTo>
                  <a:cubicBezTo>
                    <a:pt x="12502" y="13373"/>
                    <a:pt x="12674" y="13193"/>
                    <a:pt x="12664" y="12978"/>
                  </a:cubicBezTo>
                  <a:lnTo>
                    <a:pt x="12664" y="10421"/>
                  </a:lnTo>
                  <a:cubicBezTo>
                    <a:pt x="12664" y="9445"/>
                    <a:pt x="12001" y="8300"/>
                    <a:pt x="11154" y="7813"/>
                  </a:cubicBezTo>
                  <a:lnTo>
                    <a:pt x="7768" y="5882"/>
                  </a:lnTo>
                  <a:cubicBezTo>
                    <a:pt x="7713" y="5851"/>
                    <a:pt x="7651" y="5833"/>
                    <a:pt x="7589" y="5833"/>
                  </a:cubicBezTo>
                  <a:cubicBezTo>
                    <a:pt x="7586" y="5833"/>
                    <a:pt x="7584" y="5833"/>
                    <a:pt x="7581" y="5833"/>
                  </a:cubicBezTo>
                  <a:lnTo>
                    <a:pt x="6446" y="5833"/>
                  </a:lnTo>
                  <a:lnTo>
                    <a:pt x="6446" y="3900"/>
                  </a:lnTo>
                  <a:cubicBezTo>
                    <a:pt x="6446" y="3692"/>
                    <a:pt x="6278" y="3523"/>
                    <a:pt x="6069" y="3523"/>
                  </a:cubicBezTo>
                  <a:lnTo>
                    <a:pt x="5432" y="3523"/>
                  </a:lnTo>
                  <a:lnTo>
                    <a:pt x="5432" y="378"/>
                  </a:lnTo>
                  <a:cubicBezTo>
                    <a:pt x="5432" y="170"/>
                    <a:pt x="5263" y="0"/>
                    <a:pt x="50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2"/>
            <p:cNvSpPr/>
            <p:nvPr/>
          </p:nvSpPr>
          <p:spPr>
            <a:xfrm>
              <a:off x="2158700" y="3272625"/>
              <a:ext cx="472200" cy="358650"/>
            </a:xfrm>
            <a:custGeom>
              <a:rect b="b" l="l" r="r" t="t"/>
              <a:pathLst>
                <a:path extrusionOk="0" h="14346" w="18888">
                  <a:moveTo>
                    <a:pt x="16890" y="5528"/>
                  </a:moveTo>
                  <a:cubicBezTo>
                    <a:pt x="17039" y="5528"/>
                    <a:pt x="17190" y="5557"/>
                    <a:pt x="17333" y="5617"/>
                  </a:cubicBezTo>
                  <a:cubicBezTo>
                    <a:pt x="17763" y="5795"/>
                    <a:pt x="18045" y="6215"/>
                    <a:pt x="18045" y="6682"/>
                  </a:cubicBezTo>
                  <a:cubicBezTo>
                    <a:pt x="18045" y="7319"/>
                    <a:pt x="17528" y="7836"/>
                    <a:pt x="16891" y="7838"/>
                  </a:cubicBezTo>
                  <a:lnTo>
                    <a:pt x="16891" y="7836"/>
                  </a:lnTo>
                  <a:cubicBezTo>
                    <a:pt x="16424" y="7836"/>
                    <a:pt x="16004" y="7555"/>
                    <a:pt x="15825" y="7124"/>
                  </a:cubicBezTo>
                  <a:cubicBezTo>
                    <a:pt x="15646" y="6693"/>
                    <a:pt x="15744" y="6196"/>
                    <a:pt x="16074" y="5866"/>
                  </a:cubicBezTo>
                  <a:cubicBezTo>
                    <a:pt x="16295" y="5645"/>
                    <a:pt x="16590" y="5528"/>
                    <a:pt x="16890" y="5528"/>
                  </a:cubicBezTo>
                  <a:close/>
                  <a:moveTo>
                    <a:pt x="12185" y="1"/>
                  </a:moveTo>
                  <a:cubicBezTo>
                    <a:pt x="12054" y="1"/>
                    <a:pt x="11926" y="70"/>
                    <a:pt x="11857" y="192"/>
                  </a:cubicBezTo>
                  <a:cubicBezTo>
                    <a:pt x="11753" y="373"/>
                    <a:pt x="11817" y="605"/>
                    <a:pt x="12000" y="708"/>
                  </a:cubicBezTo>
                  <a:lnTo>
                    <a:pt x="13470" y="1542"/>
                  </a:lnTo>
                  <a:lnTo>
                    <a:pt x="13470" y="6305"/>
                  </a:lnTo>
                  <a:lnTo>
                    <a:pt x="4999" y="6305"/>
                  </a:lnTo>
                  <a:cubicBezTo>
                    <a:pt x="4791" y="6305"/>
                    <a:pt x="4622" y="6473"/>
                    <a:pt x="4622" y="6682"/>
                  </a:cubicBezTo>
                  <a:lnTo>
                    <a:pt x="4622" y="8194"/>
                  </a:lnTo>
                  <a:cubicBezTo>
                    <a:pt x="4622" y="8402"/>
                    <a:pt x="4790" y="8572"/>
                    <a:pt x="4999" y="8572"/>
                  </a:cubicBezTo>
                  <a:lnTo>
                    <a:pt x="12336" y="8572"/>
                  </a:lnTo>
                  <a:cubicBezTo>
                    <a:pt x="12537" y="8563"/>
                    <a:pt x="12697" y="8396"/>
                    <a:pt x="12697" y="8194"/>
                  </a:cubicBezTo>
                  <a:cubicBezTo>
                    <a:pt x="12697" y="7992"/>
                    <a:pt x="12537" y="7826"/>
                    <a:pt x="12336" y="7817"/>
                  </a:cubicBezTo>
                  <a:lnTo>
                    <a:pt x="5378" y="7817"/>
                  </a:lnTo>
                  <a:lnTo>
                    <a:pt x="5378" y="7061"/>
                  </a:lnTo>
                  <a:lnTo>
                    <a:pt x="13469" y="7061"/>
                  </a:lnTo>
                  <a:lnTo>
                    <a:pt x="13469" y="9513"/>
                  </a:lnTo>
                  <a:lnTo>
                    <a:pt x="3716" y="9513"/>
                  </a:lnTo>
                  <a:cubicBezTo>
                    <a:pt x="2728" y="9513"/>
                    <a:pt x="1649" y="10224"/>
                    <a:pt x="1260" y="11131"/>
                  </a:cubicBezTo>
                  <a:lnTo>
                    <a:pt x="108" y="13818"/>
                  </a:lnTo>
                  <a:cubicBezTo>
                    <a:pt x="0" y="14067"/>
                    <a:pt x="183" y="14346"/>
                    <a:pt x="454" y="14346"/>
                  </a:cubicBezTo>
                  <a:lnTo>
                    <a:pt x="16891" y="14346"/>
                  </a:lnTo>
                  <a:cubicBezTo>
                    <a:pt x="17100" y="14346"/>
                    <a:pt x="17268" y="14176"/>
                    <a:pt x="17268" y="13967"/>
                  </a:cubicBezTo>
                  <a:lnTo>
                    <a:pt x="17268" y="8555"/>
                  </a:lnTo>
                  <a:cubicBezTo>
                    <a:pt x="18231" y="8361"/>
                    <a:pt x="18888" y="7469"/>
                    <a:pt x="18791" y="6494"/>
                  </a:cubicBezTo>
                  <a:cubicBezTo>
                    <a:pt x="18693" y="5518"/>
                    <a:pt x="17872" y="4774"/>
                    <a:pt x="16891" y="4774"/>
                  </a:cubicBezTo>
                  <a:lnTo>
                    <a:pt x="16891" y="4772"/>
                  </a:lnTo>
                  <a:cubicBezTo>
                    <a:pt x="15909" y="4772"/>
                    <a:pt x="15088" y="5517"/>
                    <a:pt x="14991" y="6492"/>
                  </a:cubicBezTo>
                  <a:cubicBezTo>
                    <a:pt x="14894" y="7469"/>
                    <a:pt x="15551" y="8359"/>
                    <a:pt x="16514" y="8554"/>
                  </a:cubicBezTo>
                  <a:lnTo>
                    <a:pt x="16514" y="13588"/>
                  </a:lnTo>
                  <a:lnTo>
                    <a:pt x="1027" y="13588"/>
                  </a:lnTo>
                  <a:lnTo>
                    <a:pt x="1954" y="11428"/>
                  </a:lnTo>
                  <a:cubicBezTo>
                    <a:pt x="2224" y="10798"/>
                    <a:pt x="3030" y="10268"/>
                    <a:pt x="3714" y="10268"/>
                  </a:cubicBezTo>
                  <a:lnTo>
                    <a:pt x="15360" y="10268"/>
                  </a:lnTo>
                  <a:cubicBezTo>
                    <a:pt x="15365" y="10268"/>
                    <a:pt x="15370" y="10268"/>
                    <a:pt x="15375" y="10268"/>
                  </a:cubicBezTo>
                  <a:cubicBezTo>
                    <a:pt x="15584" y="10268"/>
                    <a:pt x="15755" y="10099"/>
                    <a:pt x="15755" y="9889"/>
                  </a:cubicBezTo>
                  <a:cubicBezTo>
                    <a:pt x="15755" y="9679"/>
                    <a:pt x="15584" y="9512"/>
                    <a:pt x="15376" y="9512"/>
                  </a:cubicBezTo>
                  <a:cubicBezTo>
                    <a:pt x="15370" y="9512"/>
                    <a:pt x="15365" y="9512"/>
                    <a:pt x="15360" y="9512"/>
                  </a:cubicBezTo>
                  <a:lnTo>
                    <a:pt x="14226" y="9512"/>
                  </a:lnTo>
                  <a:lnTo>
                    <a:pt x="14226" y="1321"/>
                  </a:lnTo>
                  <a:cubicBezTo>
                    <a:pt x="14226" y="1185"/>
                    <a:pt x="14153" y="1060"/>
                    <a:pt x="14035" y="992"/>
                  </a:cubicBezTo>
                  <a:lnTo>
                    <a:pt x="12372" y="50"/>
                  </a:lnTo>
                  <a:cubicBezTo>
                    <a:pt x="12313" y="17"/>
                    <a:pt x="12249" y="1"/>
                    <a:pt x="12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42"/>
          <p:cNvGrpSpPr/>
          <p:nvPr/>
        </p:nvGrpSpPr>
        <p:grpSpPr>
          <a:xfrm>
            <a:off x="6057968" y="2253161"/>
            <a:ext cx="390283" cy="381065"/>
            <a:chOff x="6135925" y="3855825"/>
            <a:chExt cx="606500" cy="592175"/>
          </a:xfrm>
        </p:grpSpPr>
        <p:sp>
          <p:nvSpPr>
            <p:cNvPr id="653" name="Google Shape;653;p42"/>
            <p:cNvSpPr/>
            <p:nvPr/>
          </p:nvSpPr>
          <p:spPr>
            <a:xfrm>
              <a:off x="6135925" y="3855825"/>
              <a:ext cx="606500" cy="592175"/>
            </a:xfrm>
            <a:custGeom>
              <a:rect b="b" l="l" r="r" t="t"/>
              <a:pathLst>
                <a:path extrusionOk="0" h="23687" w="24260">
                  <a:moveTo>
                    <a:pt x="16419" y="752"/>
                  </a:moveTo>
                  <a:cubicBezTo>
                    <a:pt x="16518" y="752"/>
                    <a:pt x="16617" y="791"/>
                    <a:pt x="16692" y="868"/>
                  </a:cubicBezTo>
                  <a:lnTo>
                    <a:pt x="23283" y="7459"/>
                  </a:lnTo>
                  <a:cubicBezTo>
                    <a:pt x="23430" y="7606"/>
                    <a:pt x="23430" y="7846"/>
                    <a:pt x="23283" y="7994"/>
                  </a:cubicBezTo>
                  <a:cubicBezTo>
                    <a:pt x="23209" y="8067"/>
                    <a:pt x="23112" y="8104"/>
                    <a:pt x="23016" y="8104"/>
                  </a:cubicBezTo>
                  <a:cubicBezTo>
                    <a:pt x="22919" y="8104"/>
                    <a:pt x="22823" y="8067"/>
                    <a:pt x="22749" y="7994"/>
                  </a:cubicBezTo>
                  <a:lnTo>
                    <a:pt x="22630" y="7876"/>
                  </a:lnTo>
                  <a:cubicBezTo>
                    <a:pt x="22600" y="7827"/>
                    <a:pt x="22559" y="7786"/>
                    <a:pt x="22510" y="7755"/>
                  </a:cubicBezTo>
                  <a:lnTo>
                    <a:pt x="18472" y="3718"/>
                  </a:lnTo>
                  <a:cubicBezTo>
                    <a:pt x="18398" y="3638"/>
                    <a:pt x="18297" y="3597"/>
                    <a:pt x="18196" y="3597"/>
                  </a:cubicBezTo>
                  <a:cubicBezTo>
                    <a:pt x="18099" y="3597"/>
                    <a:pt x="18003" y="3634"/>
                    <a:pt x="17929" y="3708"/>
                  </a:cubicBezTo>
                  <a:cubicBezTo>
                    <a:pt x="17777" y="3860"/>
                    <a:pt x="17781" y="4106"/>
                    <a:pt x="17939" y="4252"/>
                  </a:cubicBezTo>
                  <a:lnTo>
                    <a:pt x="21769" y="8082"/>
                  </a:lnTo>
                  <a:lnTo>
                    <a:pt x="8103" y="21750"/>
                  </a:lnTo>
                  <a:cubicBezTo>
                    <a:pt x="7316" y="22537"/>
                    <a:pt x="6284" y="22930"/>
                    <a:pt x="5253" y="22930"/>
                  </a:cubicBezTo>
                  <a:cubicBezTo>
                    <a:pt x="4221" y="22930"/>
                    <a:pt x="3190" y="22537"/>
                    <a:pt x="2403" y="21750"/>
                  </a:cubicBezTo>
                  <a:cubicBezTo>
                    <a:pt x="832" y="20177"/>
                    <a:pt x="830" y="17620"/>
                    <a:pt x="2403" y="16048"/>
                  </a:cubicBezTo>
                  <a:lnTo>
                    <a:pt x="16070" y="2379"/>
                  </a:lnTo>
                  <a:lnTo>
                    <a:pt x="16878" y="3178"/>
                  </a:lnTo>
                  <a:cubicBezTo>
                    <a:pt x="16952" y="3251"/>
                    <a:pt x="17048" y="3287"/>
                    <a:pt x="17144" y="3287"/>
                  </a:cubicBezTo>
                  <a:cubicBezTo>
                    <a:pt x="17241" y="3287"/>
                    <a:pt x="17338" y="3250"/>
                    <a:pt x="17413" y="3175"/>
                  </a:cubicBezTo>
                  <a:cubicBezTo>
                    <a:pt x="17559" y="3026"/>
                    <a:pt x="17559" y="2787"/>
                    <a:pt x="17410" y="2641"/>
                  </a:cubicBezTo>
                  <a:lnTo>
                    <a:pt x="16391" y="1633"/>
                  </a:lnTo>
                  <a:cubicBezTo>
                    <a:pt x="16362" y="1589"/>
                    <a:pt x="16324" y="1551"/>
                    <a:pt x="16278" y="1523"/>
                  </a:cubicBezTo>
                  <a:lnTo>
                    <a:pt x="16157" y="1402"/>
                  </a:lnTo>
                  <a:cubicBezTo>
                    <a:pt x="16005" y="1256"/>
                    <a:pt x="16002" y="1013"/>
                    <a:pt x="16153" y="862"/>
                  </a:cubicBezTo>
                  <a:cubicBezTo>
                    <a:pt x="16226" y="789"/>
                    <a:pt x="16323" y="752"/>
                    <a:pt x="16419" y="752"/>
                  </a:cubicBezTo>
                  <a:close/>
                  <a:moveTo>
                    <a:pt x="16421" y="0"/>
                  </a:moveTo>
                  <a:cubicBezTo>
                    <a:pt x="16152" y="0"/>
                    <a:pt x="15882" y="96"/>
                    <a:pt x="15666" y="289"/>
                  </a:cubicBezTo>
                  <a:cubicBezTo>
                    <a:pt x="15217" y="690"/>
                    <a:pt x="15161" y="1372"/>
                    <a:pt x="15537" y="1842"/>
                  </a:cubicBezTo>
                  <a:lnTo>
                    <a:pt x="1866" y="15514"/>
                  </a:lnTo>
                  <a:cubicBezTo>
                    <a:pt x="0" y="17380"/>
                    <a:pt x="0" y="20417"/>
                    <a:pt x="1866" y="22283"/>
                  </a:cubicBezTo>
                  <a:cubicBezTo>
                    <a:pt x="2764" y="23182"/>
                    <a:pt x="3981" y="23686"/>
                    <a:pt x="5250" y="23686"/>
                  </a:cubicBezTo>
                  <a:cubicBezTo>
                    <a:pt x="6520" y="23686"/>
                    <a:pt x="7738" y="23182"/>
                    <a:pt x="8635" y="22283"/>
                  </a:cubicBezTo>
                  <a:lnTo>
                    <a:pt x="22307" y="8613"/>
                  </a:lnTo>
                  <a:cubicBezTo>
                    <a:pt x="22515" y="8779"/>
                    <a:pt x="22765" y="8861"/>
                    <a:pt x="23013" y="8861"/>
                  </a:cubicBezTo>
                  <a:cubicBezTo>
                    <a:pt x="23325" y="8861"/>
                    <a:pt x="23636" y="8732"/>
                    <a:pt x="23859" y="8483"/>
                  </a:cubicBezTo>
                  <a:cubicBezTo>
                    <a:pt x="24260" y="8035"/>
                    <a:pt x="24241" y="7351"/>
                    <a:pt x="23816" y="6925"/>
                  </a:cubicBezTo>
                  <a:lnTo>
                    <a:pt x="23818" y="6925"/>
                  </a:lnTo>
                  <a:lnTo>
                    <a:pt x="17224" y="333"/>
                  </a:lnTo>
                  <a:cubicBezTo>
                    <a:pt x="17004" y="112"/>
                    <a:pt x="16713" y="0"/>
                    <a:pt x="164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2"/>
            <p:cNvSpPr/>
            <p:nvPr/>
          </p:nvSpPr>
          <p:spPr>
            <a:xfrm>
              <a:off x="6177375" y="4095150"/>
              <a:ext cx="325125" cy="315000"/>
            </a:xfrm>
            <a:custGeom>
              <a:rect b="b" l="l" r="r" t="t"/>
              <a:pathLst>
                <a:path extrusionOk="0" h="12600" w="13005">
                  <a:moveTo>
                    <a:pt x="8443" y="1"/>
                  </a:moveTo>
                  <a:cubicBezTo>
                    <a:pt x="8347" y="1"/>
                    <a:pt x="8250" y="37"/>
                    <a:pt x="8175" y="111"/>
                  </a:cubicBezTo>
                  <a:lnTo>
                    <a:pt x="5260" y="3026"/>
                  </a:lnTo>
                  <a:cubicBezTo>
                    <a:pt x="5123" y="3175"/>
                    <a:pt x="5126" y="3406"/>
                    <a:pt x="5270" y="3551"/>
                  </a:cubicBezTo>
                  <a:cubicBezTo>
                    <a:pt x="5344" y="3624"/>
                    <a:pt x="5441" y="3661"/>
                    <a:pt x="5538" y="3661"/>
                  </a:cubicBezTo>
                  <a:cubicBezTo>
                    <a:pt x="5630" y="3661"/>
                    <a:pt x="5722" y="3627"/>
                    <a:pt x="5795" y="3560"/>
                  </a:cubicBezTo>
                  <a:lnTo>
                    <a:pt x="8374" y="981"/>
                  </a:lnTo>
                  <a:cubicBezTo>
                    <a:pt x="8386" y="1028"/>
                    <a:pt x="8395" y="1078"/>
                    <a:pt x="8405" y="1135"/>
                  </a:cubicBezTo>
                  <a:cubicBezTo>
                    <a:pt x="8446" y="1367"/>
                    <a:pt x="8504" y="1685"/>
                    <a:pt x="8844" y="2025"/>
                  </a:cubicBezTo>
                  <a:cubicBezTo>
                    <a:pt x="9183" y="2366"/>
                    <a:pt x="9502" y="2423"/>
                    <a:pt x="9734" y="2465"/>
                  </a:cubicBezTo>
                  <a:cubicBezTo>
                    <a:pt x="9932" y="2500"/>
                    <a:pt x="10053" y="2522"/>
                    <a:pt x="10224" y="2693"/>
                  </a:cubicBezTo>
                  <a:cubicBezTo>
                    <a:pt x="10396" y="2865"/>
                    <a:pt x="10418" y="2985"/>
                    <a:pt x="10454" y="3184"/>
                  </a:cubicBezTo>
                  <a:cubicBezTo>
                    <a:pt x="10495" y="3417"/>
                    <a:pt x="10552" y="3735"/>
                    <a:pt x="10893" y="4074"/>
                  </a:cubicBezTo>
                  <a:cubicBezTo>
                    <a:pt x="11232" y="4414"/>
                    <a:pt x="11550" y="4472"/>
                    <a:pt x="11783" y="4513"/>
                  </a:cubicBezTo>
                  <a:cubicBezTo>
                    <a:pt x="11840" y="4523"/>
                    <a:pt x="11891" y="4532"/>
                    <a:pt x="11938" y="4544"/>
                  </a:cubicBezTo>
                  <a:lnTo>
                    <a:pt x="5374" y="11108"/>
                  </a:lnTo>
                  <a:cubicBezTo>
                    <a:pt x="4881" y="11599"/>
                    <a:pt x="4237" y="11844"/>
                    <a:pt x="3593" y="11844"/>
                  </a:cubicBezTo>
                  <a:cubicBezTo>
                    <a:pt x="2948" y="11844"/>
                    <a:pt x="2304" y="11599"/>
                    <a:pt x="1812" y="11108"/>
                  </a:cubicBezTo>
                  <a:cubicBezTo>
                    <a:pt x="829" y="10125"/>
                    <a:pt x="829" y="8526"/>
                    <a:pt x="1812" y="7545"/>
                  </a:cubicBezTo>
                  <a:lnTo>
                    <a:pt x="4727" y="4630"/>
                  </a:lnTo>
                  <a:cubicBezTo>
                    <a:pt x="4883" y="4484"/>
                    <a:pt x="4887" y="4236"/>
                    <a:pt x="4737" y="4084"/>
                  </a:cubicBezTo>
                  <a:cubicBezTo>
                    <a:pt x="4663" y="4011"/>
                    <a:pt x="4566" y="3974"/>
                    <a:pt x="4469" y="3974"/>
                  </a:cubicBezTo>
                  <a:cubicBezTo>
                    <a:pt x="4368" y="3974"/>
                    <a:pt x="4266" y="4015"/>
                    <a:pt x="4192" y="4095"/>
                  </a:cubicBezTo>
                  <a:lnTo>
                    <a:pt x="1278" y="7010"/>
                  </a:lnTo>
                  <a:cubicBezTo>
                    <a:pt x="0" y="8287"/>
                    <a:pt x="0" y="10365"/>
                    <a:pt x="1278" y="11642"/>
                  </a:cubicBezTo>
                  <a:cubicBezTo>
                    <a:pt x="1918" y="12280"/>
                    <a:pt x="2756" y="12600"/>
                    <a:pt x="3593" y="12600"/>
                  </a:cubicBezTo>
                  <a:cubicBezTo>
                    <a:pt x="4431" y="12600"/>
                    <a:pt x="5269" y="12280"/>
                    <a:pt x="5909" y="11642"/>
                  </a:cubicBezTo>
                  <a:lnTo>
                    <a:pt x="12788" y="4762"/>
                  </a:lnTo>
                  <a:cubicBezTo>
                    <a:pt x="13005" y="4546"/>
                    <a:pt x="12904" y="4314"/>
                    <a:pt x="12822" y="4221"/>
                  </a:cubicBezTo>
                  <a:cubicBezTo>
                    <a:pt x="12818" y="4217"/>
                    <a:pt x="12813" y="4212"/>
                    <a:pt x="12809" y="4208"/>
                  </a:cubicBezTo>
                  <a:lnTo>
                    <a:pt x="12807" y="4208"/>
                  </a:lnTo>
                  <a:cubicBezTo>
                    <a:pt x="12468" y="3868"/>
                    <a:pt x="12150" y="3812"/>
                    <a:pt x="11917" y="3769"/>
                  </a:cubicBezTo>
                  <a:cubicBezTo>
                    <a:pt x="11718" y="3734"/>
                    <a:pt x="11599" y="3713"/>
                    <a:pt x="11426" y="3540"/>
                  </a:cubicBezTo>
                  <a:cubicBezTo>
                    <a:pt x="11255" y="3368"/>
                    <a:pt x="11233" y="3249"/>
                    <a:pt x="11198" y="3050"/>
                  </a:cubicBezTo>
                  <a:cubicBezTo>
                    <a:pt x="11157" y="2818"/>
                    <a:pt x="11099" y="2500"/>
                    <a:pt x="10759" y="2160"/>
                  </a:cubicBezTo>
                  <a:cubicBezTo>
                    <a:pt x="10420" y="1819"/>
                    <a:pt x="10100" y="1762"/>
                    <a:pt x="9869" y="1720"/>
                  </a:cubicBezTo>
                  <a:cubicBezTo>
                    <a:pt x="9670" y="1685"/>
                    <a:pt x="9550" y="1664"/>
                    <a:pt x="9378" y="1492"/>
                  </a:cubicBezTo>
                  <a:cubicBezTo>
                    <a:pt x="9205" y="1320"/>
                    <a:pt x="9185" y="1200"/>
                    <a:pt x="9149" y="1001"/>
                  </a:cubicBezTo>
                  <a:cubicBezTo>
                    <a:pt x="9107" y="768"/>
                    <a:pt x="9051" y="450"/>
                    <a:pt x="8710" y="111"/>
                  </a:cubicBezTo>
                  <a:cubicBezTo>
                    <a:pt x="8637" y="37"/>
                    <a:pt x="8540" y="1"/>
                    <a:pt x="8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2"/>
            <p:cNvSpPr/>
            <p:nvPr/>
          </p:nvSpPr>
          <p:spPr>
            <a:xfrm>
              <a:off x="6537125" y="4056200"/>
              <a:ext cx="61175" cy="51175"/>
            </a:xfrm>
            <a:custGeom>
              <a:rect b="b" l="l" r="r" t="t"/>
              <a:pathLst>
                <a:path extrusionOk="0" h="2047" w="2447">
                  <a:moveTo>
                    <a:pt x="1758" y="1"/>
                  </a:moveTo>
                  <a:cubicBezTo>
                    <a:pt x="1662" y="1"/>
                    <a:pt x="1565" y="38"/>
                    <a:pt x="1491" y="111"/>
                  </a:cubicBezTo>
                  <a:cubicBezTo>
                    <a:pt x="1343" y="259"/>
                    <a:pt x="1343" y="497"/>
                    <a:pt x="1491" y="645"/>
                  </a:cubicBezTo>
                  <a:cubicBezTo>
                    <a:pt x="1729" y="884"/>
                    <a:pt x="1561" y="1290"/>
                    <a:pt x="1223" y="1290"/>
                  </a:cubicBezTo>
                  <a:cubicBezTo>
                    <a:pt x="887" y="1290"/>
                    <a:pt x="718" y="884"/>
                    <a:pt x="956" y="645"/>
                  </a:cubicBezTo>
                  <a:cubicBezTo>
                    <a:pt x="1095" y="496"/>
                    <a:pt x="1091" y="265"/>
                    <a:pt x="946" y="120"/>
                  </a:cubicBezTo>
                  <a:cubicBezTo>
                    <a:pt x="873" y="46"/>
                    <a:pt x="777" y="10"/>
                    <a:pt x="681" y="10"/>
                  </a:cubicBezTo>
                  <a:cubicBezTo>
                    <a:pt x="589" y="10"/>
                    <a:pt x="496" y="44"/>
                    <a:pt x="423" y="111"/>
                  </a:cubicBezTo>
                  <a:cubicBezTo>
                    <a:pt x="97" y="434"/>
                    <a:pt x="0" y="922"/>
                    <a:pt x="175" y="1346"/>
                  </a:cubicBezTo>
                  <a:cubicBezTo>
                    <a:pt x="351" y="1771"/>
                    <a:pt x="765" y="2046"/>
                    <a:pt x="1223" y="2046"/>
                  </a:cubicBezTo>
                  <a:cubicBezTo>
                    <a:pt x="1683" y="2046"/>
                    <a:pt x="2096" y="1771"/>
                    <a:pt x="2271" y="1346"/>
                  </a:cubicBezTo>
                  <a:cubicBezTo>
                    <a:pt x="2446" y="922"/>
                    <a:pt x="2349" y="434"/>
                    <a:pt x="2025" y="111"/>
                  </a:cubicBezTo>
                  <a:cubicBezTo>
                    <a:pt x="1951" y="38"/>
                    <a:pt x="1855" y="1"/>
                    <a:pt x="1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2"/>
            <p:cNvSpPr/>
            <p:nvPr/>
          </p:nvSpPr>
          <p:spPr>
            <a:xfrm>
              <a:off x="6432475" y="4058525"/>
              <a:ext cx="61150" cy="51050"/>
            </a:xfrm>
            <a:custGeom>
              <a:rect b="b" l="l" r="r" t="t"/>
              <a:pathLst>
                <a:path extrusionOk="0" h="2042" w="2446">
                  <a:moveTo>
                    <a:pt x="1762" y="1"/>
                  </a:moveTo>
                  <a:cubicBezTo>
                    <a:pt x="1665" y="1"/>
                    <a:pt x="1569" y="37"/>
                    <a:pt x="1495" y="111"/>
                  </a:cubicBezTo>
                  <a:cubicBezTo>
                    <a:pt x="1351" y="257"/>
                    <a:pt x="1348" y="491"/>
                    <a:pt x="1491" y="640"/>
                  </a:cubicBezTo>
                  <a:cubicBezTo>
                    <a:pt x="1729" y="879"/>
                    <a:pt x="1560" y="1286"/>
                    <a:pt x="1224" y="1286"/>
                  </a:cubicBezTo>
                  <a:cubicBezTo>
                    <a:pt x="886" y="1286"/>
                    <a:pt x="717" y="879"/>
                    <a:pt x="956" y="640"/>
                  </a:cubicBezTo>
                  <a:cubicBezTo>
                    <a:pt x="1094" y="491"/>
                    <a:pt x="1090" y="260"/>
                    <a:pt x="947" y="116"/>
                  </a:cubicBezTo>
                  <a:cubicBezTo>
                    <a:pt x="873" y="42"/>
                    <a:pt x="776" y="6"/>
                    <a:pt x="679" y="6"/>
                  </a:cubicBezTo>
                  <a:cubicBezTo>
                    <a:pt x="587" y="6"/>
                    <a:pt x="495" y="39"/>
                    <a:pt x="422" y="107"/>
                  </a:cubicBezTo>
                  <a:cubicBezTo>
                    <a:pt x="98" y="431"/>
                    <a:pt x="1" y="919"/>
                    <a:pt x="176" y="1342"/>
                  </a:cubicBezTo>
                  <a:cubicBezTo>
                    <a:pt x="351" y="1764"/>
                    <a:pt x="765" y="2041"/>
                    <a:pt x="1223" y="2042"/>
                  </a:cubicBezTo>
                  <a:lnTo>
                    <a:pt x="1223" y="2042"/>
                  </a:lnTo>
                  <a:cubicBezTo>
                    <a:pt x="1681" y="2041"/>
                    <a:pt x="2095" y="1764"/>
                    <a:pt x="2270" y="1342"/>
                  </a:cubicBezTo>
                  <a:cubicBezTo>
                    <a:pt x="2446" y="919"/>
                    <a:pt x="2348" y="431"/>
                    <a:pt x="2024" y="107"/>
                  </a:cubicBezTo>
                  <a:cubicBezTo>
                    <a:pt x="1951" y="36"/>
                    <a:pt x="1857" y="1"/>
                    <a:pt x="1762" y="1"/>
                  </a:cubicBezTo>
                  <a:close/>
                  <a:moveTo>
                    <a:pt x="1223" y="2042"/>
                  </a:moveTo>
                  <a:cubicBezTo>
                    <a:pt x="1223" y="2042"/>
                    <a:pt x="1223" y="2042"/>
                    <a:pt x="1222" y="2042"/>
                  </a:cubicBezTo>
                  <a:lnTo>
                    <a:pt x="1224" y="2042"/>
                  </a:lnTo>
                  <a:cubicBezTo>
                    <a:pt x="1224" y="2042"/>
                    <a:pt x="1223" y="2042"/>
                    <a:pt x="1223" y="204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0" name="Shape 660"/>
        <p:cNvGrpSpPr/>
        <p:nvPr/>
      </p:nvGrpSpPr>
      <p:grpSpPr>
        <a:xfrm>
          <a:off x="0" y="0"/>
          <a:ext cx="0" cy="0"/>
          <a:chOff x="0" y="0"/>
          <a:chExt cx="0" cy="0"/>
        </a:xfrm>
      </p:grpSpPr>
      <p:sp>
        <p:nvSpPr>
          <p:cNvPr id="661" name="Google Shape;661;p43"/>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PHASE 1</a:t>
            </a:r>
            <a:endParaRPr/>
          </a:p>
        </p:txBody>
      </p:sp>
      <p:grpSp>
        <p:nvGrpSpPr>
          <p:cNvPr id="662" name="Google Shape;662;p43"/>
          <p:cNvGrpSpPr/>
          <p:nvPr/>
        </p:nvGrpSpPr>
        <p:grpSpPr>
          <a:xfrm>
            <a:off x="935250" y="1773275"/>
            <a:ext cx="1022692" cy="1022692"/>
            <a:chOff x="4049800" y="640400"/>
            <a:chExt cx="858900" cy="858900"/>
          </a:xfrm>
        </p:grpSpPr>
        <p:sp>
          <p:nvSpPr>
            <p:cNvPr id="663" name="Google Shape;663;p43"/>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3"/>
            <p:cNvSpPr/>
            <p:nvPr/>
          </p:nvSpPr>
          <p:spPr>
            <a:xfrm>
              <a:off x="4049800" y="640400"/>
              <a:ext cx="858900" cy="858900"/>
            </a:xfrm>
            <a:prstGeom prst="blockArc">
              <a:avLst>
                <a:gd fmla="val 7914150"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43"/>
          <p:cNvGrpSpPr/>
          <p:nvPr/>
        </p:nvGrpSpPr>
        <p:grpSpPr>
          <a:xfrm>
            <a:off x="2200632" y="1773275"/>
            <a:ext cx="1022692" cy="1022692"/>
            <a:chOff x="4049800" y="640400"/>
            <a:chExt cx="858900" cy="858900"/>
          </a:xfrm>
        </p:grpSpPr>
        <p:sp>
          <p:nvSpPr>
            <p:cNvPr id="666" name="Google Shape;666;p43"/>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3"/>
            <p:cNvSpPr/>
            <p:nvPr/>
          </p:nvSpPr>
          <p:spPr>
            <a:xfrm>
              <a:off x="4049800" y="640400"/>
              <a:ext cx="858900" cy="858900"/>
            </a:xfrm>
            <a:prstGeom prst="blockArc">
              <a:avLst>
                <a:gd fmla="val 15897344"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 name="Google Shape;668;p43"/>
          <p:cNvGrpSpPr/>
          <p:nvPr/>
        </p:nvGrpSpPr>
        <p:grpSpPr>
          <a:xfrm>
            <a:off x="2542379" y="2032647"/>
            <a:ext cx="339602" cy="504019"/>
            <a:chOff x="704216" y="1264850"/>
            <a:chExt cx="248301" cy="368489"/>
          </a:xfrm>
        </p:grpSpPr>
        <p:sp>
          <p:nvSpPr>
            <p:cNvPr id="669" name="Google Shape;669;p43"/>
            <p:cNvSpPr/>
            <p:nvPr/>
          </p:nvSpPr>
          <p:spPr>
            <a:xfrm>
              <a:off x="704216" y="1264850"/>
              <a:ext cx="248301" cy="368489"/>
            </a:xfrm>
            <a:custGeom>
              <a:rect b="b" l="l" r="r" t="t"/>
              <a:pathLst>
                <a:path extrusionOk="0" h="25800" w="17385">
                  <a:moveTo>
                    <a:pt x="8692" y="756"/>
                  </a:moveTo>
                  <a:cubicBezTo>
                    <a:pt x="13068" y="756"/>
                    <a:pt x="16628" y="4315"/>
                    <a:pt x="16628" y="8692"/>
                  </a:cubicBezTo>
                  <a:cubicBezTo>
                    <a:pt x="16628" y="12642"/>
                    <a:pt x="13682" y="16022"/>
                    <a:pt x="9774" y="16555"/>
                  </a:cubicBezTo>
                  <a:cubicBezTo>
                    <a:pt x="9587" y="16580"/>
                    <a:pt x="9448" y="16740"/>
                    <a:pt x="9448" y="16930"/>
                  </a:cubicBezTo>
                  <a:lnTo>
                    <a:pt x="9448" y="20080"/>
                  </a:lnTo>
                  <a:cubicBezTo>
                    <a:pt x="9448" y="20289"/>
                    <a:pt x="9618" y="20457"/>
                    <a:pt x="9825" y="20458"/>
                  </a:cubicBezTo>
                  <a:lnTo>
                    <a:pt x="11766" y="20458"/>
                  </a:lnTo>
                  <a:cubicBezTo>
                    <a:pt x="12183" y="20458"/>
                    <a:pt x="12521" y="20796"/>
                    <a:pt x="12521" y="21213"/>
                  </a:cubicBezTo>
                  <a:cubicBezTo>
                    <a:pt x="12521" y="21632"/>
                    <a:pt x="12183" y="21969"/>
                    <a:pt x="11766" y="21969"/>
                  </a:cubicBezTo>
                  <a:lnTo>
                    <a:pt x="9827" y="21969"/>
                  </a:lnTo>
                  <a:cubicBezTo>
                    <a:pt x="9618" y="21969"/>
                    <a:pt x="9448" y="22138"/>
                    <a:pt x="9448" y="22348"/>
                  </a:cubicBezTo>
                  <a:lnTo>
                    <a:pt x="9448" y="24287"/>
                  </a:lnTo>
                  <a:cubicBezTo>
                    <a:pt x="9448" y="24704"/>
                    <a:pt x="9111" y="25043"/>
                    <a:pt x="8692" y="25043"/>
                  </a:cubicBezTo>
                  <a:cubicBezTo>
                    <a:pt x="8275" y="25043"/>
                    <a:pt x="7936" y="24704"/>
                    <a:pt x="7936" y="24287"/>
                  </a:cubicBezTo>
                  <a:lnTo>
                    <a:pt x="7936" y="22348"/>
                  </a:lnTo>
                  <a:cubicBezTo>
                    <a:pt x="7936" y="22138"/>
                    <a:pt x="7767" y="21970"/>
                    <a:pt x="7559" y="21970"/>
                  </a:cubicBezTo>
                  <a:lnTo>
                    <a:pt x="5618" y="21970"/>
                  </a:lnTo>
                  <a:cubicBezTo>
                    <a:pt x="5201" y="21970"/>
                    <a:pt x="4862" y="21632"/>
                    <a:pt x="4862" y="21214"/>
                  </a:cubicBezTo>
                  <a:cubicBezTo>
                    <a:pt x="4862" y="20796"/>
                    <a:pt x="5201" y="20458"/>
                    <a:pt x="5618" y="20458"/>
                  </a:cubicBezTo>
                  <a:lnTo>
                    <a:pt x="7559" y="20458"/>
                  </a:lnTo>
                  <a:cubicBezTo>
                    <a:pt x="7767" y="20458"/>
                    <a:pt x="7936" y="20289"/>
                    <a:pt x="7936" y="20080"/>
                  </a:cubicBezTo>
                  <a:lnTo>
                    <a:pt x="7936" y="16930"/>
                  </a:lnTo>
                  <a:cubicBezTo>
                    <a:pt x="7936" y="16740"/>
                    <a:pt x="7796" y="16581"/>
                    <a:pt x="7609" y="16555"/>
                  </a:cubicBezTo>
                  <a:cubicBezTo>
                    <a:pt x="3702" y="16022"/>
                    <a:pt x="756" y="12642"/>
                    <a:pt x="756" y="8692"/>
                  </a:cubicBezTo>
                  <a:cubicBezTo>
                    <a:pt x="756" y="4317"/>
                    <a:pt x="4315" y="756"/>
                    <a:pt x="8692" y="756"/>
                  </a:cubicBezTo>
                  <a:close/>
                  <a:moveTo>
                    <a:pt x="8692" y="0"/>
                  </a:moveTo>
                  <a:cubicBezTo>
                    <a:pt x="3900" y="0"/>
                    <a:pt x="0" y="3900"/>
                    <a:pt x="0" y="8692"/>
                  </a:cubicBezTo>
                  <a:cubicBezTo>
                    <a:pt x="0" y="12910"/>
                    <a:pt x="3027" y="16518"/>
                    <a:pt x="7180" y="17253"/>
                  </a:cubicBezTo>
                  <a:lnTo>
                    <a:pt x="7180" y="19702"/>
                  </a:lnTo>
                  <a:lnTo>
                    <a:pt x="5618" y="19702"/>
                  </a:lnTo>
                  <a:cubicBezTo>
                    <a:pt x="4784" y="19702"/>
                    <a:pt x="4106" y="20379"/>
                    <a:pt x="4106" y="21214"/>
                  </a:cubicBezTo>
                  <a:cubicBezTo>
                    <a:pt x="4106" y="22050"/>
                    <a:pt x="4784" y="22727"/>
                    <a:pt x="5618" y="22727"/>
                  </a:cubicBezTo>
                  <a:lnTo>
                    <a:pt x="7180" y="22727"/>
                  </a:lnTo>
                  <a:lnTo>
                    <a:pt x="7180" y="24289"/>
                  </a:lnTo>
                  <a:cubicBezTo>
                    <a:pt x="7180" y="25123"/>
                    <a:pt x="7857" y="25799"/>
                    <a:pt x="8692" y="25799"/>
                  </a:cubicBezTo>
                  <a:cubicBezTo>
                    <a:pt x="9526" y="25799"/>
                    <a:pt x="10204" y="25123"/>
                    <a:pt x="10204" y="24289"/>
                  </a:cubicBezTo>
                  <a:lnTo>
                    <a:pt x="10204" y="22727"/>
                  </a:lnTo>
                  <a:lnTo>
                    <a:pt x="11765" y="22727"/>
                  </a:lnTo>
                  <a:cubicBezTo>
                    <a:pt x="12601" y="22727"/>
                    <a:pt x="13277" y="22050"/>
                    <a:pt x="13277" y="21214"/>
                  </a:cubicBezTo>
                  <a:cubicBezTo>
                    <a:pt x="13277" y="20379"/>
                    <a:pt x="12601" y="19702"/>
                    <a:pt x="11765" y="19702"/>
                  </a:cubicBezTo>
                  <a:lnTo>
                    <a:pt x="10204" y="19702"/>
                  </a:lnTo>
                  <a:lnTo>
                    <a:pt x="10204" y="17253"/>
                  </a:lnTo>
                  <a:cubicBezTo>
                    <a:pt x="14356" y="16518"/>
                    <a:pt x="17383" y="12910"/>
                    <a:pt x="17384" y="8692"/>
                  </a:cubicBezTo>
                  <a:cubicBezTo>
                    <a:pt x="17384" y="3900"/>
                    <a:pt x="13485" y="0"/>
                    <a:pt x="8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3"/>
            <p:cNvSpPr/>
            <p:nvPr/>
          </p:nvSpPr>
          <p:spPr>
            <a:xfrm>
              <a:off x="736521" y="1297240"/>
              <a:ext cx="183602" cy="183530"/>
            </a:xfrm>
            <a:custGeom>
              <a:rect b="b" l="l" r="r" t="t"/>
              <a:pathLst>
                <a:path extrusionOk="0" h="12850" w="12855">
                  <a:moveTo>
                    <a:pt x="6404" y="0"/>
                  </a:moveTo>
                  <a:cubicBezTo>
                    <a:pt x="4985" y="0"/>
                    <a:pt x="3608" y="476"/>
                    <a:pt x="2491" y="1350"/>
                  </a:cubicBezTo>
                  <a:cubicBezTo>
                    <a:pt x="2326" y="1477"/>
                    <a:pt x="2296" y="1716"/>
                    <a:pt x="2425" y="1879"/>
                  </a:cubicBezTo>
                  <a:cubicBezTo>
                    <a:pt x="2498" y="1975"/>
                    <a:pt x="2610" y="2025"/>
                    <a:pt x="2722" y="2025"/>
                  </a:cubicBezTo>
                  <a:cubicBezTo>
                    <a:pt x="2803" y="2025"/>
                    <a:pt x="2885" y="1999"/>
                    <a:pt x="2954" y="1945"/>
                  </a:cubicBezTo>
                  <a:cubicBezTo>
                    <a:pt x="3942" y="1174"/>
                    <a:pt x="5157" y="756"/>
                    <a:pt x="6410" y="756"/>
                  </a:cubicBezTo>
                  <a:cubicBezTo>
                    <a:pt x="6417" y="756"/>
                    <a:pt x="6424" y="756"/>
                    <a:pt x="6430" y="756"/>
                  </a:cubicBezTo>
                  <a:cubicBezTo>
                    <a:pt x="9556" y="756"/>
                    <a:pt x="12098" y="3298"/>
                    <a:pt x="12098" y="6424"/>
                  </a:cubicBezTo>
                  <a:cubicBezTo>
                    <a:pt x="12098" y="9551"/>
                    <a:pt x="9556" y="12094"/>
                    <a:pt x="6430" y="12094"/>
                  </a:cubicBezTo>
                  <a:cubicBezTo>
                    <a:pt x="3303" y="12094"/>
                    <a:pt x="761" y="9551"/>
                    <a:pt x="761" y="6424"/>
                  </a:cubicBezTo>
                  <a:cubicBezTo>
                    <a:pt x="756" y="5166"/>
                    <a:pt x="1176" y="3941"/>
                    <a:pt x="1951" y="2949"/>
                  </a:cubicBezTo>
                  <a:cubicBezTo>
                    <a:pt x="2080" y="2784"/>
                    <a:pt x="2050" y="2547"/>
                    <a:pt x="1885" y="2418"/>
                  </a:cubicBezTo>
                  <a:cubicBezTo>
                    <a:pt x="1816" y="2365"/>
                    <a:pt x="1734" y="2339"/>
                    <a:pt x="1653" y="2339"/>
                  </a:cubicBezTo>
                  <a:cubicBezTo>
                    <a:pt x="1540" y="2339"/>
                    <a:pt x="1429" y="2389"/>
                    <a:pt x="1355" y="2485"/>
                  </a:cubicBezTo>
                  <a:cubicBezTo>
                    <a:pt x="476" y="3609"/>
                    <a:pt x="0" y="4998"/>
                    <a:pt x="5" y="6424"/>
                  </a:cubicBezTo>
                  <a:cubicBezTo>
                    <a:pt x="5" y="9967"/>
                    <a:pt x="2887" y="12850"/>
                    <a:pt x="6430" y="12850"/>
                  </a:cubicBezTo>
                  <a:cubicBezTo>
                    <a:pt x="9973" y="12850"/>
                    <a:pt x="12854" y="9967"/>
                    <a:pt x="12854" y="6424"/>
                  </a:cubicBezTo>
                  <a:cubicBezTo>
                    <a:pt x="12854" y="2881"/>
                    <a:pt x="9973" y="0"/>
                    <a:pt x="6430" y="0"/>
                  </a:cubicBezTo>
                  <a:cubicBezTo>
                    <a:pt x="6421" y="0"/>
                    <a:pt x="6413" y="0"/>
                    <a:pt x="6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43"/>
          <p:cNvGrpSpPr/>
          <p:nvPr/>
        </p:nvGrpSpPr>
        <p:grpSpPr>
          <a:xfrm>
            <a:off x="1237192" y="2074986"/>
            <a:ext cx="419119" cy="419188"/>
            <a:chOff x="238124" y="1293224"/>
            <a:chExt cx="368489" cy="368517"/>
          </a:xfrm>
        </p:grpSpPr>
        <p:sp>
          <p:nvSpPr>
            <p:cNvPr id="672" name="Google Shape;672;p43"/>
            <p:cNvSpPr/>
            <p:nvPr/>
          </p:nvSpPr>
          <p:spPr>
            <a:xfrm>
              <a:off x="238124" y="1293224"/>
              <a:ext cx="368489" cy="368517"/>
            </a:xfrm>
            <a:custGeom>
              <a:rect b="b" l="l" r="r" t="t"/>
              <a:pathLst>
                <a:path extrusionOk="0" h="25802" w="25800">
                  <a:moveTo>
                    <a:pt x="23910" y="758"/>
                  </a:moveTo>
                  <a:cubicBezTo>
                    <a:pt x="24536" y="758"/>
                    <a:pt x="25043" y="1265"/>
                    <a:pt x="25043" y="1891"/>
                  </a:cubicBezTo>
                  <a:lnTo>
                    <a:pt x="25043" y="9071"/>
                  </a:lnTo>
                  <a:cubicBezTo>
                    <a:pt x="25043" y="9489"/>
                    <a:pt x="24706" y="9827"/>
                    <a:pt x="24287" y="9827"/>
                  </a:cubicBezTo>
                  <a:cubicBezTo>
                    <a:pt x="23870" y="9827"/>
                    <a:pt x="23533" y="9489"/>
                    <a:pt x="23533" y="9071"/>
                  </a:cubicBezTo>
                  <a:lnTo>
                    <a:pt x="23533" y="4249"/>
                  </a:lnTo>
                  <a:cubicBezTo>
                    <a:pt x="23532" y="4022"/>
                    <a:pt x="23346" y="3872"/>
                    <a:pt x="23152" y="3872"/>
                  </a:cubicBezTo>
                  <a:cubicBezTo>
                    <a:pt x="23059" y="3872"/>
                    <a:pt x="22964" y="3906"/>
                    <a:pt x="22887" y="3983"/>
                  </a:cubicBezTo>
                  <a:lnTo>
                    <a:pt x="17641" y="9229"/>
                  </a:lnTo>
                  <a:cubicBezTo>
                    <a:pt x="17504" y="9365"/>
                    <a:pt x="17492" y="9581"/>
                    <a:pt x="17611" y="9732"/>
                  </a:cubicBezTo>
                  <a:cubicBezTo>
                    <a:pt x="18946" y="11415"/>
                    <a:pt x="19652" y="13444"/>
                    <a:pt x="19652" y="15597"/>
                  </a:cubicBezTo>
                  <a:cubicBezTo>
                    <a:pt x="19652" y="20807"/>
                    <a:pt x="15414" y="25045"/>
                    <a:pt x="10204" y="25045"/>
                  </a:cubicBezTo>
                  <a:cubicBezTo>
                    <a:pt x="4995" y="25045"/>
                    <a:pt x="756" y="20807"/>
                    <a:pt x="756" y="15597"/>
                  </a:cubicBezTo>
                  <a:cubicBezTo>
                    <a:pt x="756" y="10388"/>
                    <a:pt x="4995" y="6149"/>
                    <a:pt x="10204" y="6149"/>
                  </a:cubicBezTo>
                  <a:cubicBezTo>
                    <a:pt x="12357" y="6149"/>
                    <a:pt x="14385" y="6855"/>
                    <a:pt x="16070" y="8190"/>
                  </a:cubicBezTo>
                  <a:cubicBezTo>
                    <a:pt x="16139" y="8244"/>
                    <a:pt x="16221" y="8271"/>
                    <a:pt x="16304" y="8271"/>
                  </a:cubicBezTo>
                  <a:cubicBezTo>
                    <a:pt x="16401" y="8271"/>
                    <a:pt x="16497" y="8234"/>
                    <a:pt x="16571" y="8161"/>
                  </a:cubicBezTo>
                  <a:lnTo>
                    <a:pt x="21817" y="2914"/>
                  </a:lnTo>
                  <a:cubicBezTo>
                    <a:pt x="22055" y="2675"/>
                    <a:pt x="21887" y="2270"/>
                    <a:pt x="21551" y="2270"/>
                  </a:cubicBezTo>
                  <a:lnTo>
                    <a:pt x="16730" y="2270"/>
                  </a:lnTo>
                  <a:cubicBezTo>
                    <a:pt x="16311" y="2270"/>
                    <a:pt x="15974" y="1931"/>
                    <a:pt x="15974" y="1514"/>
                  </a:cubicBezTo>
                  <a:cubicBezTo>
                    <a:pt x="15974" y="1096"/>
                    <a:pt x="16311" y="758"/>
                    <a:pt x="16730" y="758"/>
                  </a:cubicBezTo>
                  <a:close/>
                  <a:moveTo>
                    <a:pt x="16730" y="1"/>
                  </a:moveTo>
                  <a:cubicBezTo>
                    <a:pt x="15894" y="1"/>
                    <a:pt x="15218" y="677"/>
                    <a:pt x="15218" y="1513"/>
                  </a:cubicBezTo>
                  <a:cubicBezTo>
                    <a:pt x="15218" y="2348"/>
                    <a:pt x="15894" y="3025"/>
                    <a:pt x="16730" y="3025"/>
                  </a:cubicBezTo>
                  <a:lnTo>
                    <a:pt x="20638" y="3025"/>
                  </a:lnTo>
                  <a:lnTo>
                    <a:pt x="16272" y="7391"/>
                  </a:lnTo>
                  <a:cubicBezTo>
                    <a:pt x="14506" y="6083"/>
                    <a:pt x="12416" y="5393"/>
                    <a:pt x="10204" y="5393"/>
                  </a:cubicBezTo>
                  <a:cubicBezTo>
                    <a:pt x="4577" y="5393"/>
                    <a:pt x="0" y="9970"/>
                    <a:pt x="0" y="15597"/>
                  </a:cubicBezTo>
                  <a:cubicBezTo>
                    <a:pt x="0" y="21224"/>
                    <a:pt x="4577" y="25801"/>
                    <a:pt x="10204" y="25801"/>
                  </a:cubicBezTo>
                  <a:cubicBezTo>
                    <a:pt x="15831" y="25801"/>
                    <a:pt x="20408" y="21224"/>
                    <a:pt x="20408" y="15597"/>
                  </a:cubicBezTo>
                  <a:cubicBezTo>
                    <a:pt x="20408" y="13384"/>
                    <a:pt x="19717" y="11294"/>
                    <a:pt x="18409" y="9530"/>
                  </a:cubicBezTo>
                  <a:lnTo>
                    <a:pt x="22777" y="5162"/>
                  </a:lnTo>
                  <a:lnTo>
                    <a:pt x="22777" y="9071"/>
                  </a:lnTo>
                  <a:cubicBezTo>
                    <a:pt x="22777" y="9906"/>
                    <a:pt x="23453" y="10582"/>
                    <a:pt x="24287" y="10582"/>
                  </a:cubicBezTo>
                  <a:cubicBezTo>
                    <a:pt x="25123" y="10582"/>
                    <a:pt x="25799" y="9906"/>
                    <a:pt x="25799" y="9071"/>
                  </a:cubicBezTo>
                  <a:lnTo>
                    <a:pt x="25799" y="1891"/>
                  </a:lnTo>
                  <a:cubicBezTo>
                    <a:pt x="25798" y="848"/>
                    <a:pt x="24953" y="2"/>
                    <a:pt x="239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3"/>
            <p:cNvSpPr/>
            <p:nvPr/>
          </p:nvSpPr>
          <p:spPr>
            <a:xfrm>
              <a:off x="270515" y="1402595"/>
              <a:ext cx="226706" cy="226735"/>
            </a:xfrm>
            <a:custGeom>
              <a:rect b="b" l="l" r="r" t="t"/>
              <a:pathLst>
                <a:path extrusionOk="0" h="15875" w="15873">
                  <a:moveTo>
                    <a:pt x="7936" y="1"/>
                  </a:moveTo>
                  <a:cubicBezTo>
                    <a:pt x="6106" y="2"/>
                    <a:pt x="4331" y="636"/>
                    <a:pt x="2914" y="1793"/>
                  </a:cubicBezTo>
                  <a:cubicBezTo>
                    <a:pt x="2752" y="1925"/>
                    <a:pt x="2728" y="2163"/>
                    <a:pt x="2861" y="2325"/>
                  </a:cubicBezTo>
                  <a:cubicBezTo>
                    <a:pt x="2935" y="2416"/>
                    <a:pt x="3043" y="2464"/>
                    <a:pt x="3153" y="2464"/>
                  </a:cubicBezTo>
                  <a:cubicBezTo>
                    <a:pt x="3237" y="2464"/>
                    <a:pt x="3322" y="2435"/>
                    <a:pt x="3393" y="2378"/>
                  </a:cubicBezTo>
                  <a:cubicBezTo>
                    <a:pt x="4675" y="1330"/>
                    <a:pt x="6280" y="758"/>
                    <a:pt x="7936" y="757"/>
                  </a:cubicBezTo>
                  <a:cubicBezTo>
                    <a:pt x="11896" y="757"/>
                    <a:pt x="15116" y="3978"/>
                    <a:pt x="15116" y="7938"/>
                  </a:cubicBezTo>
                  <a:cubicBezTo>
                    <a:pt x="15116" y="11897"/>
                    <a:pt x="11896" y="15118"/>
                    <a:pt x="7936" y="15118"/>
                  </a:cubicBezTo>
                  <a:cubicBezTo>
                    <a:pt x="3978" y="15118"/>
                    <a:pt x="756" y="11897"/>
                    <a:pt x="756" y="7938"/>
                  </a:cubicBezTo>
                  <a:cubicBezTo>
                    <a:pt x="756" y="6282"/>
                    <a:pt x="1329" y="4677"/>
                    <a:pt x="2377" y="3393"/>
                  </a:cubicBezTo>
                  <a:cubicBezTo>
                    <a:pt x="2505" y="3233"/>
                    <a:pt x="2480" y="2997"/>
                    <a:pt x="2321" y="2866"/>
                  </a:cubicBezTo>
                  <a:cubicBezTo>
                    <a:pt x="2251" y="2808"/>
                    <a:pt x="2166" y="2780"/>
                    <a:pt x="2081" y="2780"/>
                  </a:cubicBezTo>
                  <a:cubicBezTo>
                    <a:pt x="1973" y="2780"/>
                    <a:pt x="1867" y="2826"/>
                    <a:pt x="1792" y="2914"/>
                  </a:cubicBezTo>
                  <a:cubicBezTo>
                    <a:pt x="634" y="4333"/>
                    <a:pt x="2" y="6106"/>
                    <a:pt x="0" y="7938"/>
                  </a:cubicBezTo>
                  <a:cubicBezTo>
                    <a:pt x="0" y="12314"/>
                    <a:pt x="3561" y="15874"/>
                    <a:pt x="7936" y="15874"/>
                  </a:cubicBezTo>
                  <a:cubicBezTo>
                    <a:pt x="12313" y="15874"/>
                    <a:pt x="15872" y="12314"/>
                    <a:pt x="15872" y="7938"/>
                  </a:cubicBezTo>
                  <a:cubicBezTo>
                    <a:pt x="15872" y="3561"/>
                    <a:pt x="12312" y="1"/>
                    <a:pt x="7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43"/>
          <p:cNvSpPr txBox="1"/>
          <p:nvPr>
            <p:ph idx="4294967295" type="subTitle"/>
          </p:nvPr>
        </p:nvSpPr>
        <p:spPr>
          <a:xfrm>
            <a:off x="831875" y="1086625"/>
            <a:ext cx="2824800" cy="37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Sample</a:t>
            </a:r>
            <a:endParaRPr/>
          </a:p>
        </p:txBody>
      </p:sp>
      <p:cxnSp>
        <p:nvCxnSpPr>
          <p:cNvPr id="675" name="Google Shape;675;p43"/>
          <p:cNvCxnSpPr/>
          <p:nvPr/>
        </p:nvCxnSpPr>
        <p:spPr>
          <a:xfrm>
            <a:off x="935250" y="1582845"/>
            <a:ext cx="2294700" cy="0"/>
          </a:xfrm>
          <a:prstGeom prst="straightConnector1">
            <a:avLst/>
          </a:prstGeom>
          <a:noFill/>
          <a:ln cap="flat" cmpd="sng" w="9525">
            <a:solidFill>
              <a:schemeClr val="lt1"/>
            </a:solidFill>
            <a:prstDash val="solid"/>
            <a:round/>
            <a:headEnd len="med" w="med" type="none"/>
            <a:tailEnd len="med" w="med" type="none"/>
          </a:ln>
        </p:spPr>
      </p:cxnSp>
      <p:sp>
        <p:nvSpPr>
          <p:cNvPr id="676" name="Google Shape;676;p43"/>
          <p:cNvSpPr txBox="1"/>
          <p:nvPr>
            <p:ph idx="4294967295" type="subTitle"/>
          </p:nvPr>
        </p:nvSpPr>
        <p:spPr>
          <a:xfrm>
            <a:off x="1031250" y="2795975"/>
            <a:ext cx="830700" cy="37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70%</a:t>
            </a:r>
            <a:endParaRPr/>
          </a:p>
        </p:txBody>
      </p:sp>
      <p:sp>
        <p:nvSpPr>
          <p:cNvPr id="677" name="Google Shape;677;p43"/>
          <p:cNvSpPr txBox="1"/>
          <p:nvPr>
            <p:ph idx="4294967295" type="subTitle"/>
          </p:nvPr>
        </p:nvSpPr>
        <p:spPr>
          <a:xfrm>
            <a:off x="2296825" y="2795975"/>
            <a:ext cx="830700" cy="37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3</a:t>
            </a:r>
            <a:r>
              <a:rPr lang="en"/>
              <a:t>0%</a:t>
            </a:r>
            <a:endParaRPr/>
          </a:p>
        </p:txBody>
      </p:sp>
      <p:sp>
        <p:nvSpPr>
          <p:cNvPr id="678" name="Google Shape;678;p43"/>
          <p:cNvSpPr txBox="1"/>
          <p:nvPr>
            <p:ph idx="4294967295" type="subTitle"/>
          </p:nvPr>
        </p:nvSpPr>
        <p:spPr>
          <a:xfrm>
            <a:off x="4078750" y="1086625"/>
            <a:ext cx="2824800" cy="37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Results</a:t>
            </a:r>
            <a:endParaRPr/>
          </a:p>
        </p:txBody>
      </p:sp>
      <p:cxnSp>
        <p:nvCxnSpPr>
          <p:cNvPr id="679" name="Google Shape;679;p43"/>
          <p:cNvCxnSpPr/>
          <p:nvPr/>
        </p:nvCxnSpPr>
        <p:spPr>
          <a:xfrm>
            <a:off x="4182125" y="1582845"/>
            <a:ext cx="2294700" cy="0"/>
          </a:xfrm>
          <a:prstGeom prst="straightConnector1">
            <a:avLst/>
          </a:prstGeom>
          <a:noFill/>
          <a:ln cap="flat" cmpd="sng" w="9525">
            <a:solidFill>
              <a:schemeClr val="lt1"/>
            </a:solidFill>
            <a:prstDash val="solid"/>
            <a:round/>
            <a:headEnd len="med" w="med" type="none"/>
            <a:tailEnd len="med" w="med" type="none"/>
          </a:ln>
        </p:spPr>
      </p:cxnSp>
      <p:sp>
        <p:nvSpPr>
          <p:cNvPr id="680" name="Google Shape;680;p43"/>
          <p:cNvSpPr/>
          <p:nvPr/>
        </p:nvSpPr>
        <p:spPr>
          <a:xfrm flipH="1" rot="5400000">
            <a:off x="5655869" y="1208525"/>
            <a:ext cx="153900" cy="1474500"/>
          </a:xfrm>
          <a:prstGeom prst="round2SameRect">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3"/>
          <p:cNvSpPr/>
          <p:nvPr/>
        </p:nvSpPr>
        <p:spPr>
          <a:xfrm flipH="1" rot="5400000">
            <a:off x="5335652" y="1529150"/>
            <a:ext cx="152100" cy="833400"/>
          </a:xfrm>
          <a:prstGeom prst="round2SameRect">
            <a:avLst>
              <a:gd fmla="val 50000" name="adj1"/>
              <a:gd fmla="val 50000" name="adj2"/>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3"/>
          <p:cNvSpPr/>
          <p:nvPr/>
        </p:nvSpPr>
        <p:spPr>
          <a:xfrm flipH="1" rot="5400000">
            <a:off x="5656000" y="1536350"/>
            <a:ext cx="153900" cy="1474500"/>
          </a:xfrm>
          <a:prstGeom prst="round2SameRect">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3"/>
          <p:cNvSpPr/>
          <p:nvPr/>
        </p:nvSpPr>
        <p:spPr>
          <a:xfrm flipH="1" rot="5400000">
            <a:off x="5450140" y="1742671"/>
            <a:ext cx="152100" cy="1062000"/>
          </a:xfrm>
          <a:prstGeom prst="round2SameRect">
            <a:avLst>
              <a:gd fmla="val 50000" name="adj1"/>
              <a:gd fmla="val 50000" name="adj2"/>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3"/>
          <p:cNvSpPr/>
          <p:nvPr/>
        </p:nvSpPr>
        <p:spPr>
          <a:xfrm flipH="1" rot="5400000">
            <a:off x="5655869" y="1864175"/>
            <a:ext cx="153900" cy="1474500"/>
          </a:xfrm>
          <a:prstGeom prst="round2SameRect">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3"/>
          <p:cNvSpPr/>
          <p:nvPr/>
        </p:nvSpPr>
        <p:spPr>
          <a:xfrm flipH="1" rot="5400000">
            <a:off x="5563548" y="1957100"/>
            <a:ext cx="152100" cy="1288800"/>
          </a:xfrm>
          <a:prstGeom prst="round2SameRect">
            <a:avLst>
              <a:gd fmla="val 50000" name="adj1"/>
              <a:gd fmla="val 50000" name="adj2"/>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flipH="1" rot="5400000">
            <a:off x="5655869" y="2192000"/>
            <a:ext cx="153900" cy="1474500"/>
          </a:xfrm>
          <a:prstGeom prst="round2SameRect">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3"/>
          <p:cNvSpPr/>
          <p:nvPr/>
        </p:nvSpPr>
        <p:spPr>
          <a:xfrm flipH="1" rot="5400000">
            <a:off x="5130256" y="2717975"/>
            <a:ext cx="152100" cy="422700"/>
          </a:xfrm>
          <a:prstGeom prst="round2SameRect">
            <a:avLst>
              <a:gd fmla="val 50000" name="adj1"/>
              <a:gd fmla="val 50000" name="adj2"/>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3"/>
          <p:cNvSpPr txBox="1"/>
          <p:nvPr>
            <p:ph idx="4294967295" type="subTitle"/>
          </p:nvPr>
        </p:nvSpPr>
        <p:spPr>
          <a:xfrm>
            <a:off x="4073512" y="1736585"/>
            <a:ext cx="830700" cy="37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Result 1</a:t>
            </a:r>
            <a:endParaRPr sz="1400"/>
          </a:p>
        </p:txBody>
      </p:sp>
      <p:sp>
        <p:nvSpPr>
          <p:cNvPr id="689" name="Google Shape;689;p43"/>
          <p:cNvSpPr txBox="1"/>
          <p:nvPr>
            <p:ph idx="4294967295" type="subTitle"/>
          </p:nvPr>
        </p:nvSpPr>
        <p:spPr>
          <a:xfrm>
            <a:off x="4073512" y="2057745"/>
            <a:ext cx="830700" cy="37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Result 2</a:t>
            </a:r>
            <a:endParaRPr sz="1400"/>
          </a:p>
        </p:txBody>
      </p:sp>
      <p:sp>
        <p:nvSpPr>
          <p:cNvPr id="690" name="Google Shape;690;p43"/>
          <p:cNvSpPr txBox="1"/>
          <p:nvPr>
            <p:ph idx="4294967295" type="subTitle"/>
          </p:nvPr>
        </p:nvSpPr>
        <p:spPr>
          <a:xfrm>
            <a:off x="4073512" y="2396545"/>
            <a:ext cx="830700" cy="37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Result 3</a:t>
            </a:r>
            <a:endParaRPr sz="1400"/>
          </a:p>
        </p:txBody>
      </p:sp>
      <p:sp>
        <p:nvSpPr>
          <p:cNvPr id="691" name="Google Shape;691;p43"/>
          <p:cNvSpPr txBox="1"/>
          <p:nvPr>
            <p:ph idx="4294967295" type="subTitle"/>
          </p:nvPr>
        </p:nvSpPr>
        <p:spPr>
          <a:xfrm>
            <a:off x="4073512" y="2719980"/>
            <a:ext cx="830700" cy="37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Result 4</a:t>
            </a:r>
            <a:endParaRPr sz="1400"/>
          </a:p>
        </p:txBody>
      </p:sp>
      <p:sp>
        <p:nvSpPr>
          <p:cNvPr id="692" name="Google Shape;692;p43"/>
          <p:cNvSpPr txBox="1"/>
          <p:nvPr>
            <p:ph idx="4294967295" type="subTitle"/>
          </p:nvPr>
        </p:nvSpPr>
        <p:spPr>
          <a:xfrm>
            <a:off x="831875" y="3469475"/>
            <a:ext cx="2824800" cy="37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Experimentation time</a:t>
            </a:r>
            <a:endParaRPr/>
          </a:p>
        </p:txBody>
      </p:sp>
      <p:cxnSp>
        <p:nvCxnSpPr>
          <p:cNvPr id="693" name="Google Shape;693;p43"/>
          <p:cNvCxnSpPr/>
          <p:nvPr/>
        </p:nvCxnSpPr>
        <p:spPr>
          <a:xfrm>
            <a:off x="935250" y="3965695"/>
            <a:ext cx="2294700" cy="0"/>
          </a:xfrm>
          <a:prstGeom prst="straightConnector1">
            <a:avLst/>
          </a:prstGeom>
          <a:noFill/>
          <a:ln cap="flat" cmpd="sng" w="9525">
            <a:solidFill>
              <a:schemeClr val="lt1"/>
            </a:solidFill>
            <a:prstDash val="solid"/>
            <a:round/>
            <a:headEnd len="med" w="med" type="none"/>
            <a:tailEnd len="med" w="med" type="none"/>
          </a:ln>
        </p:spPr>
      </p:cxnSp>
      <p:grpSp>
        <p:nvGrpSpPr>
          <p:cNvPr id="694" name="Google Shape;694;p43"/>
          <p:cNvGrpSpPr/>
          <p:nvPr/>
        </p:nvGrpSpPr>
        <p:grpSpPr>
          <a:xfrm flipH="1" rot="10800000">
            <a:off x="935244" y="4548604"/>
            <a:ext cx="3795867" cy="66352"/>
            <a:chOff x="219558" y="4738465"/>
            <a:chExt cx="5852400" cy="102300"/>
          </a:xfrm>
        </p:grpSpPr>
        <p:cxnSp>
          <p:nvCxnSpPr>
            <p:cNvPr id="695" name="Google Shape;695;p43"/>
            <p:cNvCxnSpPr/>
            <p:nvPr/>
          </p:nvCxnSpPr>
          <p:spPr>
            <a:xfrm>
              <a:off x="219558" y="4789684"/>
              <a:ext cx="5852400" cy="0"/>
            </a:xfrm>
            <a:prstGeom prst="straightConnector1">
              <a:avLst/>
            </a:prstGeom>
            <a:noFill/>
            <a:ln cap="flat" cmpd="sng" w="9525">
              <a:solidFill>
                <a:srgbClr val="FFFFFF"/>
              </a:solidFill>
              <a:prstDash val="solid"/>
              <a:round/>
              <a:headEnd len="med" w="med" type="oval"/>
              <a:tailEnd len="med" w="med" type="oval"/>
            </a:ln>
          </p:spPr>
        </p:cxnSp>
        <p:sp>
          <p:nvSpPr>
            <p:cNvPr id="696" name="Google Shape;696;p43"/>
            <p:cNvSpPr/>
            <p:nvPr/>
          </p:nvSpPr>
          <p:spPr>
            <a:xfrm>
              <a:off x="1200298" y="4738465"/>
              <a:ext cx="102300" cy="1023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3"/>
            <p:cNvSpPr/>
            <p:nvPr/>
          </p:nvSpPr>
          <p:spPr>
            <a:xfrm>
              <a:off x="2175146" y="4738465"/>
              <a:ext cx="102300" cy="1023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3"/>
            <p:cNvSpPr/>
            <p:nvPr/>
          </p:nvSpPr>
          <p:spPr>
            <a:xfrm>
              <a:off x="3040751" y="4738465"/>
              <a:ext cx="102300" cy="1023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3"/>
            <p:cNvSpPr/>
            <p:nvPr/>
          </p:nvSpPr>
          <p:spPr>
            <a:xfrm>
              <a:off x="4028157" y="4738465"/>
              <a:ext cx="102300" cy="1023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3"/>
            <p:cNvSpPr/>
            <p:nvPr/>
          </p:nvSpPr>
          <p:spPr>
            <a:xfrm>
              <a:off x="5040827" y="4738465"/>
              <a:ext cx="102300" cy="1023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 name="Google Shape;701;p43"/>
          <p:cNvSpPr txBox="1"/>
          <p:nvPr>
            <p:ph idx="4294967295" type="subTitle"/>
          </p:nvPr>
        </p:nvSpPr>
        <p:spPr>
          <a:xfrm>
            <a:off x="935250" y="4142977"/>
            <a:ext cx="830700" cy="26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January</a:t>
            </a:r>
            <a:endParaRPr sz="1400"/>
          </a:p>
        </p:txBody>
      </p:sp>
      <p:sp>
        <p:nvSpPr>
          <p:cNvPr id="702" name="Google Shape;702;p43"/>
          <p:cNvSpPr txBox="1"/>
          <p:nvPr>
            <p:ph idx="4294967295" type="subTitle"/>
          </p:nvPr>
        </p:nvSpPr>
        <p:spPr>
          <a:xfrm>
            <a:off x="2773300" y="4142977"/>
            <a:ext cx="830700" cy="26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April</a:t>
            </a:r>
            <a:endParaRPr sz="1400"/>
          </a:p>
        </p:txBody>
      </p:sp>
      <p:sp>
        <p:nvSpPr>
          <p:cNvPr id="703" name="Google Shape;703;p43"/>
          <p:cNvSpPr txBox="1"/>
          <p:nvPr>
            <p:ph idx="4294967295" type="subTitle"/>
          </p:nvPr>
        </p:nvSpPr>
        <p:spPr>
          <a:xfrm>
            <a:off x="4666025" y="4142977"/>
            <a:ext cx="830700" cy="26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July</a:t>
            </a:r>
            <a:endParaRPr sz="1400"/>
          </a:p>
        </p:txBody>
      </p:sp>
      <p:cxnSp>
        <p:nvCxnSpPr>
          <p:cNvPr id="704" name="Google Shape;704;p43"/>
          <p:cNvCxnSpPr/>
          <p:nvPr/>
        </p:nvCxnSpPr>
        <p:spPr>
          <a:xfrm>
            <a:off x="963925" y="4347400"/>
            <a:ext cx="0" cy="242100"/>
          </a:xfrm>
          <a:prstGeom prst="straightConnector1">
            <a:avLst/>
          </a:prstGeom>
          <a:noFill/>
          <a:ln cap="flat" cmpd="sng" w="9525">
            <a:solidFill>
              <a:srgbClr val="FFFFFF"/>
            </a:solidFill>
            <a:prstDash val="solid"/>
            <a:round/>
            <a:headEnd len="med" w="med" type="oval"/>
            <a:tailEnd len="med" w="med" type="none"/>
          </a:ln>
        </p:spPr>
      </p:cxnSp>
      <p:cxnSp>
        <p:nvCxnSpPr>
          <p:cNvPr id="705" name="Google Shape;705;p43"/>
          <p:cNvCxnSpPr/>
          <p:nvPr/>
        </p:nvCxnSpPr>
        <p:spPr>
          <a:xfrm>
            <a:off x="2798100" y="4347400"/>
            <a:ext cx="0" cy="242100"/>
          </a:xfrm>
          <a:prstGeom prst="straightConnector1">
            <a:avLst/>
          </a:prstGeom>
          <a:noFill/>
          <a:ln cap="flat" cmpd="sng" w="9525">
            <a:solidFill>
              <a:srgbClr val="FFFFFF"/>
            </a:solidFill>
            <a:prstDash val="solid"/>
            <a:round/>
            <a:headEnd len="med" w="med" type="oval"/>
            <a:tailEnd len="med" w="med" type="none"/>
          </a:ln>
        </p:spPr>
      </p:cxnSp>
      <p:cxnSp>
        <p:nvCxnSpPr>
          <p:cNvPr id="706" name="Google Shape;706;p43"/>
          <p:cNvCxnSpPr/>
          <p:nvPr/>
        </p:nvCxnSpPr>
        <p:spPr>
          <a:xfrm>
            <a:off x="4702528" y="4347400"/>
            <a:ext cx="0" cy="242100"/>
          </a:xfrm>
          <a:prstGeom prst="straightConnector1">
            <a:avLst/>
          </a:prstGeom>
          <a:noFill/>
          <a:ln cap="flat" cmpd="sng" w="9525">
            <a:solidFill>
              <a:srgbClr val="FFFFFF"/>
            </a:solidFill>
            <a:prstDash val="solid"/>
            <a:round/>
            <a:headEnd len="med" w="med" type="oval"/>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0" name="Shape 710"/>
        <p:cNvGrpSpPr/>
        <p:nvPr/>
      </p:nvGrpSpPr>
      <p:grpSpPr>
        <a:xfrm>
          <a:off x="0" y="0"/>
          <a:ext cx="0" cy="0"/>
          <a:chOff x="0" y="0"/>
          <a:chExt cx="0" cy="0"/>
        </a:xfrm>
      </p:grpSpPr>
      <p:sp>
        <p:nvSpPr>
          <p:cNvPr id="711" name="Google Shape;711;p44"/>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TENDENCY</a:t>
            </a:r>
            <a:endParaRPr/>
          </a:p>
        </p:txBody>
      </p:sp>
      <p:pic>
        <p:nvPicPr>
          <p:cNvPr id="712" name="Google Shape;712;p44" title="Gráfico">
            <a:hlinkClick r:id="rId3"/>
          </p:cNvPr>
          <p:cNvPicPr preferRelativeResize="0"/>
          <p:nvPr/>
        </p:nvPicPr>
        <p:blipFill rotWithShape="1">
          <a:blip r:embed="rId4">
            <a:alphaModFix/>
          </a:blip>
          <a:srcRect b="0" l="19640" r="19609" t="0"/>
          <a:stretch/>
        </p:blipFill>
        <p:spPr>
          <a:xfrm>
            <a:off x="933325" y="1090987"/>
            <a:ext cx="3554550" cy="3617775"/>
          </a:xfrm>
          <a:prstGeom prst="rect">
            <a:avLst/>
          </a:prstGeom>
          <a:noFill/>
          <a:ln>
            <a:noFill/>
          </a:ln>
        </p:spPr>
      </p:pic>
      <p:sp>
        <p:nvSpPr>
          <p:cNvPr id="713" name="Google Shape;713;p44"/>
          <p:cNvSpPr txBox="1"/>
          <p:nvPr>
            <p:ph idx="1" type="body"/>
          </p:nvPr>
        </p:nvSpPr>
        <p:spPr>
          <a:xfrm>
            <a:off x="5073050" y="3457425"/>
            <a:ext cx="3087000" cy="90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t>
            </a:r>
            <a:r>
              <a:rPr lang="en"/>
              <a:t>o modify this graph, click on it, follow the link, change the data and paste the resulting graph here</a:t>
            </a:r>
            <a:endParaRPr/>
          </a:p>
        </p:txBody>
      </p:sp>
      <p:sp>
        <p:nvSpPr>
          <p:cNvPr id="714" name="Google Shape;714;p44"/>
          <p:cNvSpPr/>
          <p:nvPr/>
        </p:nvSpPr>
        <p:spPr>
          <a:xfrm>
            <a:off x="5147600" y="1687275"/>
            <a:ext cx="195000" cy="1950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4"/>
          <p:cNvSpPr txBox="1"/>
          <p:nvPr>
            <p:ph idx="1" type="body"/>
          </p:nvPr>
        </p:nvSpPr>
        <p:spPr>
          <a:xfrm>
            <a:off x="5342600" y="1598925"/>
            <a:ext cx="1342500" cy="37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1-10 years</a:t>
            </a:r>
            <a:endParaRPr/>
          </a:p>
        </p:txBody>
      </p:sp>
      <p:sp>
        <p:nvSpPr>
          <p:cNvPr id="716" name="Google Shape;716;p44"/>
          <p:cNvSpPr/>
          <p:nvPr/>
        </p:nvSpPr>
        <p:spPr>
          <a:xfrm>
            <a:off x="5147600" y="2058975"/>
            <a:ext cx="195000" cy="195000"/>
          </a:xfrm>
          <a:prstGeom prst="ellipse">
            <a:avLst/>
          </a:prstGeom>
          <a:solidFill>
            <a:srgbClr val="2D66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4"/>
          <p:cNvSpPr txBox="1"/>
          <p:nvPr>
            <p:ph idx="1" type="body"/>
          </p:nvPr>
        </p:nvSpPr>
        <p:spPr>
          <a:xfrm>
            <a:off x="5342600" y="1970625"/>
            <a:ext cx="1342500" cy="37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11-25</a:t>
            </a:r>
            <a:r>
              <a:rPr lang="en"/>
              <a:t> years</a:t>
            </a:r>
            <a:endParaRPr/>
          </a:p>
        </p:txBody>
      </p:sp>
      <p:sp>
        <p:nvSpPr>
          <p:cNvPr id="718" name="Google Shape;718;p44"/>
          <p:cNvSpPr/>
          <p:nvPr/>
        </p:nvSpPr>
        <p:spPr>
          <a:xfrm>
            <a:off x="5147600" y="2430675"/>
            <a:ext cx="195000" cy="195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4"/>
          <p:cNvSpPr txBox="1"/>
          <p:nvPr>
            <p:ph idx="1" type="body"/>
          </p:nvPr>
        </p:nvSpPr>
        <p:spPr>
          <a:xfrm>
            <a:off x="5342600" y="2342325"/>
            <a:ext cx="1342500" cy="37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26-40</a:t>
            </a:r>
            <a:r>
              <a:rPr lang="en"/>
              <a:t> years</a:t>
            </a:r>
            <a:endParaRPr/>
          </a:p>
        </p:txBody>
      </p:sp>
      <p:sp>
        <p:nvSpPr>
          <p:cNvPr id="720" name="Google Shape;720;p44"/>
          <p:cNvSpPr/>
          <p:nvPr/>
        </p:nvSpPr>
        <p:spPr>
          <a:xfrm>
            <a:off x="5147600" y="2802375"/>
            <a:ext cx="195000" cy="1950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4"/>
          <p:cNvSpPr txBox="1"/>
          <p:nvPr>
            <p:ph idx="1" type="body"/>
          </p:nvPr>
        </p:nvSpPr>
        <p:spPr>
          <a:xfrm>
            <a:off x="5342600" y="2714025"/>
            <a:ext cx="1342500" cy="37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41-60</a:t>
            </a:r>
            <a:r>
              <a:rPr lang="en"/>
              <a:t> years</a:t>
            </a:r>
            <a:endParaRPr/>
          </a:p>
        </p:txBody>
      </p:sp>
      <p:sp>
        <p:nvSpPr>
          <p:cNvPr id="722" name="Google Shape;722;p44"/>
          <p:cNvSpPr/>
          <p:nvPr/>
        </p:nvSpPr>
        <p:spPr>
          <a:xfrm>
            <a:off x="5147600" y="3174075"/>
            <a:ext cx="195000" cy="195000"/>
          </a:xfrm>
          <a:prstGeom prst="ellipse">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4"/>
          <p:cNvSpPr txBox="1"/>
          <p:nvPr>
            <p:ph idx="1" type="body"/>
          </p:nvPr>
        </p:nvSpPr>
        <p:spPr>
          <a:xfrm>
            <a:off x="5342600" y="3085725"/>
            <a:ext cx="1342500" cy="37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60+ years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27" name="Shape 727"/>
        <p:cNvGrpSpPr/>
        <p:nvPr/>
      </p:nvGrpSpPr>
      <p:grpSpPr>
        <a:xfrm>
          <a:off x="0" y="0"/>
          <a:ext cx="0" cy="0"/>
          <a:chOff x="0" y="0"/>
          <a:chExt cx="0" cy="0"/>
        </a:xfrm>
      </p:grpSpPr>
      <p:sp>
        <p:nvSpPr>
          <p:cNvPr id="728" name="Google Shape;728;p45"/>
          <p:cNvSpPr txBox="1"/>
          <p:nvPr>
            <p:ph type="title"/>
          </p:nvPr>
        </p:nvSpPr>
        <p:spPr>
          <a:xfrm>
            <a:off x="861350" y="526350"/>
            <a:ext cx="4375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2" name="Shape 732"/>
        <p:cNvGrpSpPr/>
        <p:nvPr/>
      </p:nvGrpSpPr>
      <p:grpSpPr>
        <a:xfrm>
          <a:off x="0" y="0"/>
          <a:ext cx="0" cy="0"/>
          <a:chOff x="0" y="0"/>
          <a:chExt cx="0" cy="0"/>
        </a:xfrm>
      </p:grpSpPr>
      <p:sp>
        <p:nvSpPr>
          <p:cNvPr id="733" name="Google Shape;733;p46"/>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graphicFrame>
        <p:nvGraphicFramePr>
          <p:cNvPr id="734" name="Google Shape;734;p46"/>
          <p:cNvGraphicFramePr/>
          <p:nvPr/>
        </p:nvGraphicFramePr>
        <p:xfrm>
          <a:off x="919088" y="2551200"/>
          <a:ext cx="3000000" cy="3000000"/>
        </p:xfrm>
        <a:graphic>
          <a:graphicData uri="http://schemas.openxmlformats.org/drawingml/2006/table">
            <a:tbl>
              <a:tblPr>
                <a:noFill/>
                <a:tableStyleId>{FBEB26D3-4385-4E53-9F59-ACE96F294756}</a:tableStyleId>
              </a:tblPr>
              <a:tblGrid>
                <a:gridCol w="1476650"/>
                <a:gridCol w="682425"/>
                <a:gridCol w="682425"/>
                <a:gridCol w="682425"/>
              </a:tblGrid>
              <a:tr h="396200">
                <a:tc>
                  <a:txBody>
                    <a:bodyPr/>
                    <a:lstStyle/>
                    <a:p>
                      <a:pPr indent="0" lvl="0" marL="0" rtl="0" algn="l">
                        <a:spcBef>
                          <a:spcPts val="0"/>
                        </a:spcBef>
                        <a:spcAft>
                          <a:spcPts val="0"/>
                        </a:spcAft>
                        <a:buNone/>
                      </a:pPr>
                      <a:r>
                        <a:rPr lang="en">
                          <a:solidFill>
                            <a:schemeClr val="accent2"/>
                          </a:solidFill>
                          <a:latin typeface="Lato"/>
                          <a:ea typeface="Lato"/>
                          <a:cs typeface="Lato"/>
                          <a:sym typeface="Lato"/>
                        </a:rPr>
                        <a:t>Treatment</a:t>
                      </a:r>
                      <a:endParaRPr>
                        <a:solidFill>
                          <a:schemeClr val="accent2"/>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2230"/>
                      </a:srgbClr>
                    </a:solidFill>
                  </a:tcPr>
                </a:tc>
                <a:tc>
                  <a:txBody>
                    <a:bodyPr/>
                    <a:lstStyle/>
                    <a:p>
                      <a:pPr indent="0" lvl="0" marL="0" rtl="0" algn="l">
                        <a:spcBef>
                          <a:spcPts val="0"/>
                        </a:spcBef>
                        <a:spcAft>
                          <a:spcPts val="0"/>
                        </a:spcAft>
                        <a:buNone/>
                      </a:pPr>
                      <a:r>
                        <a:rPr lang="en">
                          <a:solidFill>
                            <a:schemeClr val="accent2"/>
                          </a:solidFill>
                          <a:latin typeface="Lato"/>
                          <a:ea typeface="Lato"/>
                          <a:cs typeface="Lato"/>
                          <a:sym typeface="Lato"/>
                        </a:rPr>
                        <a:t>Test 1</a:t>
                      </a:r>
                      <a:endParaRPr>
                        <a:solidFill>
                          <a:schemeClr val="accent2"/>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2230"/>
                      </a:srgbClr>
                    </a:solidFill>
                  </a:tcPr>
                </a:tc>
                <a:tc>
                  <a:txBody>
                    <a:bodyPr/>
                    <a:lstStyle/>
                    <a:p>
                      <a:pPr indent="0" lvl="0" marL="0" rtl="0" algn="l">
                        <a:spcBef>
                          <a:spcPts val="0"/>
                        </a:spcBef>
                        <a:spcAft>
                          <a:spcPts val="0"/>
                        </a:spcAft>
                        <a:buNone/>
                      </a:pPr>
                      <a:r>
                        <a:rPr lang="en">
                          <a:solidFill>
                            <a:schemeClr val="accent2"/>
                          </a:solidFill>
                          <a:latin typeface="Lato"/>
                          <a:ea typeface="Lato"/>
                          <a:cs typeface="Lato"/>
                          <a:sym typeface="Lato"/>
                        </a:rPr>
                        <a:t>Test 2</a:t>
                      </a:r>
                      <a:endParaRPr>
                        <a:solidFill>
                          <a:schemeClr val="accent2"/>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2230"/>
                      </a:srgbClr>
                    </a:solidFill>
                  </a:tcPr>
                </a:tc>
                <a:tc>
                  <a:txBody>
                    <a:bodyPr/>
                    <a:lstStyle/>
                    <a:p>
                      <a:pPr indent="0" lvl="0" marL="0" rtl="0" algn="l">
                        <a:spcBef>
                          <a:spcPts val="0"/>
                        </a:spcBef>
                        <a:spcAft>
                          <a:spcPts val="0"/>
                        </a:spcAft>
                        <a:buNone/>
                      </a:pPr>
                      <a:r>
                        <a:rPr lang="en">
                          <a:solidFill>
                            <a:schemeClr val="accent2"/>
                          </a:solidFill>
                          <a:latin typeface="Lato"/>
                          <a:ea typeface="Lato"/>
                          <a:cs typeface="Lato"/>
                          <a:sym typeface="Lato"/>
                        </a:rPr>
                        <a:t>Test 3</a:t>
                      </a:r>
                      <a:endParaRPr>
                        <a:solidFill>
                          <a:schemeClr val="accent2"/>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2230"/>
                      </a:srgbClr>
                    </a:solidFill>
                  </a:tcPr>
                </a:tc>
              </a:tr>
              <a:tr h="381000">
                <a:tc>
                  <a:txBody>
                    <a:bodyPr/>
                    <a:lstStyle/>
                    <a:p>
                      <a:pPr indent="0" lvl="0" marL="0" rtl="0" algn="l">
                        <a:spcBef>
                          <a:spcPts val="0"/>
                        </a:spcBef>
                        <a:spcAft>
                          <a:spcPts val="0"/>
                        </a:spcAft>
                        <a:buNone/>
                      </a:pPr>
                      <a:r>
                        <a:rPr lang="en">
                          <a:solidFill>
                            <a:schemeClr val="lt1"/>
                          </a:solidFill>
                          <a:latin typeface="Lato"/>
                          <a:ea typeface="Lato"/>
                          <a:cs typeface="Lato"/>
                          <a:sym typeface="Lato"/>
                        </a:rPr>
                        <a:t>Group 1</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242</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135</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677</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a:solidFill>
                            <a:schemeClr val="lt1"/>
                          </a:solidFill>
                          <a:latin typeface="Lato"/>
                          <a:ea typeface="Lato"/>
                          <a:cs typeface="Lato"/>
                          <a:sym typeface="Lato"/>
                        </a:rPr>
                        <a:t>Group 2</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761</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435</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453</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lang="en">
                          <a:solidFill>
                            <a:schemeClr val="lt1"/>
                          </a:solidFill>
                          <a:latin typeface="Lato"/>
                          <a:ea typeface="Lato"/>
                          <a:cs typeface="Lato"/>
                          <a:sym typeface="Lato"/>
                        </a:rPr>
                        <a:t>Group 3</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746</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353</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555</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graphicFrame>
        <p:nvGraphicFramePr>
          <p:cNvPr id="735" name="Google Shape;735;p46"/>
          <p:cNvGraphicFramePr/>
          <p:nvPr/>
        </p:nvGraphicFramePr>
        <p:xfrm>
          <a:off x="4790363" y="2551200"/>
          <a:ext cx="3000000" cy="3000000"/>
        </p:xfrm>
        <a:graphic>
          <a:graphicData uri="http://schemas.openxmlformats.org/drawingml/2006/table">
            <a:tbl>
              <a:tblPr>
                <a:noFill/>
                <a:tableStyleId>{FBEB26D3-4385-4E53-9F59-ACE96F294756}</a:tableStyleId>
              </a:tblPr>
              <a:tblGrid>
                <a:gridCol w="1476650"/>
                <a:gridCol w="682425"/>
                <a:gridCol w="682425"/>
                <a:gridCol w="682425"/>
              </a:tblGrid>
              <a:tr h="396200">
                <a:tc>
                  <a:txBody>
                    <a:bodyPr/>
                    <a:lstStyle/>
                    <a:p>
                      <a:pPr indent="0" lvl="0" marL="0" rtl="0" algn="l">
                        <a:spcBef>
                          <a:spcPts val="0"/>
                        </a:spcBef>
                        <a:spcAft>
                          <a:spcPts val="0"/>
                        </a:spcAft>
                        <a:buNone/>
                      </a:pPr>
                      <a:r>
                        <a:rPr lang="en">
                          <a:solidFill>
                            <a:schemeClr val="accent2"/>
                          </a:solidFill>
                          <a:latin typeface="Lato"/>
                          <a:ea typeface="Lato"/>
                          <a:cs typeface="Lato"/>
                          <a:sym typeface="Lato"/>
                        </a:rPr>
                        <a:t>Treatment</a:t>
                      </a:r>
                      <a:endParaRPr>
                        <a:solidFill>
                          <a:schemeClr val="accent2"/>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2230"/>
                      </a:srgbClr>
                    </a:solidFill>
                  </a:tcPr>
                </a:tc>
                <a:tc>
                  <a:txBody>
                    <a:bodyPr/>
                    <a:lstStyle/>
                    <a:p>
                      <a:pPr indent="0" lvl="0" marL="0" rtl="0" algn="l">
                        <a:spcBef>
                          <a:spcPts val="0"/>
                        </a:spcBef>
                        <a:spcAft>
                          <a:spcPts val="0"/>
                        </a:spcAft>
                        <a:buNone/>
                      </a:pPr>
                      <a:r>
                        <a:rPr lang="en">
                          <a:solidFill>
                            <a:schemeClr val="accent2"/>
                          </a:solidFill>
                          <a:latin typeface="Lato"/>
                          <a:ea typeface="Lato"/>
                          <a:cs typeface="Lato"/>
                          <a:sym typeface="Lato"/>
                        </a:rPr>
                        <a:t>Test 1</a:t>
                      </a:r>
                      <a:endParaRPr>
                        <a:solidFill>
                          <a:schemeClr val="accent2"/>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2230"/>
                      </a:srgbClr>
                    </a:solidFill>
                  </a:tcPr>
                </a:tc>
                <a:tc>
                  <a:txBody>
                    <a:bodyPr/>
                    <a:lstStyle/>
                    <a:p>
                      <a:pPr indent="0" lvl="0" marL="0" rtl="0" algn="l">
                        <a:spcBef>
                          <a:spcPts val="0"/>
                        </a:spcBef>
                        <a:spcAft>
                          <a:spcPts val="0"/>
                        </a:spcAft>
                        <a:buNone/>
                      </a:pPr>
                      <a:r>
                        <a:rPr lang="en">
                          <a:solidFill>
                            <a:schemeClr val="accent2"/>
                          </a:solidFill>
                          <a:latin typeface="Lato"/>
                          <a:ea typeface="Lato"/>
                          <a:cs typeface="Lato"/>
                          <a:sym typeface="Lato"/>
                        </a:rPr>
                        <a:t>Test 2</a:t>
                      </a:r>
                      <a:endParaRPr>
                        <a:solidFill>
                          <a:schemeClr val="accent2"/>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2230"/>
                      </a:srgbClr>
                    </a:solidFill>
                  </a:tcPr>
                </a:tc>
                <a:tc>
                  <a:txBody>
                    <a:bodyPr/>
                    <a:lstStyle/>
                    <a:p>
                      <a:pPr indent="0" lvl="0" marL="0" rtl="0" algn="l">
                        <a:spcBef>
                          <a:spcPts val="0"/>
                        </a:spcBef>
                        <a:spcAft>
                          <a:spcPts val="0"/>
                        </a:spcAft>
                        <a:buNone/>
                      </a:pPr>
                      <a:r>
                        <a:rPr lang="en">
                          <a:solidFill>
                            <a:schemeClr val="accent2"/>
                          </a:solidFill>
                          <a:latin typeface="Lato"/>
                          <a:ea typeface="Lato"/>
                          <a:cs typeface="Lato"/>
                          <a:sym typeface="Lato"/>
                        </a:rPr>
                        <a:t>Test 3</a:t>
                      </a:r>
                      <a:endParaRPr>
                        <a:solidFill>
                          <a:schemeClr val="accent2"/>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52230"/>
                      </a:srgbClr>
                    </a:solidFill>
                  </a:tcPr>
                </a:tc>
              </a:tr>
              <a:tr h="381000">
                <a:tc>
                  <a:txBody>
                    <a:bodyPr/>
                    <a:lstStyle/>
                    <a:p>
                      <a:pPr indent="0" lvl="0" marL="0" rtl="0" algn="l">
                        <a:spcBef>
                          <a:spcPts val="0"/>
                        </a:spcBef>
                        <a:spcAft>
                          <a:spcPts val="0"/>
                        </a:spcAft>
                        <a:buNone/>
                      </a:pPr>
                      <a:r>
                        <a:rPr lang="en">
                          <a:solidFill>
                            <a:schemeClr val="lt1"/>
                          </a:solidFill>
                          <a:latin typeface="Lato"/>
                          <a:ea typeface="Lato"/>
                          <a:cs typeface="Lato"/>
                          <a:sym typeface="Lato"/>
                        </a:rPr>
                        <a:t>Group 1</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765</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322</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113</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lt1"/>
                          </a:solidFill>
                          <a:latin typeface="Lato"/>
                          <a:ea typeface="Lato"/>
                          <a:cs typeface="Lato"/>
                          <a:sym typeface="Lato"/>
                        </a:rPr>
                        <a:t>Group 2</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434</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546</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666</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lt1"/>
                          </a:solidFill>
                          <a:latin typeface="Lato"/>
                          <a:ea typeface="Lato"/>
                          <a:cs typeface="Lato"/>
                          <a:sym typeface="Lato"/>
                        </a:rPr>
                        <a:t>Group 3</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975</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356</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Lato"/>
                          <a:ea typeface="Lato"/>
                          <a:cs typeface="Lato"/>
                          <a:sym typeface="Lato"/>
                        </a:rPr>
                        <a:t>354</a:t>
                      </a:r>
                      <a:endParaRPr>
                        <a:solidFill>
                          <a:schemeClr val="lt1"/>
                        </a:solidFill>
                        <a:latin typeface="Lato"/>
                        <a:ea typeface="Lato"/>
                        <a:cs typeface="Lato"/>
                        <a:sym typeface="La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736" name="Google Shape;736;p46"/>
          <p:cNvSpPr txBox="1"/>
          <p:nvPr>
            <p:ph idx="4294967295" type="subTitle"/>
          </p:nvPr>
        </p:nvSpPr>
        <p:spPr>
          <a:xfrm>
            <a:off x="829713" y="1570525"/>
            <a:ext cx="2824800" cy="37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Experiment 1</a:t>
            </a:r>
            <a:endParaRPr/>
          </a:p>
        </p:txBody>
      </p:sp>
      <p:cxnSp>
        <p:nvCxnSpPr>
          <p:cNvPr id="737" name="Google Shape;737;p46"/>
          <p:cNvCxnSpPr/>
          <p:nvPr/>
        </p:nvCxnSpPr>
        <p:spPr>
          <a:xfrm>
            <a:off x="933088" y="2066745"/>
            <a:ext cx="2294700" cy="0"/>
          </a:xfrm>
          <a:prstGeom prst="straightConnector1">
            <a:avLst/>
          </a:prstGeom>
          <a:noFill/>
          <a:ln cap="flat" cmpd="sng" w="9525">
            <a:solidFill>
              <a:schemeClr val="lt1"/>
            </a:solidFill>
            <a:prstDash val="solid"/>
            <a:round/>
            <a:headEnd len="med" w="med" type="none"/>
            <a:tailEnd len="med" w="med" type="none"/>
          </a:ln>
        </p:spPr>
      </p:cxnSp>
      <p:sp>
        <p:nvSpPr>
          <p:cNvPr id="738" name="Google Shape;738;p46"/>
          <p:cNvSpPr txBox="1"/>
          <p:nvPr>
            <p:ph idx="4294967295" type="subTitle"/>
          </p:nvPr>
        </p:nvSpPr>
        <p:spPr>
          <a:xfrm>
            <a:off x="4689502" y="1570525"/>
            <a:ext cx="2824800" cy="37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Experiment 2</a:t>
            </a:r>
            <a:endParaRPr/>
          </a:p>
        </p:txBody>
      </p:sp>
      <p:cxnSp>
        <p:nvCxnSpPr>
          <p:cNvPr id="739" name="Google Shape;739;p46"/>
          <p:cNvCxnSpPr/>
          <p:nvPr/>
        </p:nvCxnSpPr>
        <p:spPr>
          <a:xfrm>
            <a:off x="4792877" y="2066745"/>
            <a:ext cx="22947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3" name="Shape 743"/>
        <p:cNvGrpSpPr/>
        <p:nvPr/>
      </p:nvGrpSpPr>
      <p:grpSpPr>
        <a:xfrm>
          <a:off x="0" y="0"/>
          <a:ext cx="0" cy="0"/>
          <a:chOff x="0" y="0"/>
          <a:chExt cx="0" cy="0"/>
        </a:xfrm>
      </p:grpSpPr>
      <p:grpSp>
        <p:nvGrpSpPr>
          <p:cNvPr id="744" name="Google Shape;744;p47"/>
          <p:cNvGrpSpPr/>
          <p:nvPr/>
        </p:nvGrpSpPr>
        <p:grpSpPr>
          <a:xfrm>
            <a:off x="1677824" y="1133499"/>
            <a:ext cx="1146637" cy="3517166"/>
            <a:chOff x="2955975" y="238100"/>
            <a:chExt cx="1707575" cy="5237775"/>
          </a:xfrm>
        </p:grpSpPr>
        <p:sp>
          <p:nvSpPr>
            <p:cNvPr id="745" name="Google Shape;745;p47"/>
            <p:cNvSpPr/>
            <p:nvPr/>
          </p:nvSpPr>
          <p:spPr>
            <a:xfrm>
              <a:off x="2955975" y="238100"/>
              <a:ext cx="1707575" cy="5237775"/>
            </a:xfrm>
            <a:custGeom>
              <a:rect b="b" l="l" r="r" t="t"/>
              <a:pathLst>
                <a:path extrusionOk="0" h="209511" w="68303">
                  <a:moveTo>
                    <a:pt x="55401" y="58775"/>
                  </a:moveTo>
                  <a:cubicBezTo>
                    <a:pt x="55401" y="58776"/>
                    <a:pt x="55197" y="69314"/>
                    <a:pt x="58074" y="76571"/>
                  </a:cubicBezTo>
                  <a:cubicBezTo>
                    <a:pt x="58148" y="76756"/>
                    <a:pt x="58223" y="76937"/>
                    <a:pt x="58300" y="77117"/>
                  </a:cubicBezTo>
                  <a:cubicBezTo>
                    <a:pt x="61413" y="84379"/>
                    <a:pt x="56512" y="93358"/>
                    <a:pt x="57285" y="98634"/>
                  </a:cubicBezTo>
                  <a:cubicBezTo>
                    <a:pt x="58057" y="103912"/>
                    <a:pt x="57463" y="108013"/>
                    <a:pt x="57463" y="108013"/>
                  </a:cubicBezTo>
                  <a:cubicBezTo>
                    <a:pt x="57463" y="108013"/>
                    <a:pt x="55647" y="110513"/>
                    <a:pt x="54677" y="112961"/>
                  </a:cubicBezTo>
                  <a:cubicBezTo>
                    <a:pt x="54591" y="113180"/>
                    <a:pt x="54375" y="113619"/>
                    <a:pt x="54095" y="114179"/>
                  </a:cubicBezTo>
                  <a:cubicBezTo>
                    <a:pt x="54103" y="113843"/>
                    <a:pt x="54107" y="113516"/>
                    <a:pt x="54107" y="113201"/>
                  </a:cubicBezTo>
                  <a:cubicBezTo>
                    <a:pt x="54560" y="109903"/>
                    <a:pt x="54878" y="106518"/>
                    <a:pt x="54735" y="104156"/>
                  </a:cubicBezTo>
                  <a:cubicBezTo>
                    <a:pt x="54354" y="97902"/>
                    <a:pt x="52794" y="96504"/>
                    <a:pt x="53187" y="95137"/>
                  </a:cubicBezTo>
                  <a:cubicBezTo>
                    <a:pt x="53579" y="93770"/>
                    <a:pt x="53979" y="89654"/>
                    <a:pt x="53790" y="86137"/>
                  </a:cubicBezTo>
                  <a:cubicBezTo>
                    <a:pt x="53601" y="82620"/>
                    <a:pt x="51657" y="76552"/>
                    <a:pt x="52641" y="73036"/>
                  </a:cubicBezTo>
                  <a:cubicBezTo>
                    <a:pt x="53623" y="69522"/>
                    <a:pt x="55400" y="58776"/>
                    <a:pt x="55401" y="58775"/>
                  </a:cubicBezTo>
                  <a:close/>
                  <a:moveTo>
                    <a:pt x="12987" y="58698"/>
                  </a:moveTo>
                  <a:cubicBezTo>
                    <a:pt x="12987" y="58700"/>
                    <a:pt x="14727" y="69450"/>
                    <a:pt x="15697" y="72968"/>
                  </a:cubicBezTo>
                  <a:cubicBezTo>
                    <a:pt x="16667" y="76487"/>
                    <a:pt x="14703" y="82544"/>
                    <a:pt x="14502" y="86061"/>
                  </a:cubicBezTo>
                  <a:cubicBezTo>
                    <a:pt x="14300" y="89578"/>
                    <a:pt x="14683" y="93689"/>
                    <a:pt x="15072" y="95058"/>
                  </a:cubicBezTo>
                  <a:lnTo>
                    <a:pt x="15071" y="95057"/>
                  </a:lnTo>
                  <a:lnTo>
                    <a:pt x="15071" y="95057"/>
                  </a:lnTo>
                  <a:cubicBezTo>
                    <a:pt x="15460" y="96425"/>
                    <a:pt x="13894" y="97831"/>
                    <a:pt x="13492" y="104083"/>
                  </a:cubicBezTo>
                  <a:cubicBezTo>
                    <a:pt x="13341" y="106442"/>
                    <a:pt x="13647" y="109825"/>
                    <a:pt x="14086" y="113124"/>
                  </a:cubicBezTo>
                  <a:cubicBezTo>
                    <a:pt x="14085" y="114245"/>
                    <a:pt x="14127" y="115513"/>
                    <a:pt x="14205" y="116887"/>
                  </a:cubicBezTo>
                  <a:cubicBezTo>
                    <a:pt x="13809" y="115857"/>
                    <a:pt x="13279" y="114622"/>
                    <a:pt x="13280" y="113601"/>
                  </a:cubicBezTo>
                  <a:cubicBezTo>
                    <a:pt x="13283" y="111646"/>
                    <a:pt x="10750" y="107930"/>
                    <a:pt x="10750" y="107930"/>
                  </a:cubicBezTo>
                  <a:cubicBezTo>
                    <a:pt x="10750" y="107930"/>
                    <a:pt x="10171" y="103826"/>
                    <a:pt x="10962" y="98551"/>
                  </a:cubicBezTo>
                  <a:cubicBezTo>
                    <a:pt x="11753" y="93278"/>
                    <a:pt x="6885" y="84282"/>
                    <a:pt x="10024" y="77030"/>
                  </a:cubicBezTo>
                  <a:cubicBezTo>
                    <a:pt x="10102" y="76851"/>
                    <a:pt x="10178" y="76670"/>
                    <a:pt x="10251" y="76485"/>
                  </a:cubicBezTo>
                  <a:cubicBezTo>
                    <a:pt x="13154" y="69238"/>
                    <a:pt x="12987" y="58700"/>
                    <a:pt x="12987" y="58698"/>
                  </a:cubicBezTo>
                  <a:close/>
                  <a:moveTo>
                    <a:pt x="56023" y="116730"/>
                  </a:moveTo>
                  <a:cubicBezTo>
                    <a:pt x="56023" y="116730"/>
                    <a:pt x="55782" y="119782"/>
                    <a:pt x="55632" y="121393"/>
                  </a:cubicBezTo>
                  <a:cubicBezTo>
                    <a:pt x="55558" y="122190"/>
                    <a:pt x="54474" y="122646"/>
                    <a:pt x="53478" y="122981"/>
                  </a:cubicBezTo>
                  <a:cubicBezTo>
                    <a:pt x="53584" y="121919"/>
                    <a:pt x="53680" y="120880"/>
                    <a:pt x="53764" y="119877"/>
                  </a:cubicBezTo>
                  <a:cubicBezTo>
                    <a:pt x="54928" y="118664"/>
                    <a:pt x="56022" y="116730"/>
                    <a:pt x="56023" y="116730"/>
                  </a:cubicBezTo>
                  <a:close/>
                  <a:moveTo>
                    <a:pt x="12297" y="117312"/>
                  </a:moveTo>
                  <a:cubicBezTo>
                    <a:pt x="12297" y="117312"/>
                    <a:pt x="13351" y="118972"/>
                    <a:pt x="14138" y="118972"/>
                  </a:cubicBezTo>
                  <a:cubicBezTo>
                    <a:pt x="14207" y="118972"/>
                    <a:pt x="14275" y="118959"/>
                    <a:pt x="14339" y="118931"/>
                  </a:cubicBezTo>
                  <a:cubicBezTo>
                    <a:pt x="14482" y="120856"/>
                    <a:pt x="14675" y="122930"/>
                    <a:pt x="14900" y="125061"/>
                  </a:cubicBezTo>
                  <a:cubicBezTo>
                    <a:pt x="14283" y="124108"/>
                    <a:pt x="12636" y="122466"/>
                    <a:pt x="12534" y="121316"/>
                  </a:cubicBezTo>
                  <a:cubicBezTo>
                    <a:pt x="12390" y="119706"/>
                    <a:pt x="12297" y="117312"/>
                    <a:pt x="12297" y="117312"/>
                  </a:cubicBezTo>
                  <a:close/>
                  <a:moveTo>
                    <a:pt x="34272" y="1"/>
                  </a:moveTo>
                  <a:cubicBezTo>
                    <a:pt x="31385" y="1"/>
                    <a:pt x="28635" y="874"/>
                    <a:pt x="26285" y="4480"/>
                  </a:cubicBezTo>
                  <a:cubicBezTo>
                    <a:pt x="23928" y="8096"/>
                    <a:pt x="25441" y="12817"/>
                    <a:pt x="25441" y="12817"/>
                  </a:cubicBezTo>
                  <a:cubicBezTo>
                    <a:pt x="25441" y="12817"/>
                    <a:pt x="25272" y="12715"/>
                    <a:pt x="25084" y="12715"/>
                  </a:cubicBezTo>
                  <a:cubicBezTo>
                    <a:pt x="24919" y="12715"/>
                    <a:pt x="24738" y="12794"/>
                    <a:pt x="24645" y="13092"/>
                  </a:cubicBezTo>
                  <a:cubicBezTo>
                    <a:pt x="24444" y="13727"/>
                    <a:pt x="24638" y="15355"/>
                    <a:pt x="24854" y="16369"/>
                  </a:cubicBezTo>
                  <a:cubicBezTo>
                    <a:pt x="25285" y="18397"/>
                    <a:pt x="26020" y="18417"/>
                    <a:pt x="26020" y="18417"/>
                  </a:cubicBezTo>
                  <a:cubicBezTo>
                    <a:pt x="26415" y="20011"/>
                    <a:pt x="26835" y="28810"/>
                    <a:pt x="26835" y="28810"/>
                  </a:cubicBezTo>
                  <a:lnTo>
                    <a:pt x="26835" y="28938"/>
                  </a:lnTo>
                  <a:cubicBezTo>
                    <a:pt x="26835" y="29964"/>
                    <a:pt x="26284" y="31228"/>
                    <a:pt x="23937" y="32690"/>
                  </a:cubicBezTo>
                  <a:cubicBezTo>
                    <a:pt x="21589" y="34152"/>
                    <a:pt x="17310" y="35599"/>
                    <a:pt x="15697" y="36329"/>
                  </a:cubicBezTo>
                  <a:cubicBezTo>
                    <a:pt x="14084" y="37058"/>
                    <a:pt x="12651" y="36470"/>
                    <a:pt x="8839" y="38076"/>
                  </a:cubicBezTo>
                  <a:cubicBezTo>
                    <a:pt x="5026" y="39680"/>
                    <a:pt x="2391" y="47295"/>
                    <a:pt x="2240" y="50665"/>
                  </a:cubicBezTo>
                  <a:cubicBezTo>
                    <a:pt x="2087" y="54035"/>
                    <a:pt x="3696" y="60047"/>
                    <a:pt x="3841" y="61366"/>
                  </a:cubicBezTo>
                  <a:cubicBezTo>
                    <a:pt x="3984" y="62686"/>
                    <a:pt x="2809" y="67226"/>
                    <a:pt x="2659" y="68984"/>
                  </a:cubicBezTo>
                  <a:cubicBezTo>
                    <a:pt x="2510" y="70742"/>
                    <a:pt x="2067" y="73233"/>
                    <a:pt x="1329" y="76163"/>
                  </a:cubicBezTo>
                  <a:cubicBezTo>
                    <a:pt x="591" y="79092"/>
                    <a:pt x="0" y="82169"/>
                    <a:pt x="286" y="86272"/>
                  </a:cubicBezTo>
                  <a:cubicBezTo>
                    <a:pt x="573" y="90375"/>
                    <a:pt x="2904" y="98146"/>
                    <a:pt x="4218" y="100494"/>
                  </a:cubicBezTo>
                  <a:cubicBezTo>
                    <a:pt x="5532" y="102840"/>
                    <a:pt x="6841" y="108704"/>
                    <a:pt x="6841" y="108704"/>
                  </a:cubicBezTo>
                  <a:cubicBezTo>
                    <a:pt x="6392" y="113539"/>
                    <a:pt x="6240" y="117349"/>
                    <a:pt x="7554" y="119844"/>
                  </a:cubicBezTo>
                  <a:cubicBezTo>
                    <a:pt x="8821" y="122245"/>
                    <a:pt x="13720" y="125818"/>
                    <a:pt x="14865" y="125818"/>
                  </a:cubicBezTo>
                  <a:cubicBezTo>
                    <a:pt x="14908" y="125818"/>
                    <a:pt x="14947" y="125812"/>
                    <a:pt x="14979" y="125802"/>
                  </a:cubicBezTo>
                  <a:cubicBezTo>
                    <a:pt x="16163" y="136725"/>
                    <a:pt x="18093" y="148833"/>
                    <a:pt x="18028" y="149839"/>
                  </a:cubicBezTo>
                  <a:cubicBezTo>
                    <a:pt x="17929" y="151393"/>
                    <a:pt x="17440" y="153456"/>
                    <a:pt x="17628" y="156665"/>
                  </a:cubicBezTo>
                  <a:cubicBezTo>
                    <a:pt x="17817" y="159874"/>
                    <a:pt x="18130" y="159658"/>
                    <a:pt x="18361" y="160922"/>
                  </a:cubicBezTo>
                  <a:cubicBezTo>
                    <a:pt x="18593" y="162185"/>
                    <a:pt x="18538" y="169867"/>
                    <a:pt x="18818" y="176576"/>
                  </a:cubicBezTo>
                  <a:cubicBezTo>
                    <a:pt x="19097" y="183284"/>
                    <a:pt x="21854" y="190240"/>
                    <a:pt x="22238" y="193352"/>
                  </a:cubicBezTo>
                  <a:cubicBezTo>
                    <a:pt x="22435" y="194947"/>
                    <a:pt x="22464" y="196115"/>
                    <a:pt x="22409" y="197024"/>
                  </a:cubicBezTo>
                  <a:cubicBezTo>
                    <a:pt x="22412" y="197023"/>
                    <a:pt x="22414" y="197023"/>
                    <a:pt x="22416" y="197022"/>
                  </a:cubicBezTo>
                  <a:lnTo>
                    <a:pt x="22416" y="197022"/>
                  </a:lnTo>
                  <a:cubicBezTo>
                    <a:pt x="21719" y="199545"/>
                    <a:pt x="19068" y="202415"/>
                    <a:pt x="16420" y="204281"/>
                  </a:cubicBezTo>
                  <a:cubicBezTo>
                    <a:pt x="14079" y="205931"/>
                    <a:pt x="12601" y="205554"/>
                    <a:pt x="12254" y="206596"/>
                  </a:cubicBezTo>
                  <a:cubicBezTo>
                    <a:pt x="11906" y="207637"/>
                    <a:pt x="13874" y="208215"/>
                    <a:pt x="14683" y="208679"/>
                  </a:cubicBezTo>
                  <a:cubicBezTo>
                    <a:pt x="15304" y="209034"/>
                    <a:pt x="16673" y="209509"/>
                    <a:pt x="18060" y="209509"/>
                  </a:cubicBezTo>
                  <a:cubicBezTo>
                    <a:pt x="18482" y="209509"/>
                    <a:pt x="18907" y="209465"/>
                    <a:pt x="19312" y="209360"/>
                  </a:cubicBezTo>
                  <a:cubicBezTo>
                    <a:pt x="21047" y="208910"/>
                    <a:pt x="24750" y="206595"/>
                    <a:pt x="26023" y="206479"/>
                  </a:cubicBezTo>
                  <a:cubicBezTo>
                    <a:pt x="27296" y="206365"/>
                    <a:pt x="30056" y="205602"/>
                    <a:pt x="30188" y="203934"/>
                  </a:cubicBezTo>
                  <a:cubicBezTo>
                    <a:pt x="30505" y="199948"/>
                    <a:pt x="28800" y="197570"/>
                    <a:pt x="28522" y="193094"/>
                  </a:cubicBezTo>
                  <a:cubicBezTo>
                    <a:pt x="28361" y="190756"/>
                    <a:pt x="28385" y="187843"/>
                    <a:pt x="28803" y="184272"/>
                  </a:cubicBezTo>
                  <a:cubicBezTo>
                    <a:pt x="30261" y="171812"/>
                    <a:pt x="31136" y="168528"/>
                    <a:pt x="29956" y="162498"/>
                  </a:cubicBezTo>
                  <a:cubicBezTo>
                    <a:pt x="29250" y="158894"/>
                    <a:pt x="29859" y="156762"/>
                    <a:pt x="30584" y="154138"/>
                  </a:cubicBezTo>
                  <a:cubicBezTo>
                    <a:pt x="31310" y="151515"/>
                    <a:pt x="31578" y="135474"/>
                    <a:pt x="32502" y="131100"/>
                  </a:cubicBezTo>
                  <a:cubicBezTo>
                    <a:pt x="33426" y="126726"/>
                    <a:pt x="33846" y="114196"/>
                    <a:pt x="33846" y="114196"/>
                  </a:cubicBezTo>
                  <a:lnTo>
                    <a:pt x="34098" y="112208"/>
                  </a:lnTo>
                  <a:lnTo>
                    <a:pt x="34344" y="114197"/>
                  </a:lnTo>
                  <a:cubicBezTo>
                    <a:pt x="34344" y="114197"/>
                    <a:pt x="34719" y="126730"/>
                    <a:pt x="35628" y="131106"/>
                  </a:cubicBezTo>
                  <a:cubicBezTo>
                    <a:pt x="36537" y="135482"/>
                    <a:pt x="36746" y="151524"/>
                    <a:pt x="37462" y="154151"/>
                  </a:cubicBezTo>
                  <a:cubicBezTo>
                    <a:pt x="38179" y="156778"/>
                    <a:pt x="38781" y="158912"/>
                    <a:pt x="38063" y="162514"/>
                  </a:cubicBezTo>
                  <a:cubicBezTo>
                    <a:pt x="36860" y="168538"/>
                    <a:pt x="37724" y="171826"/>
                    <a:pt x="39137" y="184292"/>
                  </a:cubicBezTo>
                  <a:cubicBezTo>
                    <a:pt x="39621" y="188556"/>
                    <a:pt x="38902" y="195044"/>
                    <a:pt x="38813" y="195895"/>
                  </a:cubicBezTo>
                  <a:cubicBezTo>
                    <a:pt x="38770" y="196108"/>
                    <a:pt x="38726" y="196323"/>
                    <a:pt x="38680" y="196541"/>
                  </a:cubicBezTo>
                  <a:cubicBezTo>
                    <a:pt x="38703" y="196534"/>
                    <a:pt x="38726" y="196528"/>
                    <a:pt x="38749" y="196521"/>
                  </a:cubicBezTo>
                  <a:lnTo>
                    <a:pt x="38749" y="196521"/>
                  </a:lnTo>
                  <a:cubicBezTo>
                    <a:pt x="38448" y="199462"/>
                    <a:pt x="37763" y="202488"/>
                    <a:pt x="37826" y="203703"/>
                  </a:cubicBezTo>
                  <a:cubicBezTo>
                    <a:pt x="37910" y="205375"/>
                    <a:pt x="40602" y="206365"/>
                    <a:pt x="41875" y="206480"/>
                  </a:cubicBezTo>
                  <a:cubicBezTo>
                    <a:pt x="43148" y="206596"/>
                    <a:pt x="46850" y="208910"/>
                    <a:pt x="48587" y="209361"/>
                  </a:cubicBezTo>
                  <a:cubicBezTo>
                    <a:pt x="48991" y="209466"/>
                    <a:pt x="49415" y="209510"/>
                    <a:pt x="49837" y="209510"/>
                  </a:cubicBezTo>
                  <a:cubicBezTo>
                    <a:pt x="51224" y="209510"/>
                    <a:pt x="52594" y="209034"/>
                    <a:pt x="53215" y="208679"/>
                  </a:cubicBezTo>
                  <a:cubicBezTo>
                    <a:pt x="54025" y="208216"/>
                    <a:pt x="55992" y="207638"/>
                    <a:pt x="55645" y="206596"/>
                  </a:cubicBezTo>
                  <a:cubicBezTo>
                    <a:pt x="55297" y="205555"/>
                    <a:pt x="53819" y="205931"/>
                    <a:pt x="51479" y="204282"/>
                  </a:cubicBezTo>
                  <a:cubicBezTo>
                    <a:pt x="48576" y="202236"/>
                    <a:pt x="45664" y="198984"/>
                    <a:pt x="45332" y="196305"/>
                  </a:cubicBezTo>
                  <a:cubicBezTo>
                    <a:pt x="45368" y="195832"/>
                    <a:pt x="45601" y="193936"/>
                    <a:pt x="45669" y="193394"/>
                  </a:cubicBezTo>
                  <a:cubicBezTo>
                    <a:pt x="46064" y="190283"/>
                    <a:pt x="48846" y="183337"/>
                    <a:pt x="49150" y="176630"/>
                  </a:cubicBezTo>
                  <a:cubicBezTo>
                    <a:pt x="49454" y="169923"/>
                    <a:pt x="49426" y="162241"/>
                    <a:pt x="49662" y="160978"/>
                  </a:cubicBezTo>
                  <a:cubicBezTo>
                    <a:pt x="49897" y="159715"/>
                    <a:pt x="50209" y="159931"/>
                    <a:pt x="50410" y="156723"/>
                  </a:cubicBezTo>
                  <a:cubicBezTo>
                    <a:pt x="50610" y="153515"/>
                    <a:pt x="50128" y="151451"/>
                    <a:pt x="50035" y="149896"/>
                  </a:cubicBezTo>
                  <a:cubicBezTo>
                    <a:pt x="49971" y="148853"/>
                    <a:pt x="52099" y="135856"/>
                    <a:pt x="53305" y="124637"/>
                  </a:cubicBezTo>
                  <a:cubicBezTo>
                    <a:pt x="53532" y="124684"/>
                    <a:pt x="53765" y="124707"/>
                    <a:pt x="54003" y="124707"/>
                  </a:cubicBezTo>
                  <a:cubicBezTo>
                    <a:pt x="56575" y="124707"/>
                    <a:pt x="59678" y="122068"/>
                    <a:pt x="60616" y="119939"/>
                  </a:cubicBezTo>
                  <a:cubicBezTo>
                    <a:pt x="61751" y="117358"/>
                    <a:pt x="61800" y="113638"/>
                    <a:pt x="61368" y="108801"/>
                  </a:cubicBezTo>
                  <a:cubicBezTo>
                    <a:pt x="61368" y="108801"/>
                    <a:pt x="62697" y="102944"/>
                    <a:pt x="64021" y="100601"/>
                  </a:cubicBezTo>
                  <a:cubicBezTo>
                    <a:pt x="65344" y="98258"/>
                    <a:pt x="67702" y="90495"/>
                    <a:pt x="68002" y="86392"/>
                  </a:cubicBezTo>
                  <a:cubicBezTo>
                    <a:pt x="68302" y="82290"/>
                    <a:pt x="67724" y="79211"/>
                    <a:pt x="66996" y="76280"/>
                  </a:cubicBezTo>
                  <a:cubicBezTo>
                    <a:pt x="66268" y="73347"/>
                    <a:pt x="65833" y="70855"/>
                    <a:pt x="65689" y="69096"/>
                  </a:cubicBezTo>
                  <a:cubicBezTo>
                    <a:pt x="65547" y="67337"/>
                    <a:pt x="64382" y="62794"/>
                    <a:pt x="64531" y="61474"/>
                  </a:cubicBezTo>
                  <a:cubicBezTo>
                    <a:pt x="64679" y="60155"/>
                    <a:pt x="66303" y="54151"/>
                    <a:pt x="66161" y="50780"/>
                  </a:cubicBezTo>
                  <a:cubicBezTo>
                    <a:pt x="66020" y="47409"/>
                    <a:pt x="63397" y="39784"/>
                    <a:pt x="59589" y="38165"/>
                  </a:cubicBezTo>
                  <a:cubicBezTo>
                    <a:pt x="55782" y="36547"/>
                    <a:pt x="54316" y="37130"/>
                    <a:pt x="52706" y="36394"/>
                  </a:cubicBezTo>
                  <a:cubicBezTo>
                    <a:pt x="51095" y="35659"/>
                    <a:pt x="47291" y="32868"/>
                    <a:pt x="44948" y="31399"/>
                  </a:cubicBezTo>
                  <a:cubicBezTo>
                    <a:pt x="43561" y="30527"/>
                    <a:pt x="42433" y="29915"/>
                    <a:pt x="41742" y="29347"/>
                  </a:cubicBezTo>
                  <a:cubicBezTo>
                    <a:pt x="41606" y="29186"/>
                    <a:pt x="41483" y="29016"/>
                    <a:pt x="41373" y="28836"/>
                  </a:cubicBezTo>
                  <a:cubicBezTo>
                    <a:pt x="41373" y="28836"/>
                    <a:pt x="42021" y="20039"/>
                    <a:pt x="42419" y="18446"/>
                  </a:cubicBezTo>
                  <a:cubicBezTo>
                    <a:pt x="42419" y="18446"/>
                    <a:pt x="43247" y="18430"/>
                    <a:pt x="43686" y="16403"/>
                  </a:cubicBezTo>
                  <a:cubicBezTo>
                    <a:pt x="43905" y="15389"/>
                    <a:pt x="44107" y="13761"/>
                    <a:pt x="43907" y="13126"/>
                  </a:cubicBezTo>
                  <a:cubicBezTo>
                    <a:pt x="43813" y="12828"/>
                    <a:pt x="43631" y="12748"/>
                    <a:pt x="43465" y="12748"/>
                  </a:cubicBezTo>
                  <a:cubicBezTo>
                    <a:pt x="43279" y="12748"/>
                    <a:pt x="43111" y="12849"/>
                    <a:pt x="43111" y="12849"/>
                  </a:cubicBezTo>
                  <a:cubicBezTo>
                    <a:pt x="43111" y="12849"/>
                    <a:pt x="44641" y="8134"/>
                    <a:pt x="42297" y="4508"/>
                  </a:cubicBezTo>
                  <a:cubicBezTo>
                    <a:pt x="39952" y="883"/>
                    <a:pt x="37196" y="6"/>
                    <a:pt x="34299" y="1"/>
                  </a:cubicBezTo>
                  <a:cubicBezTo>
                    <a:pt x="34290" y="1"/>
                    <a:pt x="34281" y="1"/>
                    <a:pt x="34272" y="1"/>
                  </a:cubicBez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7"/>
            <p:cNvSpPr/>
            <p:nvPr/>
          </p:nvSpPr>
          <p:spPr>
            <a:xfrm>
              <a:off x="3566550" y="2659675"/>
              <a:ext cx="498050" cy="560650"/>
            </a:xfrm>
            <a:custGeom>
              <a:rect b="b" l="l" r="r" t="t"/>
              <a:pathLst>
                <a:path extrusionOk="0" h="22426" w="19922">
                  <a:moveTo>
                    <a:pt x="3933" y="1"/>
                  </a:moveTo>
                  <a:cubicBezTo>
                    <a:pt x="3619" y="1"/>
                    <a:pt x="3315" y="45"/>
                    <a:pt x="3025" y="135"/>
                  </a:cubicBezTo>
                  <a:cubicBezTo>
                    <a:pt x="1853" y="495"/>
                    <a:pt x="1000" y="1423"/>
                    <a:pt x="621" y="2748"/>
                  </a:cubicBezTo>
                  <a:cubicBezTo>
                    <a:pt x="1" y="4919"/>
                    <a:pt x="790" y="7693"/>
                    <a:pt x="2632" y="9815"/>
                  </a:cubicBezTo>
                  <a:cubicBezTo>
                    <a:pt x="4436" y="11892"/>
                    <a:pt x="4692" y="14666"/>
                    <a:pt x="4694" y="16065"/>
                  </a:cubicBezTo>
                  <a:cubicBezTo>
                    <a:pt x="3673" y="16503"/>
                    <a:pt x="2937" y="17720"/>
                    <a:pt x="2937" y="19157"/>
                  </a:cubicBezTo>
                  <a:cubicBezTo>
                    <a:pt x="2937" y="20963"/>
                    <a:pt x="4097" y="22426"/>
                    <a:pt x="5529" y="22426"/>
                  </a:cubicBezTo>
                  <a:cubicBezTo>
                    <a:pt x="5804" y="22425"/>
                    <a:pt x="6077" y="22370"/>
                    <a:pt x="6332" y="22264"/>
                  </a:cubicBezTo>
                  <a:cubicBezTo>
                    <a:pt x="6432" y="21508"/>
                    <a:pt x="6820" y="20912"/>
                    <a:pt x="7180" y="20559"/>
                  </a:cubicBezTo>
                  <a:lnTo>
                    <a:pt x="6763" y="16283"/>
                  </a:lnTo>
                  <a:cubicBezTo>
                    <a:pt x="6396" y="16032"/>
                    <a:pt x="5976" y="15889"/>
                    <a:pt x="5529" y="15889"/>
                  </a:cubicBezTo>
                  <a:cubicBezTo>
                    <a:pt x="5497" y="15889"/>
                    <a:pt x="5467" y="15893"/>
                    <a:pt x="5437" y="15894"/>
                  </a:cubicBezTo>
                  <a:cubicBezTo>
                    <a:pt x="5421" y="14344"/>
                    <a:pt x="5097" y="11527"/>
                    <a:pt x="3190" y="9331"/>
                  </a:cubicBezTo>
                  <a:cubicBezTo>
                    <a:pt x="1507" y="7393"/>
                    <a:pt x="777" y="4888"/>
                    <a:pt x="1331" y="2951"/>
                  </a:cubicBezTo>
                  <a:cubicBezTo>
                    <a:pt x="1638" y="1874"/>
                    <a:pt x="2318" y="1125"/>
                    <a:pt x="3242" y="841"/>
                  </a:cubicBezTo>
                  <a:cubicBezTo>
                    <a:pt x="3461" y="773"/>
                    <a:pt x="3693" y="740"/>
                    <a:pt x="3935" y="740"/>
                  </a:cubicBezTo>
                  <a:cubicBezTo>
                    <a:pt x="4692" y="740"/>
                    <a:pt x="5545" y="1068"/>
                    <a:pt x="6401" y="1701"/>
                  </a:cubicBezTo>
                  <a:cubicBezTo>
                    <a:pt x="6539" y="1803"/>
                    <a:pt x="6673" y="1912"/>
                    <a:pt x="6806" y="2025"/>
                  </a:cubicBezTo>
                  <a:cubicBezTo>
                    <a:pt x="6764" y="2123"/>
                    <a:pt x="6729" y="2211"/>
                    <a:pt x="6707" y="2277"/>
                  </a:cubicBezTo>
                  <a:cubicBezTo>
                    <a:pt x="6556" y="2716"/>
                    <a:pt x="6540" y="3163"/>
                    <a:pt x="6808" y="3556"/>
                  </a:cubicBezTo>
                  <a:cubicBezTo>
                    <a:pt x="6980" y="3807"/>
                    <a:pt x="7259" y="3905"/>
                    <a:pt x="7545" y="3905"/>
                  </a:cubicBezTo>
                  <a:cubicBezTo>
                    <a:pt x="7745" y="3905"/>
                    <a:pt x="7949" y="3857"/>
                    <a:pt x="8122" y="3782"/>
                  </a:cubicBezTo>
                  <a:cubicBezTo>
                    <a:pt x="8182" y="3754"/>
                    <a:pt x="8237" y="3719"/>
                    <a:pt x="8286" y="3677"/>
                  </a:cubicBezTo>
                  <a:cubicBezTo>
                    <a:pt x="8698" y="4273"/>
                    <a:pt x="9026" y="4905"/>
                    <a:pt x="9240" y="5522"/>
                  </a:cubicBezTo>
                  <a:cubicBezTo>
                    <a:pt x="8407" y="5897"/>
                    <a:pt x="7809" y="6898"/>
                    <a:pt x="7809" y="8077"/>
                  </a:cubicBezTo>
                  <a:cubicBezTo>
                    <a:pt x="7809" y="9577"/>
                    <a:pt x="9961" y="10793"/>
                    <a:pt x="9961" y="10793"/>
                  </a:cubicBezTo>
                  <a:cubicBezTo>
                    <a:pt x="9961" y="10793"/>
                    <a:pt x="12112" y="9577"/>
                    <a:pt x="12112" y="8077"/>
                  </a:cubicBezTo>
                  <a:cubicBezTo>
                    <a:pt x="12112" y="6898"/>
                    <a:pt x="11515" y="5897"/>
                    <a:pt x="10682" y="5522"/>
                  </a:cubicBezTo>
                  <a:cubicBezTo>
                    <a:pt x="10896" y="4905"/>
                    <a:pt x="11223" y="4273"/>
                    <a:pt x="11635" y="3677"/>
                  </a:cubicBezTo>
                  <a:cubicBezTo>
                    <a:pt x="11684" y="3719"/>
                    <a:pt x="11740" y="3754"/>
                    <a:pt x="11800" y="3782"/>
                  </a:cubicBezTo>
                  <a:cubicBezTo>
                    <a:pt x="11973" y="3857"/>
                    <a:pt x="12176" y="3905"/>
                    <a:pt x="12376" y="3905"/>
                  </a:cubicBezTo>
                  <a:cubicBezTo>
                    <a:pt x="12663" y="3905"/>
                    <a:pt x="12942" y="3807"/>
                    <a:pt x="13113" y="3556"/>
                  </a:cubicBezTo>
                  <a:cubicBezTo>
                    <a:pt x="13382" y="3163"/>
                    <a:pt x="13365" y="2716"/>
                    <a:pt x="13215" y="2277"/>
                  </a:cubicBezTo>
                  <a:cubicBezTo>
                    <a:pt x="13191" y="2211"/>
                    <a:pt x="13158" y="2123"/>
                    <a:pt x="13115" y="2025"/>
                  </a:cubicBezTo>
                  <a:cubicBezTo>
                    <a:pt x="13248" y="1912"/>
                    <a:pt x="13382" y="1803"/>
                    <a:pt x="13520" y="1701"/>
                  </a:cubicBezTo>
                  <a:cubicBezTo>
                    <a:pt x="14376" y="1068"/>
                    <a:pt x="15229" y="740"/>
                    <a:pt x="15987" y="740"/>
                  </a:cubicBezTo>
                  <a:cubicBezTo>
                    <a:pt x="16229" y="740"/>
                    <a:pt x="16461" y="773"/>
                    <a:pt x="16680" y="841"/>
                  </a:cubicBezTo>
                  <a:cubicBezTo>
                    <a:pt x="17604" y="1125"/>
                    <a:pt x="18282" y="1874"/>
                    <a:pt x="18590" y="2951"/>
                  </a:cubicBezTo>
                  <a:cubicBezTo>
                    <a:pt x="19145" y="4888"/>
                    <a:pt x="18415" y="7394"/>
                    <a:pt x="16731" y="9332"/>
                  </a:cubicBezTo>
                  <a:cubicBezTo>
                    <a:pt x="14824" y="11528"/>
                    <a:pt x="14500" y="14345"/>
                    <a:pt x="14484" y="15895"/>
                  </a:cubicBezTo>
                  <a:cubicBezTo>
                    <a:pt x="14454" y="15894"/>
                    <a:pt x="14423" y="15889"/>
                    <a:pt x="14393" y="15889"/>
                  </a:cubicBezTo>
                  <a:cubicBezTo>
                    <a:pt x="13884" y="15889"/>
                    <a:pt x="13411" y="16077"/>
                    <a:pt x="13010" y="16398"/>
                  </a:cubicBezTo>
                  <a:lnTo>
                    <a:pt x="12604" y="20559"/>
                  </a:lnTo>
                  <a:cubicBezTo>
                    <a:pt x="12953" y="20901"/>
                    <a:pt x="13326" y="21472"/>
                    <a:pt x="13441" y="22196"/>
                  </a:cubicBezTo>
                  <a:cubicBezTo>
                    <a:pt x="13736" y="22343"/>
                    <a:pt x="14055" y="22426"/>
                    <a:pt x="14392" y="22426"/>
                  </a:cubicBezTo>
                  <a:cubicBezTo>
                    <a:pt x="15823" y="22426"/>
                    <a:pt x="16982" y="20963"/>
                    <a:pt x="16982" y="19157"/>
                  </a:cubicBezTo>
                  <a:cubicBezTo>
                    <a:pt x="16982" y="17720"/>
                    <a:pt x="16247" y="16502"/>
                    <a:pt x="15226" y="16065"/>
                  </a:cubicBezTo>
                  <a:cubicBezTo>
                    <a:pt x="15226" y="14667"/>
                    <a:pt x="15480" y="11896"/>
                    <a:pt x="17288" y="9815"/>
                  </a:cubicBezTo>
                  <a:cubicBezTo>
                    <a:pt x="19131" y="7694"/>
                    <a:pt x="19921" y="4919"/>
                    <a:pt x="19299" y="2748"/>
                  </a:cubicBezTo>
                  <a:cubicBezTo>
                    <a:pt x="18922" y="1423"/>
                    <a:pt x="18068" y="495"/>
                    <a:pt x="16896" y="135"/>
                  </a:cubicBezTo>
                  <a:cubicBezTo>
                    <a:pt x="16607" y="46"/>
                    <a:pt x="16303" y="2"/>
                    <a:pt x="15989" y="2"/>
                  </a:cubicBezTo>
                  <a:cubicBezTo>
                    <a:pt x="15071" y="2"/>
                    <a:pt x="14067" y="379"/>
                    <a:pt x="13081" y="1106"/>
                  </a:cubicBezTo>
                  <a:cubicBezTo>
                    <a:pt x="13061" y="1121"/>
                    <a:pt x="13042" y="1139"/>
                    <a:pt x="13022" y="1154"/>
                  </a:cubicBezTo>
                  <a:cubicBezTo>
                    <a:pt x="12830" y="728"/>
                    <a:pt x="12415" y="467"/>
                    <a:pt x="11949" y="467"/>
                  </a:cubicBezTo>
                  <a:cubicBezTo>
                    <a:pt x="11845" y="467"/>
                    <a:pt x="11738" y="480"/>
                    <a:pt x="11631" y="507"/>
                  </a:cubicBezTo>
                  <a:cubicBezTo>
                    <a:pt x="11112" y="638"/>
                    <a:pt x="10863" y="1286"/>
                    <a:pt x="10950" y="1765"/>
                  </a:cubicBezTo>
                  <a:cubicBezTo>
                    <a:pt x="10961" y="1827"/>
                    <a:pt x="10974" y="1886"/>
                    <a:pt x="10987" y="1946"/>
                  </a:cubicBezTo>
                  <a:cubicBezTo>
                    <a:pt x="10986" y="1944"/>
                    <a:pt x="10985" y="1943"/>
                    <a:pt x="10985" y="1943"/>
                  </a:cubicBezTo>
                  <a:lnTo>
                    <a:pt x="10985" y="1943"/>
                  </a:lnTo>
                  <a:cubicBezTo>
                    <a:pt x="10983" y="1943"/>
                    <a:pt x="10985" y="1962"/>
                    <a:pt x="10990" y="2003"/>
                  </a:cubicBezTo>
                  <a:cubicBezTo>
                    <a:pt x="10999" y="2090"/>
                    <a:pt x="11010" y="2176"/>
                    <a:pt x="11028" y="2264"/>
                  </a:cubicBezTo>
                  <a:cubicBezTo>
                    <a:pt x="11069" y="2475"/>
                    <a:pt x="11110" y="2691"/>
                    <a:pt x="11180" y="2897"/>
                  </a:cubicBezTo>
                  <a:cubicBezTo>
                    <a:pt x="11190" y="2928"/>
                    <a:pt x="11202" y="2960"/>
                    <a:pt x="11212" y="2992"/>
                  </a:cubicBezTo>
                  <a:cubicBezTo>
                    <a:pt x="10660" y="3738"/>
                    <a:pt x="10227" y="4550"/>
                    <a:pt x="9961" y="5348"/>
                  </a:cubicBezTo>
                  <a:cubicBezTo>
                    <a:pt x="9694" y="4550"/>
                    <a:pt x="9262" y="3738"/>
                    <a:pt x="8708" y="2992"/>
                  </a:cubicBezTo>
                  <a:cubicBezTo>
                    <a:pt x="8719" y="2959"/>
                    <a:pt x="8731" y="2927"/>
                    <a:pt x="8741" y="2897"/>
                  </a:cubicBezTo>
                  <a:cubicBezTo>
                    <a:pt x="8811" y="2691"/>
                    <a:pt x="8851" y="2475"/>
                    <a:pt x="8893" y="2263"/>
                  </a:cubicBezTo>
                  <a:cubicBezTo>
                    <a:pt x="8910" y="2176"/>
                    <a:pt x="8921" y="2090"/>
                    <a:pt x="8931" y="2003"/>
                  </a:cubicBezTo>
                  <a:cubicBezTo>
                    <a:pt x="8936" y="1962"/>
                    <a:pt x="8937" y="1943"/>
                    <a:pt x="8936" y="1943"/>
                  </a:cubicBezTo>
                  <a:lnTo>
                    <a:pt x="8936" y="1943"/>
                  </a:lnTo>
                  <a:cubicBezTo>
                    <a:pt x="8935" y="1943"/>
                    <a:pt x="8935" y="1944"/>
                    <a:pt x="8934" y="1946"/>
                  </a:cubicBezTo>
                  <a:cubicBezTo>
                    <a:pt x="8947" y="1886"/>
                    <a:pt x="8960" y="1825"/>
                    <a:pt x="8971" y="1765"/>
                  </a:cubicBezTo>
                  <a:cubicBezTo>
                    <a:pt x="9058" y="1286"/>
                    <a:pt x="8809" y="637"/>
                    <a:pt x="8290" y="507"/>
                  </a:cubicBezTo>
                  <a:cubicBezTo>
                    <a:pt x="8182" y="480"/>
                    <a:pt x="8076" y="467"/>
                    <a:pt x="7972" y="467"/>
                  </a:cubicBezTo>
                  <a:cubicBezTo>
                    <a:pt x="7506" y="467"/>
                    <a:pt x="7091" y="727"/>
                    <a:pt x="6899" y="1153"/>
                  </a:cubicBezTo>
                  <a:cubicBezTo>
                    <a:pt x="6879" y="1138"/>
                    <a:pt x="6860" y="1121"/>
                    <a:pt x="6840" y="1106"/>
                  </a:cubicBezTo>
                  <a:cubicBezTo>
                    <a:pt x="5854" y="378"/>
                    <a:pt x="4851" y="1"/>
                    <a:pt x="3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7"/>
            <p:cNvSpPr/>
            <p:nvPr/>
          </p:nvSpPr>
          <p:spPr>
            <a:xfrm>
              <a:off x="3725350" y="2945300"/>
              <a:ext cx="176875" cy="362750"/>
            </a:xfrm>
            <a:custGeom>
              <a:rect b="b" l="l" r="r" t="t"/>
              <a:pathLst>
                <a:path extrusionOk="0" h="14510" w="7075">
                  <a:moveTo>
                    <a:pt x="649" y="0"/>
                  </a:moveTo>
                  <a:lnTo>
                    <a:pt x="1566" y="9248"/>
                  </a:lnTo>
                  <a:cubicBezTo>
                    <a:pt x="1578" y="9371"/>
                    <a:pt x="1535" y="9491"/>
                    <a:pt x="1439" y="9570"/>
                  </a:cubicBezTo>
                  <a:cubicBezTo>
                    <a:pt x="1382" y="9619"/>
                    <a:pt x="1" y="10799"/>
                    <a:pt x="1132" y="12614"/>
                  </a:cubicBezTo>
                  <a:cubicBezTo>
                    <a:pt x="2112" y="14188"/>
                    <a:pt x="2805" y="14510"/>
                    <a:pt x="3539" y="14510"/>
                  </a:cubicBezTo>
                  <a:cubicBezTo>
                    <a:pt x="4272" y="14510"/>
                    <a:pt x="4963" y="14188"/>
                    <a:pt x="5943" y="12614"/>
                  </a:cubicBezTo>
                  <a:cubicBezTo>
                    <a:pt x="7075" y="10799"/>
                    <a:pt x="5692" y="9618"/>
                    <a:pt x="5632" y="9568"/>
                  </a:cubicBezTo>
                  <a:cubicBezTo>
                    <a:pt x="5537" y="9490"/>
                    <a:pt x="5488" y="9370"/>
                    <a:pt x="5500" y="9247"/>
                  </a:cubicBezTo>
                  <a:lnTo>
                    <a:pt x="6349" y="0"/>
                  </a:lnTo>
                  <a:lnTo>
                    <a:pt x="6349" y="0"/>
                  </a:lnTo>
                  <a:cubicBezTo>
                    <a:pt x="5459" y="339"/>
                    <a:pt x="4390" y="458"/>
                    <a:pt x="3695" y="496"/>
                  </a:cubicBezTo>
                  <a:lnTo>
                    <a:pt x="3695" y="10735"/>
                  </a:lnTo>
                  <a:cubicBezTo>
                    <a:pt x="3695" y="10939"/>
                    <a:pt x="3552" y="11104"/>
                    <a:pt x="3349" y="11104"/>
                  </a:cubicBezTo>
                  <a:cubicBezTo>
                    <a:pt x="3145" y="11104"/>
                    <a:pt x="3001" y="10939"/>
                    <a:pt x="3001" y="10735"/>
                  </a:cubicBezTo>
                  <a:lnTo>
                    <a:pt x="3001" y="478"/>
                  </a:lnTo>
                  <a:cubicBezTo>
                    <a:pt x="2654" y="426"/>
                    <a:pt x="1431" y="298"/>
                    <a:pt x="6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7"/>
            <p:cNvSpPr/>
            <p:nvPr/>
          </p:nvSpPr>
          <p:spPr>
            <a:xfrm>
              <a:off x="3487950" y="2509875"/>
              <a:ext cx="616200" cy="454650"/>
            </a:xfrm>
            <a:custGeom>
              <a:rect b="b" l="l" r="r" t="t"/>
              <a:pathLst>
                <a:path extrusionOk="0" h="18186" w="24648">
                  <a:moveTo>
                    <a:pt x="22931" y="3555"/>
                  </a:moveTo>
                  <a:cubicBezTo>
                    <a:pt x="22938" y="3556"/>
                    <a:pt x="22942" y="3556"/>
                    <a:pt x="22931" y="3557"/>
                  </a:cubicBezTo>
                  <a:cubicBezTo>
                    <a:pt x="22931" y="3556"/>
                    <a:pt x="22931" y="3556"/>
                    <a:pt x="22931" y="3555"/>
                  </a:cubicBezTo>
                  <a:close/>
                  <a:moveTo>
                    <a:pt x="17400" y="5921"/>
                  </a:moveTo>
                  <a:cubicBezTo>
                    <a:pt x="17586" y="6168"/>
                    <a:pt x="17877" y="6338"/>
                    <a:pt x="18280" y="6338"/>
                  </a:cubicBezTo>
                  <a:cubicBezTo>
                    <a:pt x="18624" y="6338"/>
                    <a:pt x="18888" y="6213"/>
                    <a:pt x="19073" y="6023"/>
                  </a:cubicBezTo>
                  <a:cubicBezTo>
                    <a:pt x="19190" y="6077"/>
                    <a:pt x="19314" y="6113"/>
                    <a:pt x="19442" y="6131"/>
                  </a:cubicBezTo>
                  <a:cubicBezTo>
                    <a:pt x="19438" y="6168"/>
                    <a:pt x="19440" y="6205"/>
                    <a:pt x="19440" y="6242"/>
                  </a:cubicBezTo>
                  <a:lnTo>
                    <a:pt x="19440" y="6435"/>
                  </a:lnTo>
                  <a:cubicBezTo>
                    <a:pt x="19440" y="6849"/>
                    <a:pt x="19664" y="7216"/>
                    <a:pt x="19999" y="7420"/>
                  </a:cubicBezTo>
                  <a:cubicBezTo>
                    <a:pt x="19902" y="7577"/>
                    <a:pt x="19856" y="7760"/>
                    <a:pt x="19872" y="7944"/>
                  </a:cubicBezTo>
                  <a:cubicBezTo>
                    <a:pt x="19853" y="7943"/>
                    <a:pt x="19836" y="7939"/>
                    <a:pt x="19818" y="7939"/>
                  </a:cubicBezTo>
                  <a:cubicBezTo>
                    <a:pt x="19330" y="7939"/>
                    <a:pt x="18979" y="8153"/>
                    <a:pt x="18766" y="8462"/>
                  </a:cubicBezTo>
                  <a:cubicBezTo>
                    <a:pt x="18731" y="8417"/>
                    <a:pt x="18695" y="8374"/>
                    <a:pt x="18656" y="8334"/>
                  </a:cubicBezTo>
                  <a:cubicBezTo>
                    <a:pt x="18393" y="8071"/>
                    <a:pt x="18049" y="7939"/>
                    <a:pt x="17705" y="7939"/>
                  </a:cubicBezTo>
                  <a:cubicBezTo>
                    <a:pt x="17360" y="7939"/>
                    <a:pt x="17016" y="8071"/>
                    <a:pt x="16753" y="8334"/>
                  </a:cubicBezTo>
                  <a:cubicBezTo>
                    <a:pt x="16719" y="8367"/>
                    <a:pt x="16686" y="8404"/>
                    <a:pt x="16656" y="8442"/>
                  </a:cubicBezTo>
                  <a:cubicBezTo>
                    <a:pt x="16651" y="8447"/>
                    <a:pt x="16646" y="8452"/>
                    <a:pt x="16640" y="8458"/>
                  </a:cubicBezTo>
                  <a:cubicBezTo>
                    <a:pt x="16439" y="8168"/>
                    <a:pt x="16114" y="7965"/>
                    <a:pt x="15668" y="7943"/>
                  </a:cubicBezTo>
                  <a:cubicBezTo>
                    <a:pt x="15680" y="7856"/>
                    <a:pt x="15687" y="7770"/>
                    <a:pt x="15687" y="7683"/>
                  </a:cubicBezTo>
                  <a:cubicBezTo>
                    <a:pt x="15687" y="7196"/>
                    <a:pt x="15370" y="6771"/>
                    <a:pt x="14936" y="6606"/>
                  </a:cubicBezTo>
                  <a:cubicBezTo>
                    <a:pt x="15036" y="6546"/>
                    <a:pt x="15125" y="6472"/>
                    <a:pt x="15203" y="6387"/>
                  </a:cubicBezTo>
                  <a:cubicBezTo>
                    <a:pt x="15245" y="6455"/>
                    <a:pt x="15296" y="6519"/>
                    <a:pt x="15353" y="6577"/>
                  </a:cubicBezTo>
                  <a:cubicBezTo>
                    <a:pt x="15574" y="6798"/>
                    <a:pt x="15872" y="6910"/>
                    <a:pt x="16170" y="6910"/>
                  </a:cubicBezTo>
                  <a:cubicBezTo>
                    <a:pt x="16467" y="6910"/>
                    <a:pt x="16763" y="6800"/>
                    <a:pt x="16982" y="6577"/>
                  </a:cubicBezTo>
                  <a:cubicBezTo>
                    <a:pt x="17167" y="6390"/>
                    <a:pt x="17309" y="6168"/>
                    <a:pt x="17400" y="5921"/>
                  </a:cubicBezTo>
                  <a:close/>
                  <a:moveTo>
                    <a:pt x="9733" y="5709"/>
                  </a:moveTo>
                  <a:cubicBezTo>
                    <a:pt x="9945" y="5899"/>
                    <a:pt x="10232" y="6020"/>
                    <a:pt x="10597" y="6020"/>
                  </a:cubicBezTo>
                  <a:cubicBezTo>
                    <a:pt x="10926" y="6020"/>
                    <a:pt x="11192" y="5921"/>
                    <a:pt x="11396" y="5764"/>
                  </a:cubicBezTo>
                  <a:cubicBezTo>
                    <a:pt x="11517" y="5989"/>
                    <a:pt x="11707" y="6170"/>
                    <a:pt x="11937" y="6279"/>
                  </a:cubicBezTo>
                  <a:cubicBezTo>
                    <a:pt x="11809" y="6791"/>
                    <a:pt x="11970" y="7402"/>
                    <a:pt x="12420" y="7658"/>
                  </a:cubicBezTo>
                  <a:cubicBezTo>
                    <a:pt x="12554" y="7962"/>
                    <a:pt x="12818" y="8194"/>
                    <a:pt x="13138" y="8297"/>
                  </a:cubicBezTo>
                  <a:cubicBezTo>
                    <a:pt x="12904" y="8395"/>
                    <a:pt x="12708" y="8566"/>
                    <a:pt x="12579" y="8784"/>
                  </a:cubicBezTo>
                  <a:cubicBezTo>
                    <a:pt x="12415" y="8314"/>
                    <a:pt x="12011" y="7939"/>
                    <a:pt x="11366" y="7939"/>
                  </a:cubicBezTo>
                  <a:cubicBezTo>
                    <a:pt x="11061" y="7939"/>
                    <a:pt x="10812" y="8024"/>
                    <a:pt x="10615" y="8161"/>
                  </a:cubicBezTo>
                  <a:cubicBezTo>
                    <a:pt x="10428" y="7744"/>
                    <a:pt x="10039" y="7427"/>
                    <a:pt x="9445" y="7427"/>
                  </a:cubicBezTo>
                  <a:cubicBezTo>
                    <a:pt x="9014" y="7427"/>
                    <a:pt x="8691" y="7594"/>
                    <a:pt x="8475" y="7846"/>
                  </a:cubicBezTo>
                  <a:cubicBezTo>
                    <a:pt x="8279" y="7459"/>
                    <a:pt x="7899" y="7172"/>
                    <a:pt x="7333" y="7172"/>
                  </a:cubicBezTo>
                  <a:cubicBezTo>
                    <a:pt x="7202" y="7172"/>
                    <a:pt x="7073" y="7189"/>
                    <a:pt x="6947" y="7224"/>
                  </a:cubicBezTo>
                  <a:cubicBezTo>
                    <a:pt x="6946" y="7088"/>
                    <a:pt x="6924" y="6952"/>
                    <a:pt x="6880" y="6823"/>
                  </a:cubicBezTo>
                  <a:cubicBezTo>
                    <a:pt x="7171" y="6709"/>
                    <a:pt x="7381" y="6497"/>
                    <a:pt x="7511" y="6241"/>
                  </a:cubicBezTo>
                  <a:cubicBezTo>
                    <a:pt x="7728" y="6493"/>
                    <a:pt x="8052" y="6660"/>
                    <a:pt x="8484" y="6660"/>
                  </a:cubicBezTo>
                  <a:cubicBezTo>
                    <a:pt x="9180" y="6660"/>
                    <a:pt x="9596" y="6227"/>
                    <a:pt x="9733" y="5709"/>
                  </a:cubicBezTo>
                  <a:close/>
                  <a:moveTo>
                    <a:pt x="21717" y="0"/>
                  </a:moveTo>
                  <a:cubicBezTo>
                    <a:pt x="20215" y="0"/>
                    <a:pt x="20029" y="2028"/>
                    <a:pt x="21136" y="2561"/>
                  </a:cubicBezTo>
                  <a:cubicBezTo>
                    <a:pt x="20726" y="2759"/>
                    <a:pt x="20501" y="3162"/>
                    <a:pt x="20449" y="3590"/>
                  </a:cubicBezTo>
                  <a:cubicBezTo>
                    <a:pt x="20305" y="3520"/>
                    <a:pt x="20149" y="3477"/>
                    <a:pt x="19990" y="3463"/>
                  </a:cubicBezTo>
                  <a:cubicBezTo>
                    <a:pt x="19955" y="3258"/>
                    <a:pt x="19865" y="3066"/>
                    <a:pt x="19729" y="2908"/>
                  </a:cubicBezTo>
                  <a:cubicBezTo>
                    <a:pt x="19704" y="2843"/>
                    <a:pt x="19675" y="2779"/>
                    <a:pt x="19642" y="2719"/>
                  </a:cubicBezTo>
                  <a:cubicBezTo>
                    <a:pt x="19625" y="2688"/>
                    <a:pt x="19606" y="2657"/>
                    <a:pt x="19584" y="2629"/>
                  </a:cubicBezTo>
                  <a:cubicBezTo>
                    <a:pt x="19531" y="2528"/>
                    <a:pt x="19463" y="2435"/>
                    <a:pt x="19384" y="2354"/>
                  </a:cubicBezTo>
                  <a:cubicBezTo>
                    <a:pt x="19168" y="2138"/>
                    <a:pt x="18874" y="2017"/>
                    <a:pt x="18569" y="2017"/>
                  </a:cubicBezTo>
                  <a:cubicBezTo>
                    <a:pt x="18526" y="2017"/>
                    <a:pt x="18484" y="2020"/>
                    <a:pt x="18442" y="2025"/>
                  </a:cubicBezTo>
                  <a:cubicBezTo>
                    <a:pt x="18415" y="1891"/>
                    <a:pt x="18369" y="1773"/>
                    <a:pt x="18291" y="1620"/>
                  </a:cubicBezTo>
                  <a:cubicBezTo>
                    <a:pt x="18188" y="1422"/>
                    <a:pt x="18000" y="1268"/>
                    <a:pt x="17819" y="1149"/>
                  </a:cubicBezTo>
                  <a:cubicBezTo>
                    <a:pt x="17659" y="1044"/>
                    <a:pt x="17436" y="987"/>
                    <a:pt x="17236" y="969"/>
                  </a:cubicBezTo>
                  <a:cubicBezTo>
                    <a:pt x="17154" y="872"/>
                    <a:pt x="17055" y="792"/>
                    <a:pt x="16942" y="733"/>
                  </a:cubicBezTo>
                  <a:cubicBezTo>
                    <a:pt x="16771" y="646"/>
                    <a:pt x="16608" y="543"/>
                    <a:pt x="16436" y="457"/>
                  </a:cubicBezTo>
                  <a:cubicBezTo>
                    <a:pt x="16099" y="289"/>
                    <a:pt x="15779" y="203"/>
                    <a:pt x="15399" y="192"/>
                  </a:cubicBezTo>
                  <a:cubicBezTo>
                    <a:pt x="15389" y="192"/>
                    <a:pt x="15379" y="192"/>
                    <a:pt x="15369" y="192"/>
                  </a:cubicBezTo>
                  <a:cubicBezTo>
                    <a:pt x="14754" y="192"/>
                    <a:pt x="14247" y="741"/>
                    <a:pt x="14247" y="1344"/>
                  </a:cubicBezTo>
                  <a:cubicBezTo>
                    <a:pt x="14247" y="1972"/>
                    <a:pt x="14747" y="2453"/>
                    <a:pt x="15354" y="2493"/>
                  </a:cubicBezTo>
                  <a:cubicBezTo>
                    <a:pt x="15497" y="2569"/>
                    <a:pt x="15635" y="2650"/>
                    <a:pt x="15777" y="2724"/>
                  </a:cubicBezTo>
                  <a:cubicBezTo>
                    <a:pt x="15927" y="2801"/>
                    <a:pt x="16091" y="2847"/>
                    <a:pt x="16260" y="2862"/>
                  </a:cubicBezTo>
                  <a:cubicBezTo>
                    <a:pt x="16304" y="2912"/>
                    <a:pt x="16352" y="2960"/>
                    <a:pt x="16405" y="3003"/>
                  </a:cubicBezTo>
                  <a:cubicBezTo>
                    <a:pt x="16435" y="3044"/>
                    <a:pt x="16468" y="3084"/>
                    <a:pt x="16505" y="3121"/>
                  </a:cubicBezTo>
                  <a:cubicBezTo>
                    <a:pt x="16722" y="3336"/>
                    <a:pt x="17015" y="3458"/>
                    <a:pt x="17320" y="3458"/>
                  </a:cubicBezTo>
                  <a:cubicBezTo>
                    <a:pt x="17364" y="3458"/>
                    <a:pt x="17408" y="3454"/>
                    <a:pt x="17452" y="3448"/>
                  </a:cubicBezTo>
                  <a:cubicBezTo>
                    <a:pt x="17475" y="3564"/>
                    <a:pt x="17512" y="3667"/>
                    <a:pt x="17591" y="3813"/>
                  </a:cubicBezTo>
                  <a:cubicBezTo>
                    <a:pt x="17608" y="3844"/>
                    <a:pt x="17627" y="3873"/>
                    <a:pt x="17648" y="3902"/>
                  </a:cubicBezTo>
                  <a:cubicBezTo>
                    <a:pt x="17670" y="3942"/>
                    <a:pt x="17694" y="3981"/>
                    <a:pt x="17720" y="4018"/>
                  </a:cubicBezTo>
                  <a:cubicBezTo>
                    <a:pt x="17726" y="4064"/>
                    <a:pt x="17737" y="4111"/>
                    <a:pt x="17750" y="4155"/>
                  </a:cubicBezTo>
                  <a:cubicBezTo>
                    <a:pt x="17525" y="4271"/>
                    <a:pt x="17366" y="4456"/>
                    <a:pt x="17271" y="4674"/>
                  </a:cubicBezTo>
                  <a:cubicBezTo>
                    <a:pt x="17051" y="4404"/>
                    <a:pt x="16711" y="4226"/>
                    <a:pt x="16360" y="4226"/>
                  </a:cubicBezTo>
                  <a:cubicBezTo>
                    <a:pt x="16054" y="4227"/>
                    <a:pt x="15761" y="4348"/>
                    <a:pt x="15545" y="4564"/>
                  </a:cubicBezTo>
                  <a:cubicBezTo>
                    <a:pt x="15485" y="4625"/>
                    <a:pt x="15432" y="4693"/>
                    <a:pt x="15387" y="4766"/>
                  </a:cubicBezTo>
                  <a:cubicBezTo>
                    <a:pt x="15190" y="4383"/>
                    <a:pt x="14811" y="4098"/>
                    <a:pt x="14247" y="4098"/>
                  </a:cubicBezTo>
                  <a:cubicBezTo>
                    <a:pt x="13987" y="4098"/>
                    <a:pt x="13767" y="4159"/>
                    <a:pt x="13585" y="4262"/>
                  </a:cubicBezTo>
                  <a:cubicBezTo>
                    <a:pt x="13375" y="3941"/>
                    <a:pt x="13020" y="3714"/>
                    <a:pt x="12519" y="3714"/>
                  </a:cubicBezTo>
                  <a:cubicBezTo>
                    <a:pt x="12189" y="3714"/>
                    <a:pt x="11924" y="3812"/>
                    <a:pt x="11720" y="3970"/>
                  </a:cubicBezTo>
                  <a:cubicBezTo>
                    <a:pt x="11520" y="3601"/>
                    <a:pt x="11145" y="3330"/>
                    <a:pt x="10598" y="3330"/>
                  </a:cubicBezTo>
                  <a:cubicBezTo>
                    <a:pt x="9904" y="3330"/>
                    <a:pt x="9489" y="3763"/>
                    <a:pt x="9353" y="4281"/>
                  </a:cubicBezTo>
                  <a:cubicBezTo>
                    <a:pt x="9140" y="4091"/>
                    <a:pt x="8852" y="3970"/>
                    <a:pt x="8485" y="3970"/>
                  </a:cubicBezTo>
                  <a:cubicBezTo>
                    <a:pt x="7919" y="3970"/>
                    <a:pt x="7538" y="4258"/>
                    <a:pt x="7341" y="4644"/>
                  </a:cubicBezTo>
                  <a:cubicBezTo>
                    <a:pt x="7125" y="4394"/>
                    <a:pt x="6803" y="4226"/>
                    <a:pt x="6372" y="4226"/>
                  </a:cubicBezTo>
                  <a:cubicBezTo>
                    <a:pt x="5648" y="4226"/>
                    <a:pt x="5229" y="4697"/>
                    <a:pt x="5112" y="5244"/>
                  </a:cubicBezTo>
                  <a:cubicBezTo>
                    <a:pt x="5056" y="5176"/>
                    <a:pt x="4993" y="5113"/>
                    <a:pt x="4926" y="5056"/>
                  </a:cubicBezTo>
                  <a:cubicBezTo>
                    <a:pt x="5109" y="4827"/>
                    <a:pt x="5220" y="4549"/>
                    <a:pt x="5220" y="4238"/>
                  </a:cubicBezTo>
                  <a:cubicBezTo>
                    <a:pt x="5220" y="3505"/>
                    <a:pt x="4608" y="2906"/>
                    <a:pt x="3874" y="2906"/>
                  </a:cubicBezTo>
                  <a:lnTo>
                    <a:pt x="3747" y="2906"/>
                  </a:lnTo>
                  <a:cubicBezTo>
                    <a:pt x="3014" y="2906"/>
                    <a:pt x="2403" y="3505"/>
                    <a:pt x="2403" y="4238"/>
                  </a:cubicBezTo>
                  <a:cubicBezTo>
                    <a:pt x="2403" y="4683"/>
                    <a:pt x="2655" y="5076"/>
                    <a:pt x="2997" y="5322"/>
                  </a:cubicBezTo>
                  <a:cubicBezTo>
                    <a:pt x="2841" y="5541"/>
                    <a:pt x="2777" y="5799"/>
                    <a:pt x="2777" y="6083"/>
                  </a:cubicBezTo>
                  <a:lnTo>
                    <a:pt x="2777" y="6211"/>
                  </a:lnTo>
                  <a:cubicBezTo>
                    <a:pt x="2777" y="6612"/>
                    <a:pt x="2934" y="6976"/>
                    <a:pt x="3219" y="7224"/>
                  </a:cubicBezTo>
                  <a:cubicBezTo>
                    <a:pt x="3202" y="7223"/>
                    <a:pt x="3172" y="7220"/>
                    <a:pt x="3154" y="7220"/>
                  </a:cubicBezTo>
                  <a:cubicBezTo>
                    <a:pt x="2871" y="7220"/>
                    <a:pt x="2506" y="7335"/>
                    <a:pt x="2325" y="7561"/>
                  </a:cubicBezTo>
                  <a:cubicBezTo>
                    <a:pt x="2111" y="7825"/>
                    <a:pt x="2148" y="7766"/>
                    <a:pt x="2018" y="8077"/>
                  </a:cubicBezTo>
                  <a:cubicBezTo>
                    <a:pt x="2003" y="8111"/>
                    <a:pt x="1900" y="8173"/>
                    <a:pt x="1891" y="8233"/>
                  </a:cubicBezTo>
                  <a:cubicBezTo>
                    <a:pt x="1770" y="8190"/>
                    <a:pt x="1736" y="8164"/>
                    <a:pt x="1389" y="8164"/>
                  </a:cubicBezTo>
                  <a:cubicBezTo>
                    <a:pt x="0" y="8164"/>
                    <a:pt x="0" y="10469"/>
                    <a:pt x="1389" y="10469"/>
                  </a:cubicBezTo>
                  <a:cubicBezTo>
                    <a:pt x="2083" y="10469"/>
                    <a:pt x="2411" y="10118"/>
                    <a:pt x="2539" y="9690"/>
                  </a:cubicBezTo>
                  <a:cubicBezTo>
                    <a:pt x="2685" y="9758"/>
                    <a:pt x="2892" y="9797"/>
                    <a:pt x="3061" y="9797"/>
                  </a:cubicBezTo>
                  <a:cubicBezTo>
                    <a:pt x="3552" y="9797"/>
                    <a:pt x="4000" y="9476"/>
                    <a:pt x="4164" y="9036"/>
                  </a:cubicBezTo>
                  <a:cubicBezTo>
                    <a:pt x="4298" y="8805"/>
                    <a:pt x="4358" y="8534"/>
                    <a:pt x="4316" y="8264"/>
                  </a:cubicBezTo>
                  <a:lnTo>
                    <a:pt x="4316" y="8264"/>
                  </a:lnTo>
                  <a:cubicBezTo>
                    <a:pt x="4408" y="8320"/>
                    <a:pt x="4506" y="8364"/>
                    <a:pt x="4610" y="8394"/>
                  </a:cubicBezTo>
                  <a:cubicBezTo>
                    <a:pt x="4857" y="8664"/>
                    <a:pt x="5212" y="8837"/>
                    <a:pt x="5601" y="8837"/>
                  </a:cubicBezTo>
                  <a:cubicBezTo>
                    <a:pt x="5753" y="8836"/>
                    <a:pt x="5905" y="8809"/>
                    <a:pt x="6049" y="8757"/>
                  </a:cubicBezTo>
                  <a:cubicBezTo>
                    <a:pt x="6141" y="9340"/>
                    <a:pt x="6568" y="9860"/>
                    <a:pt x="7332" y="9860"/>
                  </a:cubicBezTo>
                  <a:cubicBezTo>
                    <a:pt x="7764" y="9860"/>
                    <a:pt x="8089" y="9694"/>
                    <a:pt x="8305" y="9442"/>
                  </a:cubicBezTo>
                  <a:cubicBezTo>
                    <a:pt x="8501" y="9829"/>
                    <a:pt x="8880" y="10116"/>
                    <a:pt x="9445" y="10116"/>
                  </a:cubicBezTo>
                  <a:cubicBezTo>
                    <a:pt x="9749" y="10116"/>
                    <a:pt x="9999" y="10032"/>
                    <a:pt x="10196" y="9895"/>
                  </a:cubicBezTo>
                  <a:cubicBezTo>
                    <a:pt x="10382" y="10312"/>
                    <a:pt x="10772" y="10629"/>
                    <a:pt x="11366" y="10629"/>
                  </a:cubicBezTo>
                  <a:cubicBezTo>
                    <a:pt x="11888" y="10629"/>
                    <a:pt x="12251" y="10383"/>
                    <a:pt x="12458" y="10041"/>
                  </a:cubicBezTo>
                  <a:cubicBezTo>
                    <a:pt x="12621" y="10510"/>
                    <a:pt x="13025" y="10885"/>
                    <a:pt x="13671" y="10885"/>
                  </a:cubicBezTo>
                  <a:cubicBezTo>
                    <a:pt x="14176" y="10885"/>
                    <a:pt x="14531" y="10655"/>
                    <a:pt x="14742" y="10329"/>
                  </a:cubicBezTo>
                  <a:cubicBezTo>
                    <a:pt x="14951" y="10512"/>
                    <a:pt x="15234" y="10629"/>
                    <a:pt x="15592" y="10629"/>
                  </a:cubicBezTo>
                  <a:cubicBezTo>
                    <a:pt x="16002" y="10629"/>
                    <a:pt x="16314" y="10476"/>
                    <a:pt x="16529" y="10246"/>
                  </a:cubicBezTo>
                  <a:cubicBezTo>
                    <a:pt x="16770" y="10552"/>
                    <a:pt x="17139" y="10757"/>
                    <a:pt x="17548" y="10757"/>
                  </a:cubicBezTo>
                  <a:cubicBezTo>
                    <a:pt x="17557" y="10757"/>
                    <a:pt x="17567" y="10757"/>
                    <a:pt x="17576" y="10757"/>
                  </a:cubicBezTo>
                  <a:cubicBezTo>
                    <a:pt x="17884" y="10750"/>
                    <a:pt x="18054" y="10690"/>
                    <a:pt x="18325" y="10554"/>
                  </a:cubicBezTo>
                  <a:cubicBezTo>
                    <a:pt x="18495" y="10468"/>
                    <a:pt x="18666" y="10295"/>
                    <a:pt x="18784" y="10129"/>
                  </a:cubicBezTo>
                  <a:cubicBezTo>
                    <a:pt x="18813" y="10169"/>
                    <a:pt x="18846" y="10208"/>
                    <a:pt x="18879" y="10245"/>
                  </a:cubicBezTo>
                  <a:cubicBezTo>
                    <a:pt x="18626" y="10518"/>
                    <a:pt x="18507" y="10900"/>
                    <a:pt x="18524" y="11276"/>
                  </a:cubicBezTo>
                  <a:cubicBezTo>
                    <a:pt x="17965" y="11327"/>
                    <a:pt x="17610" y="11674"/>
                    <a:pt x="17456" y="12104"/>
                  </a:cubicBezTo>
                  <a:cubicBezTo>
                    <a:pt x="17265" y="11983"/>
                    <a:pt x="17029" y="11910"/>
                    <a:pt x="16745" y="11910"/>
                  </a:cubicBezTo>
                  <a:cubicBezTo>
                    <a:pt x="16691" y="11910"/>
                    <a:pt x="16637" y="11912"/>
                    <a:pt x="16583" y="11917"/>
                  </a:cubicBezTo>
                  <a:cubicBezTo>
                    <a:pt x="16412" y="11832"/>
                    <a:pt x="16210" y="11781"/>
                    <a:pt x="15976" y="11781"/>
                  </a:cubicBezTo>
                  <a:cubicBezTo>
                    <a:pt x="15475" y="11781"/>
                    <a:pt x="15120" y="12008"/>
                    <a:pt x="14909" y="12330"/>
                  </a:cubicBezTo>
                  <a:cubicBezTo>
                    <a:pt x="14728" y="12227"/>
                    <a:pt x="14508" y="12166"/>
                    <a:pt x="14248" y="12166"/>
                  </a:cubicBezTo>
                  <a:cubicBezTo>
                    <a:pt x="13957" y="12166"/>
                    <a:pt x="13715" y="12242"/>
                    <a:pt x="13522" y="12369"/>
                  </a:cubicBezTo>
                  <a:cubicBezTo>
                    <a:pt x="13306" y="12095"/>
                    <a:pt x="12973" y="11910"/>
                    <a:pt x="12520" y="11910"/>
                  </a:cubicBezTo>
                  <a:cubicBezTo>
                    <a:pt x="12214" y="11910"/>
                    <a:pt x="11965" y="11994"/>
                    <a:pt x="11768" y="12131"/>
                  </a:cubicBezTo>
                  <a:cubicBezTo>
                    <a:pt x="11583" y="11714"/>
                    <a:pt x="11193" y="11397"/>
                    <a:pt x="10599" y="11397"/>
                  </a:cubicBezTo>
                  <a:cubicBezTo>
                    <a:pt x="10307" y="11397"/>
                    <a:pt x="10067" y="11522"/>
                    <a:pt x="9874" y="11648"/>
                  </a:cubicBezTo>
                  <a:cubicBezTo>
                    <a:pt x="9626" y="11369"/>
                    <a:pt x="9267" y="11237"/>
                    <a:pt x="8869" y="11237"/>
                  </a:cubicBezTo>
                  <a:lnTo>
                    <a:pt x="8742" y="11237"/>
                  </a:lnTo>
                  <a:cubicBezTo>
                    <a:pt x="8527" y="11237"/>
                    <a:pt x="8324" y="11242"/>
                    <a:pt x="8143" y="11334"/>
                  </a:cubicBezTo>
                  <a:cubicBezTo>
                    <a:pt x="7967" y="10893"/>
                    <a:pt x="7569" y="10524"/>
                    <a:pt x="6949" y="10524"/>
                  </a:cubicBezTo>
                  <a:cubicBezTo>
                    <a:pt x="6588" y="10524"/>
                    <a:pt x="6304" y="10630"/>
                    <a:pt x="6093" y="10815"/>
                  </a:cubicBezTo>
                  <a:cubicBezTo>
                    <a:pt x="5908" y="10706"/>
                    <a:pt x="5681" y="10634"/>
                    <a:pt x="5412" y="10634"/>
                  </a:cubicBezTo>
                  <a:cubicBezTo>
                    <a:pt x="5273" y="10634"/>
                    <a:pt x="5117" y="10651"/>
                    <a:pt x="5000" y="10683"/>
                  </a:cubicBezTo>
                  <a:cubicBezTo>
                    <a:pt x="4806" y="10288"/>
                    <a:pt x="4514" y="9989"/>
                    <a:pt x="3819" y="9989"/>
                  </a:cubicBezTo>
                  <a:cubicBezTo>
                    <a:pt x="2084" y="9989"/>
                    <a:pt x="2084" y="12678"/>
                    <a:pt x="3819" y="12678"/>
                  </a:cubicBezTo>
                  <a:cubicBezTo>
                    <a:pt x="4167" y="12678"/>
                    <a:pt x="4115" y="12659"/>
                    <a:pt x="4233" y="12627"/>
                  </a:cubicBezTo>
                  <a:cubicBezTo>
                    <a:pt x="4294" y="12753"/>
                    <a:pt x="4389" y="12870"/>
                    <a:pt x="4491" y="12969"/>
                  </a:cubicBezTo>
                  <a:cubicBezTo>
                    <a:pt x="4597" y="13361"/>
                    <a:pt x="4878" y="13683"/>
                    <a:pt x="5252" y="13840"/>
                  </a:cubicBezTo>
                  <a:cubicBezTo>
                    <a:pt x="5454" y="14205"/>
                    <a:pt x="5829" y="14471"/>
                    <a:pt x="6372" y="14471"/>
                  </a:cubicBezTo>
                  <a:cubicBezTo>
                    <a:pt x="6388" y="14471"/>
                    <a:pt x="6402" y="14469"/>
                    <a:pt x="6418" y="14469"/>
                  </a:cubicBezTo>
                  <a:cubicBezTo>
                    <a:pt x="6389" y="15162"/>
                    <a:pt x="6821" y="15879"/>
                    <a:pt x="7717" y="15879"/>
                  </a:cubicBezTo>
                  <a:cubicBezTo>
                    <a:pt x="7983" y="15879"/>
                    <a:pt x="8207" y="15815"/>
                    <a:pt x="8392" y="15708"/>
                  </a:cubicBezTo>
                  <a:cubicBezTo>
                    <a:pt x="8532" y="16221"/>
                    <a:pt x="8947" y="16648"/>
                    <a:pt x="9638" y="16648"/>
                  </a:cubicBezTo>
                  <a:cubicBezTo>
                    <a:pt x="10070" y="16648"/>
                    <a:pt x="10395" y="16480"/>
                    <a:pt x="10612" y="16230"/>
                  </a:cubicBezTo>
                  <a:cubicBezTo>
                    <a:pt x="10807" y="16615"/>
                    <a:pt x="11186" y="16903"/>
                    <a:pt x="11751" y="16903"/>
                  </a:cubicBezTo>
                  <a:cubicBezTo>
                    <a:pt x="12017" y="16903"/>
                    <a:pt x="12241" y="16840"/>
                    <a:pt x="12426" y="16732"/>
                  </a:cubicBezTo>
                  <a:cubicBezTo>
                    <a:pt x="12477" y="16987"/>
                    <a:pt x="12602" y="17222"/>
                    <a:pt x="12785" y="17407"/>
                  </a:cubicBezTo>
                  <a:lnTo>
                    <a:pt x="13041" y="17662"/>
                  </a:lnTo>
                  <a:cubicBezTo>
                    <a:pt x="13300" y="17921"/>
                    <a:pt x="13645" y="18051"/>
                    <a:pt x="13990" y="18051"/>
                  </a:cubicBezTo>
                  <a:cubicBezTo>
                    <a:pt x="14331" y="18051"/>
                    <a:pt x="14672" y="17924"/>
                    <a:pt x="14930" y="17672"/>
                  </a:cubicBezTo>
                  <a:cubicBezTo>
                    <a:pt x="15142" y="17975"/>
                    <a:pt x="15623" y="18185"/>
                    <a:pt x="15969" y="18185"/>
                  </a:cubicBezTo>
                  <a:cubicBezTo>
                    <a:pt x="17706" y="18185"/>
                    <a:pt x="17706" y="15495"/>
                    <a:pt x="15969" y="15495"/>
                  </a:cubicBezTo>
                  <a:cubicBezTo>
                    <a:pt x="15623" y="15495"/>
                    <a:pt x="15256" y="15647"/>
                    <a:pt x="15040" y="15876"/>
                  </a:cubicBezTo>
                  <a:cubicBezTo>
                    <a:pt x="15009" y="15836"/>
                    <a:pt x="14976" y="15798"/>
                    <a:pt x="14940" y="15762"/>
                  </a:cubicBezTo>
                  <a:lnTo>
                    <a:pt x="14686" y="15505"/>
                  </a:lnTo>
                  <a:cubicBezTo>
                    <a:pt x="14427" y="15247"/>
                    <a:pt x="14083" y="15118"/>
                    <a:pt x="13739" y="15118"/>
                  </a:cubicBezTo>
                  <a:cubicBezTo>
                    <a:pt x="13491" y="15118"/>
                    <a:pt x="13244" y="15184"/>
                    <a:pt x="13028" y="15316"/>
                  </a:cubicBezTo>
                  <a:cubicBezTo>
                    <a:pt x="12985" y="15045"/>
                    <a:pt x="12869" y="14789"/>
                    <a:pt x="12681" y="14592"/>
                  </a:cubicBezTo>
                  <a:cubicBezTo>
                    <a:pt x="12880" y="14572"/>
                    <a:pt x="13074" y="14506"/>
                    <a:pt x="13242" y="14397"/>
                  </a:cubicBezTo>
                  <a:cubicBezTo>
                    <a:pt x="13458" y="14671"/>
                    <a:pt x="13793" y="14856"/>
                    <a:pt x="14248" y="14856"/>
                  </a:cubicBezTo>
                  <a:cubicBezTo>
                    <a:pt x="14750" y="14856"/>
                    <a:pt x="15107" y="14630"/>
                    <a:pt x="15317" y="14309"/>
                  </a:cubicBezTo>
                  <a:cubicBezTo>
                    <a:pt x="15499" y="14410"/>
                    <a:pt x="15718" y="14472"/>
                    <a:pt x="15977" y="14472"/>
                  </a:cubicBezTo>
                  <a:cubicBezTo>
                    <a:pt x="16031" y="14472"/>
                    <a:pt x="16085" y="14469"/>
                    <a:pt x="16138" y="14463"/>
                  </a:cubicBezTo>
                  <a:cubicBezTo>
                    <a:pt x="16308" y="14549"/>
                    <a:pt x="16510" y="14599"/>
                    <a:pt x="16746" y="14599"/>
                  </a:cubicBezTo>
                  <a:cubicBezTo>
                    <a:pt x="17386" y="14599"/>
                    <a:pt x="17789" y="14230"/>
                    <a:pt x="17954" y="13765"/>
                  </a:cubicBezTo>
                  <a:cubicBezTo>
                    <a:pt x="18145" y="13886"/>
                    <a:pt x="18382" y="13959"/>
                    <a:pt x="18666" y="13959"/>
                  </a:cubicBezTo>
                  <a:cubicBezTo>
                    <a:pt x="19561" y="13959"/>
                    <a:pt x="19991" y="13239"/>
                    <a:pt x="19960" y="12545"/>
                  </a:cubicBezTo>
                  <a:cubicBezTo>
                    <a:pt x="20729" y="12474"/>
                    <a:pt x="21114" y="11841"/>
                    <a:pt x="21114" y="11207"/>
                  </a:cubicBezTo>
                  <a:cubicBezTo>
                    <a:pt x="21251" y="11249"/>
                    <a:pt x="21394" y="11270"/>
                    <a:pt x="21537" y="11270"/>
                  </a:cubicBezTo>
                  <a:cubicBezTo>
                    <a:pt x="21540" y="11270"/>
                    <a:pt x="21544" y="11270"/>
                    <a:pt x="21547" y="11270"/>
                  </a:cubicBezTo>
                  <a:cubicBezTo>
                    <a:pt x="22670" y="11270"/>
                    <a:pt x="23065" y="10143"/>
                    <a:pt x="22734" y="9349"/>
                  </a:cubicBezTo>
                  <a:cubicBezTo>
                    <a:pt x="24431" y="9311"/>
                    <a:pt x="24420" y="6659"/>
                    <a:pt x="22698" y="6659"/>
                  </a:cubicBezTo>
                  <a:cubicBezTo>
                    <a:pt x="22341" y="6659"/>
                    <a:pt x="22057" y="6773"/>
                    <a:pt x="21847" y="6956"/>
                  </a:cubicBezTo>
                  <a:cubicBezTo>
                    <a:pt x="21789" y="6912"/>
                    <a:pt x="21620" y="6874"/>
                    <a:pt x="21553" y="6841"/>
                  </a:cubicBezTo>
                  <a:cubicBezTo>
                    <a:pt x="21602" y="6714"/>
                    <a:pt x="21524" y="6577"/>
                    <a:pt x="21524" y="6434"/>
                  </a:cubicBezTo>
                  <a:lnTo>
                    <a:pt x="21524" y="6242"/>
                  </a:lnTo>
                  <a:cubicBezTo>
                    <a:pt x="21524" y="5818"/>
                    <a:pt x="21390" y="5441"/>
                    <a:pt x="21041" y="5241"/>
                  </a:cubicBezTo>
                  <a:cubicBezTo>
                    <a:pt x="21066" y="5170"/>
                    <a:pt x="21139" y="5097"/>
                    <a:pt x="21152" y="5020"/>
                  </a:cubicBezTo>
                  <a:cubicBezTo>
                    <a:pt x="21307" y="5085"/>
                    <a:pt x="21511" y="5122"/>
                    <a:pt x="21711" y="5122"/>
                  </a:cubicBezTo>
                  <a:cubicBezTo>
                    <a:pt x="21814" y="5122"/>
                    <a:pt x="21838" y="5112"/>
                    <a:pt x="21928" y="5094"/>
                  </a:cubicBezTo>
                  <a:cubicBezTo>
                    <a:pt x="22059" y="5515"/>
                    <a:pt x="22564" y="5859"/>
                    <a:pt x="22912" y="5859"/>
                  </a:cubicBezTo>
                  <a:cubicBezTo>
                    <a:pt x="24641" y="5859"/>
                    <a:pt x="24647" y="3570"/>
                    <a:pt x="22931" y="3554"/>
                  </a:cubicBezTo>
                  <a:lnTo>
                    <a:pt x="22931" y="3554"/>
                  </a:lnTo>
                  <a:cubicBezTo>
                    <a:pt x="22871" y="3138"/>
                    <a:pt x="22685" y="2753"/>
                    <a:pt x="22287" y="2561"/>
                  </a:cubicBezTo>
                  <a:cubicBezTo>
                    <a:pt x="23394" y="2028"/>
                    <a:pt x="23218" y="0"/>
                    <a:pt x="217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7"/>
            <p:cNvSpPr/>
            <p:nvPr/>
          </p:nvSpPr>
          <p:spPr>
            <a:xfrm>
              <a:off x="3390325" y="2352900"/>
              <a:ext cx="841175" cy="739975"/>
            </a:xfrm>
            <a:custGeom>
              <a:rect b="b" l="l" r="r" t="t"/>
              <a:pathLst>
                <a:path extrusionOk="0" h="29599" w="33647">
                  <a:moveTo>
                    <a:pt x="30014" y="0"/>
                  </a:moveTo>
                  <a:cubicBezTo>
                    <a:pt x="29493" y="0"/>
                    <a:pt x="28973" y="195"/>
                    <a:pt x="28582" y="585"/>
                  </a:cubicBezTo>
                  <a:cubicBezTo>
                    <a:pt x="28442" y="725"/>
                    <a:pt x="28324" y="886"/>
                    <a:pt x="28231" y="1062"/>
                  </a:cubicBezTo>
                  <a:cubicBezTo>
                    <a:pt x="27853" y="664"/>
                    <a:pt x="27328" y="424"/>
                    <a:pt x="26767" y="424"/>
                  </a:cubicBezTo>
                  <a:cubicBezTo>
                    <a:pt x="26593" y="424"/>
                    <a:pt x="26415" y="447"/>
                    <a:pt x="26237" y="496"/>
                  </a:cubicBezTo>
                  <a:cubicBezTo>
                    <a:pt x="25518" y="694"/>
                    <a:pt x="24964" y="1304"/>
                    <a:pt x="24797" y="2010"/>
                  </a:cubicBezTo>
                  <a:cubicBezTo>
                    <a:pt x="24789" y="2005"/>
                    <a:pt x="24784" y="2000"/>
                    <a:pt x="24775" y="1995"/>
                  </a:cubicBezTo>
                  <a:cubicBezTo>
                    <a:pt x="24454" y="1807"/>
                    <a:pt x="24103" y="1718"/>
                    <a:pt x="23756" y="1718"/>
                  </a:cubicBezTo>
                  <a:cubicBezTo>
                    <a:pt x="23060" y="1718"/>
                    <a:pt x="22383" y="2077"/>
                    <a:pt x="22006" y="2722"/>
                  </a:cubicBezTo>
                  <a:cubicBezTo>
                    <a:pt x="21989" y="2752"/>
                    <a:pt x="21972" y="2786"/>
                    <a:pt x="21955" y="2819"/>
                  </a:cubicBezTo>
                  <a:cubicBezTo>
                    <a:pt x="21730" y="2737"/>
                    <a:pt x="21490" y="2693"/>
                    <a:pt x="21249" y="2693"/>
                  </a:cubicBezTo>
                  <a:cubicBezTo>
                    <a:pt x="21077" y="2693"/>
                    <a:pt x="20904" y="2715"/>
                    <a:pt x="20734" y="2763"/>
                  </a:cubicBezTo>
                  <a:cubicBezTo>
                    <a:pt x="20002" y="2963"/>
                    <a:pt x="19488" y="3546"/>
                    <a:pt x="19317" y="4234"/>
                  </a:cubicBezTo>
                  <a:cubicBezTo>
                    <a:pt x="19024" y="4071"/>
                    <a:pt x="18693" y="3985"/>
                    <a:pt x="18357" y="3985"/>
                  </a:cubicBezTo>
                  <a:cubicBezTo>
                    <a:pt x="17662" y="3985"/>
                    <a:pt x="17026" y="4359"/>
                    <a:pt x="16659" y="4916"/>
                  </a:cubicBezTo>
                  <a:cubicBezTo>
                    <a:pt x="16397" y="4606"/>
                    <a:pt x="16048" y="4382"/>
                    <a:pt x="15657" y="4273"/>
                  </a:cubicBezTo>
                  <a:cubicBezTo>
                    <a:pt x="15498" y="4229"/>
                    <a:pt x="15330" y="4208"/>
                    <a:pt x="15160" y="4208"/>
                  </a:cubicBezTo>
                  <a:cubicBezTo>
                    <a:pt x="14461" y="4208"/>
                    <a:pt x="13722" y="4564"/>
                    <a:pt x="13365" y="5164"/>
                  </a:cubicBezTo>
                  <a:cubicBezTo>
                    <a:pt x="13099" y="4838"/>
                    <a:pt x="12740" y="4602"/>
                    <a:pt x="12335" y="4489"/>
                  </a:cubicBezTo>
                  <a:cubicBezTo>
                    <a:pt x="12179" y="4446"/>
                    <a:pt x="12012" y="4425"/>
                    <a:pt x="11843" y="4425"/>
                  </a:cubicBezTo>
                  <a:cubicBezTo>
                    <a:pt x="11293" y="4425"/>
                    <a:pt x="10708" y="4644"/>
                    <a:pt x="10311" y="5030"/>
                  </a:cubicBezTo>
                  <a:cubicBezTo>
                    <a:pt x="9934" y="4433"/>
                    <a:pt x="9284" y="4094"/>
                    <a:pt x="8609" y="4094"/>
                  </a:cubicBezTo>
                  <a:cubicBezTo>
                    <a:pt x="8378" y="4094"/>
                    <a:pt x="8144" y="4134"/>
                    <a:pt x="7917" y="4217"/>
                  </a:cubicBezTo>
                  <a:cubicBezTo>
                    <a:pt x="7666" y="3450"/>
                    <a:pt x="7282" y="2755"/>
                    <a:pt x="6551" y="2336"/>
                  </a:cubicBezTo>
                  <a:cubicBezTo>
                    <a:pt x="6182" y="2124"/>
                    <a:pt x="5794" y="2030"/>
                    <a:pt x="5411" y="2030"/>
                  </a:cubicBezTo>
                  <a:cubicBezTo>
                    <a:pt x="4446" y="2030"/>
                    <a:pt x="3514" y="2632"/>
                    <a:pt x="2994" y="3477"/>
                  </a:cubicBezTo>
                  <a:cubicBezTo>
                    <a:pt x="2472" y="4328"/>
                    <a:pt x="2421" y="5345"/>
                    <a:pt x="2527" y="6308"/>
                  </a:cubicBezTo>
                  <a:cubicBezTo>
                    <a:pt x="2448" y="6341"/>
                    <a:pt x="2371" y="6379"/>
                    <a:pt x="2298" y="6421"/>
                  </a:cubicBezTo>
                  <a:cubicBezTo>
                    <a:pt x="1719" y="6760"/>
                    <a:pt x="1241" y="7473"/>
                    <a:pt x="1295" y="8168"/>
                  </a:cubicBezTo>
                  <a:cubicBezTo>
                    <a:pt x="1336" y="8678"/>
                    <a:pt x="1445" y="9072"/>
                    <a:pt x="1632" y="9502"/>
                  </a:cubicBezTo>
                  <a:cubicBezTo>
                    <a:pt x="714" y="9649"/>
                    <a:pt x="0" y="10620"/>
                    <a:pt x="0" y="11514"/>
                  </a:cubicBezTo>
                  <a:cubicBezTo>
                    <a:pt x="0" y="12587"/>
                    <a:pt x="756" y="13279"/>
                    <a:pt x="1711" y="13485"/>
                  </a:cubicBezTo>
                  <a:cubicBezTo>
                    <a:pt x="912" y="13759"/>
                    <a:pt x="324" y="14511"/>
                    <a:pt x="324" y="15400"/>
                  </a:cubicBezTo>
                  <a:cubicBezTo>
                    <a:pt x="324" y="16217"/>
                    <a:pt x="838" y="16948"/>
                    <a:pt x="1557" y="17261"/>
                  </a:cubicBezTo>
                  <a:cubicBezTo>
                    <a:pt x="928" y="17750"/>
                    <a:pt x="598" y="18561"/>
                    <a:pt x="828" y="19391"/>
                  </a:cubicBezTo>
                  <a:cubicBezTo>
                    <a:pt x="1040" y="20161"/>
                    <a:pt x="1736" y="20754"/>
                    <a:pt x="2511" y="20866"/>
                  </a:cubicBezTo>
                  <a:cubicBezTo>
                    <a:pt x="1785" y="21451"/>
                    <a:pt x="1663" y="22670"/>
                    <a:pt x="2111" y="23436"/>
                  </a:cubicBezTo>
                  <a:cubicBezTo>
                    <a:pt x="2505" y="24108"/>
                    <a:pt x="3133" y="24401"/>
                    <a:pt x="3802" y="24401"/>
                  </a:cubicBezTo>
                  <a:cubicBezTo>
                    <a:pt x="3845" y="24401"/>
                    <a:pt x="3889" y="24400"/>
                    <a:pt x="3932" y="24397"/>
                  </a:cubicBezTo>
                  <a:lnTo>
                    <a:pt x="3932" y="24397"/>
                  </a:lnTo>
                  <a:cubicBezTo>
                    <a:pt x="3847" y="24881"/>
                    <a:pt x="3919" y="25396"/>
                    <a:pt x="4162" y="25810"/>
                  </a:cubicBezTo>
                  <a:cubicBezTo>
                    <a:pt x="4429" y="26265"/>
                    <a:pt x="4863" y="26599"/>
                    <a:pt x="5372" y="26741"/>
                  </a:cubicBezTo>
                  <a:cubicBezTo>
                    <a:pt x="5546" y="26789"/>
                    <a:pt x="5715" y="26811"/>
                    <a:pt x="5881" y="26811"/>
                  </a:cubicBezTo>
                  <a:cubicBezTo>
                    <a:pt x="6242" y="26811"/>
                    <a:pt x="6587" y="26707"/>
                    <a:pt x="6931" y="26537"/>
                  </a:cubicBezTo>
                  <a:cubicBezTo>
                    <a:pt x="7548" y="26232"/>
                    <a:pt x="8125" y="25950"/>
                    <a:pt x="8636" y="25465"/>
                  </a:cubicBezTo>
                  <a:cubicBezTo>
                    <a:pt x="9435" y="24705"/>
                    <a:pt x="9400" y="23368"/>
                    <a:pt x="8636" y="22603"/>
                  </a:cubicBezTo>
                  <a:cubicBezTo>
                    <a:pt x="8383" y="22350"/>
                    <a:pt x="8067" y="22171"/>
                    <a:pt x="7720" y="22084"/>
                  </a:cubicBezTo>
                  <a:cubicBezTo>
                    <a:pt x="8004" y="21509"/>
                    <a:pt x="8019" y="20825"/>
                    <a:pt x="7656" y="20207"/>
                  </a:cubicBezTo>
                  <a:cubicBezTo>
                    <a:pt x="7444" y="19842"/>
                    <a:pt x="7102" y="19557"/>
                    <a:pt x="6714" y="19383"/>
                  </a:cubicBezTo>
                  <a:cubicBezTo>
                    <a:pt x="6946" y="18914"/>
                    <a:pt x="7019" y="18357"/>
                    <a:pt x="6889" y="17884"/>
                  </a:cubicBezTo>
                  <a:cubicBezTo>
                    <a:pt x="6708" y="17229"/>
                    <a:pt x="6278" y="16804"/>
                    <a:pt x="5738" y="16593"/>
                  </a:cubicBezTo>
                  <a:cubicBezTo>
                    <a:pt x="6555" y="16034"/>
                    <a:pt x="6734" y="14768"/>
                    <a:pt x="6253" y="13947"/>
                  </a:cubicBezTo>
                  <a:cubicBezTo>
                    <a:pt x="6140" y="13753"/>
                    <a:pt x="5996" y="13579"/>
                    <a:pt x="5825" y="13434"/>
                  </a:cubicBezTo>
                  <a:cubicBezTo>
                    <a:pt x="6492" y="13099"/>
                    <a:pt x="6961" y="12408"/>
                    <a:pt x="6961" y="11623"/>
                  </a:cubicBezTo>
                  <a:cubicBezTo>
                    <a:pt x="6961" y="11024"/>
                    <a:pt x="6688" y="10479"/>
                    <a:pt x="6264" y="10107"/>
                  </a:cubicBezTo>
                  <a:cubicBezTo>
                    <a:pt x="6477" y="9946"/>
                    <a:pt x="6657" y="9744"/>
                    <a:pt x="6793" y="9514"/>
                  </a:cubicBezTo>
                  <a:cubicBezTo>
                    <a:pt x="6934" y="9273"/>
                    <a:pt x="7016" y="8990"/>
                    <a:pt x="7044" y="8698"/>
                  </a:cubicBezTo>
                  <a:cubicBezTo>
                    <a:pt x="7094" y="8683"/>
                    <a:pt x="7143" y="8667"/>
                    <a:pt x="7191" y="8648"/>
                  </a:cubicBezTo>
                  <a:cubicBezTo>
                    <a:pt x="7342" y="8803"/>
                    <a:pt x="7511" y="8938"/>
                    <a:pt x="7693" y="9052"/>
                  </a:cubicBezTo>
                  <a:cubicBezTo>
                    <a:pt x="7995" y="9244"/>
                    <a:pt x="8335" y="9333"/>
                    <a:pt x="8675" y="9333"/>
                  </a:cubicBezTo>
                  <a:cubicBezTo>
                    <a:pt x="9146" y="9333"/>
                    <a:pt x="9617" y="9163"/>
                    <a:pt x="9987" y="8867"/>
                  </a:cubicBezTo>
                  <a:cubicBezTo>
                    <a:pt x="10037" y="9010"/>
                    <a:pt x="10093" y="9153"/>
                    <a:pt x="10158" y="9298"/>
                  </a:cubicBezTo>
                  <a:cubicBezTo>
                    <a:pt x="10457" y="9960"/>
                    <a:pt x="11182" y="10287"/>
                    <a:pt x="11893" y="10287"/>
                  </a:cubicBezTo>
                  <a:cubicBezTo>
                    <a:pt x="12262" y="10287"/>
                    <a:pt x="12627" y="10199"/>
                    <a:pt x="12926" y="10024"/>
                  </a:cubicBezTo>
                  <a:cubicBezTo>
                    <a:pt x="13324" y="9789"/>
                    <a:pt x="13630" y="9428"/>
                    <a:pt x="13796" y="8998"/>
                  </a:cubicBezTo>
                  <a:cubicBezTo>
                    <a:pt x="14224" y="9534"/>
                    <a:pt x="14836" y="9867"/>
                    <a:pt x="15479" y="9867"/>
                  </a:cubicBezTo>
                  <a:cubicBezTo>
                    <a:pt x="15806" y="9867"/>
                    <a:pt x="16141" y="9781"/>
                    <a:pt x="16465" y="9592"/>
                  </a:cubicBezTo>
                  <a:cubicBezTo>
                    <a:pt x="16843" y="9369"/>
                    <a:pt x="17144" y="9000"/>
                    <a:pt x="17318" y="8580"/>
                  </a:cubicBezTo>
                  <a:cubicBezTo>
                    <a:pt x="17332" y="8595"/>
                    <a:pt x="17345" y="8613"/>
                    <a:pt x="17358" y="8628"/>
                  </a:cubicBezTo>
                  <a:cubicBezTo>
                    <a:pt x="17732" y="9023"/>
                    <a:pt x="18248" y="9214"/>
                    <a:pt x="18767" y="9214"/>
                  </a:cubicBezTo>
                  <a:cubicBezTo>
                    <a:pt x="19299" y="9214"/>
                    <a:pt x="19833" y="9014"/>
                    <a:pt x="20219" y="8628"/>
                  </a:cubicBezTo>
                  <a:cubicBezTo>
                    <a:pt x="20414" y="8432"/>
                    <a:pt x="20565" y="8199"/>
                    <a:pt x="20665" y="7943"/>
                  </a:cubicBezTo>
                  <a:cubicBezTo>
                    <a:pt x="20678" y="7954"/>
                    <a:pt x="20690" y="7968"/>
                    <a:pt x="20704" y="7980"/>
                  </a:cubicBezTo>
                  <a:cubicBezTo>
                    <a:pt x="21145" y="8347"/>
                    <a:pt x="21677" y="8557"/>
                    <a:pt x="22203" y="8557"/>
                  </a:cubicBezTo>
                  <a:cubicBezTo>
                    <a:pt x="22686" y="8557"/>
                    <a:pt x="23165" y="8379"/>
                    <a:pt x="23565" y="7980"/>
                  </a:cubicBezTo>
                  <a:cubicBezTo>
                    <a:pt x="23787" y="7756"/>
                    <a:pt x="23954" y="7466"/>
                    <a:pt x="24052" y="7151"/>
                  </a:cubicBezTo>
                  <a:cubicBezTo>
                    <a:pt x="24263" y="7235"/>
                    <a:pt x="24489" y="7277"/>
                    <a:pt x="24716" y="7277"/>
                  </a:cubicBezTo>
                  <a:cubicBezTo>
                    <a:pt x="24719" y="7277"/>
                    <a:pt x="24722" y="7277"/>
                    <a:pt x="24725" y="7277"/>
                  </a:cubicBezTo>
                  <a:cubicBezTo>
                    <a:pt x="25261" y="7276"/>
                    <a:pt x="25775" y="7063"/>
                    <a:pt x="26155" y="6684"/>
                  </a:cubicBezTo>
                  <a:cubicBezTo>
                    <a:pt x="26313" y="6525"/>
                    <a:pt x="26443" y="6341"/>
                    <a:pt x="26540" y="6139"/>
                  </a:cubicBezTo>
                  <a:cubicBezTo>
                    <a:pt x="26886" y="6384"/>
                    <a:pt x="27315" y="6510"/>
                    <a:pt x="27744" y="6510"/>
                  </a:cubicBezTo>
                  <a:cubicBezTo>
                    <a:pt x="28003" y="6510"/>
                    <a:pt x="28263" y="6464"/>
                    <a:pt x="28503" y="6370"/>
                  </a:cubicBezTo>
                  <a:lnTo>
                    <a:pt x="28503" y="6370"/>
                  </a:lnTo>
                  <a:cubicBezTo>
                    <a:pt x="28260" y="6640"/>
                    <a:pt x="28073" y="6959"/>
                    <a:pt x="27976" y="7313"/>
                  </a:cubicBezTo>
                  <a:cubicBezTo>
                    <a:pt x="27807" y="7929"/>
                    <a:pt x="27894" y="8588"/>
                    <a:pt x="28214" y="9139"/>
                  </a:cubicBezTo>
                  <a:cubicBezTo>
                    <a:pt x="28333" y="9341"/>
                    <a:pt x="28481" y="9525"/>
                    <a:pt x="28655" y="9683"/>
                  </a:cubicBezTo>
                  <a:cubicBezTo>
                    <a:pt x="28224" y="9927"/>
                    <a:pt x="27885" y="10327"/>
                    <a:pt x="27737" y="10868"/>
                  </a:cubicBezTo>
                  <a:cubicBezTo>
                    <a:pt x="27592" y="11393"/>
                    <a:pt x="27689" y="11980"/>
                    <a:pt x="27965" y="12456"/>
                  </a:cubicBezTo>
                  <a:cubicBezTo>
                    <a:pt x="27916" y="12519"/>
                    <a:pt x="27873" y="12584"/>
                    <a:pt x="27833" y="12651"/>
                  </a:cubicBezTo>
                  <a:cubicBezTo>
                    <a:pt x="27559" y="13123"/>
                    <a:pt x="27485" y="13684"/>
                    <a:pt x="27629" y="14210"/>
                  </a:cubicBezTo>
                  <a:cubicBezTo>
                    <a:pt x="27658" y="14315"/>
                    <a:pt x="27697" y="14417"/>
                    <a:pt x="27745" y="14514"/>
                  </a:cubicBezTo>
                  <a:cubicBezTo>
                    <a:pt x="27576" y="14605"/>
                    <a:pt x="27422" y="14719"/>
                    <a:pt x="27287" y="14856"/>
                  </a:cubicBezTo>
                  <a:cubicBezTo>
                    <a:pt x="26713" y="15428"/>
                    <a:pt x="26558" y="16300"/>
                    <a:pt x="26835" y="17028"/>
                  </a:cubicBezTo>
                  <a:cubicBezTo>
                    <a:pt x="26534" y="17200"/>
                    <a:pt x="26283" y="17448"/>
                    <a:pt x="26107" y="17747"/>
                  </a:cubicBezTo>
                  <a:cubicBezTo>
                    <a:pt x="25873" y="18145"/>
                    <a:pt x="25798" y="18598"/>
                    <a:pt x="25856" y="19030"/>
                  </a:cubicBezTo>
                  <a:cubicBezTo>
                    <a:pt x="25127" y="19193"/>
                    <a:pt x="24472" y="19822"/>
                    <a:pt x="24283" y="20507"/>
                  </a:cubicBezTo>
                  <a:cubicBezTo>
                    <a:pt x="24149" y="20998"/>
                    <a:pt x="24199" y="21444"/>
                    <a:pt x="24378" y="21827"/>
                  </a:cubicBezTo>
                  <a:cubicBezTo>
                    <a:pt x="24318" y="21823"/>
                    <a:pt x="24259" y="21821"/>
                    <a:pt x="24199" y="21821"/>
                  </a:cubicBezTo>
                  <a:cubicBezTo>
                    <a:pt x="23826" y="21821"/>
                    <a:pt x="23458" y="21908"/>
                    <a:pt x="23163" y="22080"/>
                  </a:cubicBezTo>
                  <a:cubicBezTo>
                    <a:pt x="22788" y="22302"/>
                    <a:pt x="22493" y="22638"/>
                    <a:pt x="22322" y="23041"/>
                  </a:cubicBezTo>
                  <a:cubicBezTo>
                    <a:pt x="22188" y="23016"/>
                    <a:pt x="22052" y="23004"/>
                    <a:pt x="21917" y="23004"/>
                  </a:cubicBezTo>
                  <a:cubicBezTo>
                    <a:pt x="21556" y="23004"/>
                    <a:pt x="21198" y="23091"/>
                    <a:pt x="20896" y="23268"/>
                  </a:cubicBezTo>
                  <a:cubicBezTo>
                    <a:pt x="20741" y="23358"/>
                    <a:pt x="20600" y="23470"/>
                    <a:pt x="20474" y="23598"/>
                  </a:cubicBezTo>
                  <a:cubicBezTo>
                    <a:pt x="20173" y="23450"/>
                    <a:pt x="19837" y="23369"/>
                    <a:pt x="19506" y="23369"/>
                  </a:cubicBezTo>
                  <a:cubicBezTo>
                    <a:pt x="19336" y="23369"/>
                    <a:pt x="19167" y="23391"/>
                    <a:pt x="19005" y="23435"/>
                  </a:cubicBezTo>
                  <a:cubicBezTo>
                    <a:pt x="18975" y="23444"/>
                    <a:pt x="18947" y="23455"/>
                    <a:pt x="18917" y="23464"/>
                  </a:cubicBezTo>
                  <a:cubicBezTo>
                    <a:pt x="18671" y="23340"/>
                    <a:pt x="18399" y="23266"/>
                    <a:pt x="18112" y="23266"/>
                  </a:cubicBezTo>
                  <a:cubicBezTo>
                    <a:pt x="18086" y="23266"/>
                    <a:pt x="18059" y="23266"/>
                    <a:pt x="18032" y="23268"/>
                  </a:cubicBezTo>
                  <a:cubicBezTo>
                    <a:pt x="16821" y="23324"/>
                    <a:pt x="15535" y="23729"/>
                    <a:pt x="14919" y="24868"/>
                  </a:cubicBezTo>
                  <a:cubicBezTo>
                    <a:pt x="14387" y="25849"/>
                    <a:pt x="14480" y="27017"/>
                    <a:pt x="15042" y="27965"/>
                  </a:cubicBezTo>
                  <a:cubicBezTo>
                    <a:pt x="15462" y="28674"/>
                    <a:pt x="16265" y="29425"/>
                    <a:pt x="17117" y="29544"/>
                  </a:cubicBezTo>
                  <a:cubicBezTo>
                    <a:pt x="17344" y="29576"/>
                    <a:pt x="17572" y="29598"/>
                    <a:pt x="17798" y="29598"/>
                  </a:cubicBezTo>
                  <a:cubicBezTo>
                    <a:pt x="18246" y="29598"/>
                    <a:pt x="18683" y="29511"/>
                    <a:pt x="19077" y="29234"/>
                  </a:cubicBezTo>
                  <a:cubicBezTo>
                    <a:pt x="19112" y="29209"/>
                    <a:pt x="19143" y="29182"/>
                    <a:pt x="19178" y="29157"/>
                  </a:cubicBezTo>
                  <a:cubicBezTo>
                    <a:pt x="19366" y="29215"/>
                    <a:pt x="19562" y="29244"/>
                    <a:pt x="19759" y="29244"/>
                  </a:cubicBezTo>
                  <a:cubicBezTo>
                    <a:pt x="20360" y="29244"/>
                    <a:pt x="20915" y="28965"/>
                    <a:pt x="21292" y="28530"/>
                  </a:cubicBezTo>
                  <a:cubicBezTo>
                    <a:pt x="21425" y="28686"/>
                    <a:pt x="21583" y="28818"/>
                    <a:pt x="21760" y="28920"/>
                  </a:cubicBezTo>
                  <a:cubicBezTo>
                    <a:pt x="22073" y="29102"/>
                    <a:pt x="22427" y="29196"/>
                    <a:pt x="22783" y="29196"/>
                  </a:cubicBezTo>
                  <a:cubicBezTo>
                    <a:pt x="22962" y="29196"/>
                    <a:pt x="23143" y="29172"/>
                    <a:pt x="23319" y="29124"/>
                  </a:cubicBezTo>
                  <a:cubicBezTo>
                    <a:pt x="23994" y="28938"/>
                    <a:pt x="24628" y="28287"/>
                    <a:pt x="24798" y="27563"/>
                  </a:cubicBezTo>
                  <a:cubicBezTo>
                    <a:pt x="25063" y="27706"/>
                    <a:pt x="25345" y="27794"/>
                    <a:pt x="25695" y="27794"/>
                  </a:cubicBezTo>
                  <a:cubicBezTo>
                    <a:pt x="26232" y="27793"/>
                    <a:pt x="26746" y="27580"/>
                    <a:pt x="27126" y="27201"/>
                  </a:cubicBezTo>
                  <a:cubicBezTo>
                    <a:pt x="27692" y="26635"/>
                    <a:pt x="27905" y="25588"/>
                    <a:pt x="27530" y="24840"/>
                  </a:cubicBezTo>
                  <a:lnTo>
                    <a:pt x="27530" y="24840"/>
                  </a:lnTo>
                  <a:cubicBezTo>
                    <a:pt x="27780" y="24953"/>
                    <a:pt x="28057" y="25008"/>
                    <a:pt x="28336" y="25008"/>
                  </a:cubicBezTo>
                  <a:cubicBezTo>
                    <a:pt x="28887" y="25008"/>
                    <a:pt x="29446" y="24797"/>
                    <a:pt x="29824" y="24419"/>
                  </a:cubicBezTo>
                  <a:cubicBezTo>
                    <a:pt x="30463" y="23780"/>
                    <a:pt x="30540" y="22919"/>
                    <a:pt x="30211" y="22173"/>
                  </a:cubicBezTo>
                  <a:cubicBezTo>
                    <a:pt x="30800" y="22065"/>
                    <a:pt x="31352" y="21703"/>
                    <a:pt x="31652" y="21192"/>
                  </a:cubicBezTo>
                  <a:cubicBezTo>
                    <a:pt x="32069" y="20479"/>
                    <a:pt x="31984" y="19688"/>
                    <a:pt x="31570" y="19069"/>
                  </a:cubicBezTo>
                  <a:cubicBezTo>
                    <a:pt x="31777" y="18913"/>
                    <a:pt x="31952" y="18718"/>
                    <a:pt x="32084" y="18493"/>
                  </a:cubicBezTo>
                  <a:cubicBezTo>
                    <a:pt x="32472" y="17830"/>
                    <a:pt x="32427" y="17036"/>
                    <a:pt x="32054" y="16420"/>
                  </a:cubicBezTo>
                  <a:cubicBezTo>
                    <a:pt x="32073" y="16410"/>
                    <a:pt x="32094" y="16401"/>
                    <a:pt x="32113" y="16390"/>
                  </a:cubicBezTo>
                  <a:cubicBezTo>
                    <a:pt x="33078" y="15826"/>
                    <a:pt x="33403" y="14586"/>
                    <a:pt x="32839" y="13621"/>
                  </a:cubicBezTo>
                  <a:cubicBezTo>
                    <a:pt x="32807" y="13567"/>
                    <a:pt x="32774" y="13518"/>
                    <a:pt x="32739" y="13469"/>
                  </a:cubicBezTo>
                  <a:cubicBezTo>
                    <a:pt x="32862" y="13353"/>
                    <a:pt x="32969" y="13220"/>
                    <a:pt x="33057" y="13074"/>
                  </a:cubicBezTo>
                  <a:cubicBezTo>
                    <a:pt x="33331" y="12603"/>
                    <a:pt x="33404" y="12041"/>
                    <a:pt x="33261" y="11515"/>
                  </a:cubicBezTo>
                  <a:cubicBezTo>
                    <a:pt x="33111" y="10972"/>
                    <a:pt x="32775" y="10623"/>
                    <a:pt x="32331" y="10306"/>
                  </a:cubicBezTo>
                  <a:cubicBezTo>
                    <a:pt x="32297" y="10281"/>
                    <a:pt x="32257" y="10262"/>
                    <a:pt x="32221" y="10239"/>
                  </a:cubicBezTo>
                  <a:cubicBezTo>
                    <a:pt x="33054" y="9867"/>
                    <a:pt x="33646" y="9027"/>
                    <a:pt x="33646" y="8069"/>
                  </a:cubicBezTo>
                  <a:cubicBezTo>
                    <a:pt x="33646" y="7176"/>
                    <a:pt x="33131" y="6386"/>
                    <a:pt x="32386" y="5982"/>
                  </a:cubicBezTo>
                  <a:cubicBezTo>
                    <a:pt x="32586" y="5110"/>
                    <a:pt x="32266" y="4102"/>
                    <a:pt x="31429" y="3666"/>
                  </a:cubicBezTo>
                  <a:cubicBezTo>
                    <a:pt x="31471" y="3631"/>
                    <a:pt x="31513" y="3595"/>
                    <a:pt x="31553" y="3555"/>
                  </a:cubicBezTo>
                  <a:cubicBezTo>
                    <a:pt x="32332" y="2774"/>
                    <a:pt x="32332" y="1472"/>
                    <a:pt x="31553" y="693"/>
                  </a:cubicBezTo>
                  <a:cubicBezTo>
                    <a:pt x="31517" y="657"/>
                    <a:pt x="31480" y="620"/>
                    <a:pt x="31445" y="585"/>
                  </a:cubicBezTo>
                  <a:cubicBezTo>
                    <a:pt x="31054" y="195"/>
                    <a:pt x="30534" y="0"/>
                    <a:pt x="300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7"/>
            <p:cNvSpPr/>
            <p:nvPr/>
          </p:nvSpPr>
          <p:spPr>
            <a:xfrm>
              <a:off x="3680025" y="2021150"/>
              <a:ext cx="570650" cy="491150"/>
            </a:xfrm>
            <a:custGeom>
              <a:rect b="b" l="l" r="r" t="t"/>
              <a:pathLst>
                <a:path extrusionOk="0" h="19646" w="22826">
                  <a:moveTo>
                    <a:pt x="13419" y="1"/>
                  </a:moveTo>
                  <a:cubicBezTo>
                    <a:pt x="12243" y="1"/>
                    <a:pt x="10886" y="679"/>
                    <a:pt x="10886" y="679"/>
                  </a:cubicBezTo>
                  <a:cubicBezTo>
                    <a:pt x="10664" y="5573"/>
                    <a:pt x="14890" y="6797"/>
                    <a:pt x="12777" y="12136"/>
                  </a:cubicBezTo>
                  <a:cubicBezTo>
                    <a:pt x="12484" y="12876"/>
                    <a:pt x="12058" y="13159"/>
                    <a:pt x="11566" y="13159"/>
                  </a:cubicBezTo>
                  <a:cubicBezTo>
                    <a:pt x="10855" y="13159"/>
                    <a:pt x="10007" y="12570"/>
                    <a:pt x="9218" y="11913"/>
                  </a:cubicBezTo>
                  <a:cubicBezTo>
                    <a:pt x="8773" y="11542"/>
                    <a:pt x="8241" y="11418"/>
                    <a:pt x="7730" y="11418"/>
                  </a:cubicBezTo>
                  <a:cubicBezTo>
                    <a:pt x="7012" y="11418"/>
                    <a:pt x="6334" y="11663"/>
                    <a:pt x="5995" y="11809"/>
                  </a:cubicBezTo>
                  <a:cubicBezTo>
                    <a:pt x="5861" y="11976"/>
                    <a:pt x="5752" y="12160"/>
                    <a:pt x="5696" y="12354"/>
                  </a:cubicBezTo>
                  <a:cubicBezTo>
                    <a:pt x="5656" y="12496"/>
                    <a:pt x="5526" y="12595"/>
                    <a:pt x="5378" y="12595"/>
                  </a:cubicBezTo>
                  <a:cubicBezTo>
                    <a:pt x="5346" y="12595"/>
                    <a:pt x="5316" y="12589"/>
                    <a:pt x="5286" y="12581"/>
                  </a:cubicBezTo>
                  <a:cubicBezTo>
                    <a:pt x="5110" y="12531"/>
                    <a:pt x="5008" y="12347"/>
                    <a:pt x="5058" y="12170"/>
                  </a:cubicBezTo>
                  <a:cubicBezTo>
                    <a:pt x="5153" y="11840"/>
                    <a:pt x="5345" y="11543"/>
                    <a:pt x="5569" y="11288"/>
                  </a:cubicBezTo>
                  <a:cubicBezTo>
                    <a:pt x="5366" y="10867"/>
                    <a:pt x="4974" y="10388"/>
                    <a:pt x="4238" y="10388"/>
                  </a:cubicBezTo>
                  <a:cubicBezTo>
                    <a:pt x="3925" y="10388"/>
                    <a:pt x="3550" y="10475"/>
                    <a:pt x="3101" y="10689"/>
                  </a:cubicBezTo>
                  <a:cubicBezTo>
                    <a:pt x="1" y="12165"/>
                    <a:pt x="654" y="17696"/>
                    <a:pt x="654" y="17696"/>
                  </a:cubicBezTo>
                  <a:cubicBezTo>
                    <a:pt x="654" y="17696"/>
                    <a:pt x="1371" y="17815"/>
                    <a:pt x="1856" y="18311"/>
                  </a:cubicBezTo>
                  <a:cubicBezTo>
                    <a:pt x="2282" y="17701"/>
                    <a:pt x="3223" y="17517"/>
                    <a:pt x="3223" y="17517"/>
                  </a:cubicBezTo>
                  <a:cubicBezTo>
                    <a:pt x="3223" y="17517"/>
                    <a:pt x="3160" y="16854"/>
                    <a:pt x="3469" y="15823"/>
                  </a:cubicBezTo>
                  <a:lnTo>
                    <a:pt x="3469" y="15823"/>
                  </a:lnTo>
                  <a:cubicBezTo>
                    <a:pt x="3406" y="15831"/>
                    <a:pt x="3342" y="15836"/>
                    <a:pt x="3280" y="15837"/>
                  </a:cubicBezTo>
                  <a:cubicBezTo>
                    <a:pt x="3031" y="15837"/>
                    <a:pt x="2774" y="15790"/>
                    <a:pt x="2514" y="15693"/>
                  </a:cubicBezTo>
                  <a:cubicBezTo>
                    <a:pt x="2344" y="15628"/>
                    <a:pt x="2257" y="15438"/>
                    <a:pt x="2321" y="15267"/>
                  </a:cubicBezTo>
                  <a:cubicBezTo>
                    <a:pt x="2371" y="15134"/>
                    <a:pt x="2497" y="15050"/>
                    <a:pt x="2632" y="15050"/>
                  </a:cubicBezTo>
                  <a:cubicBezTo>
                    <a:pt x="2670" y="15050"/>
                    <a:pt x="2708" y="15057"/>
                    <a:pt x="2745" y="15070"/>
                  </a:cubicBezTo>
                  <a:cubicBezTo>
                    <a:pt x="2944" y="15145"/>
                    <a:pt x="3121" y="15174"/>
                    <a:pt x="3278" y="15174"/>
                  </a:cubicBezTo>
                  <a:cubicBezTo>
                    <a:pt x="3566" y="15174"/>
                    <a:pt x="3783" y="15074"/>
                    <a:pt x="3931" y="14969"/>
                  </a:cubicBezTo>
                  <a:cubicBezTo>
                    <a:pt x="4250" y="14742"/>
                    <a:pt x="4444" y="14356"/>
                    <a:pt x="4436" y="13959"/>
                  </a:cubicBezTo>
                  <a:lnTo>
                    <a:pt x="4436" y="13953"/>
                  </a:lnTo>
                  <a:cubicBezTo>
                    <a:pt x="4436" y="13941"/>
                    <a:pt x="4438" y="13928"/>
                    <a:pt x="4439" y="13916"/>
                  </a:cubicBezTo>
                  <a:cubicBezTo>
                    <a:pt x="4442" y="13907"/>
                    <a:pt x="4442" y="13897"/>
                    <a:pt x="4443" y="13887"/>
                  </a:cubicBezTo>
                  <a:cubicBezTo>
                    <a:pt x="4446" y="13876"/>
                    <a:pt x="4449" y="13866"/>
                    <a:pt x="4452" y="13855"/>
                  </a:cubicBezTo>
                  <a:cubicBezTo>
                    <a:pt x="4457" y="13844"/>
                    <a:pt x="4459" y="13834"/>
                    <a:pt x="4462" y="13826"/>
                  </a:cubicBezTo>
                  <a:cubicBezTo>
                    <a:pt x="4466" y="13816"/>
                    <a:pt x="4472" y="13806"/>
                    <a:pt x="4477" y="13797"/>
                  </a:cubicBezTo>
                  <a:cubicBezTo>
                    <a:pt x="4482" y="13788"/>
                    <a:pt x="4487" y="13778"/>
                    <a:pt x="4492" y="13769"/>
                  </a:cubicBezTo>
                  <a:cubicBezTo>
                    <a:pt x="4499" y="13761"/>
                    <a:pt x="4506" y="13752"/>
                    <a:pt x="4512" y="13745"/>
                  </a:cubicBezTo>
                  <a:cubicBezTo>
                    <a:pt x="4518" y="13737"/>
                    <a:pt x="4526" y="13727"/>
                    <a:pt x="4533" y="13720"/>
                  </a:cubicBezTo>
                  <a:cubicBezTo>
                    <a:pt x="4541" y="13713"/>
                    <a:pt x="4548" y="13706"/>
                    <a:pt x="4556" y="13700"/>
                  </a:cubicBezTo>
                  <a:cubicBezTo>
                    <a:pt x="4565" y="13693"/>
                    <a:pt x="4573" y="13685"/>
                    <a:pt x="4582" y="13679"/>
                  </a:cubicBezTo>
                  <a:cubicBezTo>
                    <a:pt x="4592" y="13672"/>
                    <a:pt x="4599" y="13670"/>
                    <a:pt x="4608" y="13665"/>
                  </a:cubicBezTo>
                  <a:cubicBezTo>
                    <a:pt x="4618" y="13658"/>
                    <a:pt x="4628" y="13653"/>
                    <a:pt x="4639" y="13648"/>
                  </a:cubicBezTo>
                  <a:cubicBezTo>
                    <a:pt x="4648" y="13645"/>
                    <a:pt x="4656" y="13642"/>
                    <a:pt x="4665" y="13640"/>
                  </a:cubicBezTo>
                  <a:cubicBezTo>
                    <a:pt x="4677" y="13636"/>
                    <a:pt x="4690" y="13631"/>
                    <a:pt x="4702" y="13629"/>
                  </a:cubicBezTo>
                  <a:cubicBezTo>
                    <a:pt x="4704" y="13628"/>
                    <a:pt x="4706" y="13628"/>
                    <a:pt x="4708" y="13627"/>
                  </a:cubicBezTo>
                  <a:cubicBezTo>
                    <a:pt x="4717" y="13626"/>
                    <a:pt x="4726" y="13626"/>
                    <a:pt x="4733" y="13626"/>
                  </a:cubicBezTo>
                  <a:cubicBezTo>
                    <a:pt x="4743" y="13624"/>
                    <a:pt x="4753" y="13623"/>
                    <a:pt x="4761" y="13623"/>
                  </a:cubicBezTo>
                  <a:cubicBezTo>
                    <a:pt x="4763" y="13622"/>
                    <a:pt x="4764" y="13622"/>
                    <a:pt x="4766" y="13622"/>
                  </a:cubicBezTo>
                  <a:cubicBezTo>
                    <a:pt x="4768" y="13622"/>
                    <a:pt x="4769" y="13622"/>
                    <a:pt x="4771" y="13623"/>
                  </a:cubicBezTo>
                  <a:lnTo>
                    <a:pt x="4785" y="13623"/>
                  </a:lnTo>
                  <a:cubicBezTo>
                    <a:pt x="4846" y="13624"/>
                    <a:pt x="4905" y="13643"/>
                    <a:pt x="4954" y="13679"/>
                  </a:cubicBezTo>
                  <a:cubicBezTo>
                    <a:pt x="4960" y="13682"/>
                    <a:pt x="4965" y="13686"/>
                    <a:pt x="4970" y="13691"/>
                  </a:cubicBezTo>
                  <a:cubicBezTo>
                    <a:pt x="4992" y="13708"/>
                    <a:pt x="5014" y="13728"/>
                    <a:pt x="5031" y="13752"/>
                  </a:cubicBezTo>
                  <a:cubicBezTo>
                    <a:pt x="5033" y="13755"/>
                    <a:pt x="5035" y="13759"/>
                    <a:pt x="5039" y="13762"/>
                  </a:cubicBezTo>
                  <a:cubicBezTo>
                    <a:pt x="5048" y="13777"/>
                    <a:pt x="5058" y="13792"/>
                    <a:pt x="5066" y="13808"/>
                  </a:cubicBezTo>
                  <a:cubicBezTo>
                    <a:pt x="5068" y="13812"/>
                    <a:pt x="5070" y="13816"/>
                    <a:pt x="5072" y="13819"/>
                  </a:cubicBezTo>
                  <a:cubicBezTo>
                    <a:pt x="5078" y="13833"/>
                    <a:pt x="5083" y="13847"/>
                    <a:pt x="5086" y="13862"/>
                  </a:cubicBezTo>
                  <a:cubicBezTo>
                    <a:pt x="5088" y="13870"/>
                    <a:pt x="5092" y="13877"/>
                    <a:pt x="5093" y="13885"/>
                  </a:cubicBezTo>
                  <a:cubicBezTo>
                    <a:pt x="5093" y="13888"/>
                    <a:pt x="5095" y="13890"/>
                    <a:pt x="5095" y="13894"/>
                  </a:cubicBezTo>
                  <a:cubicBezTo>
                    <a:pt x="5098" y="13904"/>
                    <a:pt x="5272" y="14829"/>
                    <a:pt x="5805" y="15922"/>
                  </a:cubicBezTo>
                  <a:cubicBezTo>
                    <a:pt x="6561" y="17018"/>
                    <a:pt x="7622" y="18648"/>
                    <a:pt x="10553" y="19364"/>
                  </a:cubicBezTo>
                  <a:cubicBezTo>
                    <a:pt x="11334" y="19554"/>
                    <a:pt x="12090" y="19645"/>
                    <a:pt x="12818" y="19645"/>
                  </a:cubicBezTo>
                  <a:cubicBezTo>
                    <a:pt x="16759" y="19645"/>
                    <a:pt x="19874" y="16985"/>
                    <a:pt x="21565" y="13136"/>
                  </a:cubicBezTo>
                  <a:cubicBezTo>
                    <a:pt x="22826" y="10261"/>
                    <a:pt x="22398" y="5072"/>
                    <a:pt x="19839" y="3960"/>
                  </a:cubicBezTo>
                  <a:cubicBezTo>
                    <a:pt x="19294" y="3723"/>
                    <a:pt x="18832" y="3632"/>
                    <a:pt x="18430" y="3632"/>
                  </a:cubicBezTo>
                  <a:cubicBezTo>
                    <a:pt x="17131" y="3632"/>
                    <a:pt x="16464" y="4578"/>
                    <a:pt x="15672" y="4578"/>
                  </a:cubicBezTo>
                  <a:cubicBezTo>
                    <a:pt x="15560" y="4578"/>
                    <a:pt x="15445" y="4559"/>
                    <a:pt x="15325" y="4515"/>
                  </a:cubicBezTo>
                  <a:cubicBezTo>
                    <a:pt x="14102" y="4070"/>
                    <a:pt x="13668" y="11"/>
                    <a:pt x="13668" y="11"/>
                  </a:cubicBezTo>
                  <a:cubicBezTo>
                    <a:pt x="13586" y="4"/>
                    <a:pt x="13503" y="1"/>
                    <a:pt x="134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7"/>
            <p:cNvSpPr/>
            <p:nvPr/>
          </p:nvSpPr>
          <p:spPr>
            <a:xfrm>
              <a:off x="3729400" y="684175"/>
              <a:ext cx="138050" cy="295275"/>
            </a:xfrm>
            <a:custGeom>
              <a:rect b="b" l="l" r="r" t="t"/>
              <a:pathLst>
                <a:path extrusionOk="0" h="11811" w="5522">
                  <a:moveTo>
                    <a:pt x="2761" y="1"/>
                  </a:moveTo>
                  <a:cubicBezTo>
                    <a:pt x="1" y="1"/>
                    <a:pt x="738" y="1897"/>
                    <a:pt x="1608" y="3208"/>
                  </a:cubicBezTo>
                  <a:cubicBezTo>
                    <a:pt x="1785" y="3475"/>
                    <a:pt x="2182" y="4674"/>
                    <a:pt x="2237" y="6415"/>
                  </a:cubicBezTo>
                  <a:cubicBezTo>
                    <a:pt x="2284" y="7900"/>
                    <a:pt x="2280" y="9780"/>
                    <a:pt x="2246" y="11811"/>
                  </a:cubicBezTo>
                  <a:lnTo>
                    <a:pt x="3321" y="11811"/>
                  </a:lnTo>
                  <a:cubicBezTo>
                    <a:pt x="3282" y="9802"/>
                    <a:pt x="3266" y="7929"/>
                    <a:pt x="3287" y="6416"/>
                  </a:cubicBezTo>
                  <a:cubicBezTo>
                    <a:pt x="3317" y="4339"/>
                    <a:pt x="3596" y="3474"/>
                    <a:pt x="3768" y="3208"/>
                  </a:cubicBezTo>
                  <a:cubicBezTo>
                    <a:pt x="4520" y="2041"/>
                    <a:pt x="5521" y="1"/>
                    <a:pt x="2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7"/>
            <p:cNvSpPr/>
            <p:nvPr/>
          </p:nvSpPr>
          <p:spPr>
            <a:xfrm>
              <a:off x="3580000" y="2358550"/>
              <a:ext cx="49400" cy="28350"/>
            </a:xfrm>
            <a:custGeom>
              <a:rect b="b" l="l" r="r" t="t"/>
              <a:pathLst>
                <a:path extrusionOk="0" h="1134" w="1976">
                  <a:moveTo>
                    <a:pt x="1975" y="0"/>
                  </a:moveTo>
                  <a:lnTo>
                    <a:pt x="1975" y="0"/>
                  </a:lnTo>
                  <a:cubicBezTo>
                    <a:pt x="1240" y="263"/>
                    <a:pt x="565" y="493"/>
                    <a:pt x="0" y="679"/>
                  </a:cubicBezTo>
                  <a:cubicBezTo>
                    <a:pt x="304" y="974"/>
                    <a:pt x="620" y="1133"/>
                    <a:pt x="917" y="1133"/>
                  </a:cubicBezTo>
                  <a:cubicBezTo>
                    <a:pt x="1002" y="1133"/>
                    <a:pt x="1086" y="1120"/>
                    <a:pt x="1167" y="1093"/>
                  </a:cubicBezTo>
                  <a:cubicBezTo>
                    <a:pt x="1505" y="981"/>
                    <a:pt x="1823" y="609"/>
                    <a:pt x="19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7"/>
            <p:cNvSpPr/>
            <p:nvPr/>
          </p:nvSpPr>
          <p:spPr>
            <a:xfrm>
              <a:off x="3859125" y="1983700"/>
              <a:ext cx="252650" cy="245025"/>
            </a:xfrm>
            <a:custGeom>
              <a:rect b="b" l="l" r="r" t="t"/>
              <a:pathLst>
                <a:path extrusionOk="0" h="9801" w="10106">
                  <a:moveTo>
                    <a:pt x="2215" y="0"/>
                  </a:moveTo>
                  <a:cubicBezTo>
                    <a:pt x="1079" y="1735"/>
                    <a:pt x="713" y="3656"/>
                    <a:pt x="604" y="5003"/>
                  </a:cubicBezTo>
                  <a:cubicBezTo>
                    <a:pt x="849" y="6504"/>
                    <a:pt x="651" y="8107"/>
                    <a:pt x="1" y="9801"/>
                  </a:cubicBezTo>
                  <a:cubicBezTo>
                    <a:pt x="1554" y="9600"/>
                    <a:pt x="5341" y="8843"/>
                    <a:pt x="7479" y="5875"/>
                  </a:cubicBezTo>
                  <a:cubicBezTo>
                    <a:pt x="7655" y="5632"/>
                    <a:pt x="7832" y="5392"/>
                    <a:pt x="8006" y="5156"/>
                  </a:cubicBezTo>
                  <a:cubicBezTo>
                    <a:pt x="9085" y="3689"/>
                    <a:pt x="10106" y="2256"/>
                    <a:pt x="9705" y="1462"/>
                  </a:cubicBezTo>
                  <a:cubicBezTo>
                    <a:pt x="9231" y="524"/>
                    <a:pt x="6758" y="0"/>
                    <a:pt x="2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7"/>
            <p:cNvSpPr/>
            <p:nvPr/>
          </p:nvSpPr>
          <p:spPr>
            <a:xfrm>
              <a:off x="3810975" y="1986325"/>
              <a:ext cx="78325" cy="75750"/>
            </a:xfrm>
            <a:custGeom>
              <a:rect b="b" l="l" r="r" t="t"/>
              <a:pathLst>
                <a:path extrusionOk="0" h="3030" w="3133">
                  <a:moveTo>
                    <a:pt x="3133" y="1"/>
                  </a:moveTo>
                  <a:lnTo>
                    <a:pt x="3133" y="1"/>
                  </a:lnTo>
                  <a:cubicBezTo>
                    <a:pt x="2241" y="16"/>
                    <a:pt x="1274" y="46"/>
                    <a:pt x="240" y="93"/>
                  </a:cubicBezTo>
                  <a:cubicBezTo>
                    <a:pt x="161" y="96"/>
                    <a:pt x="81" y="99"/>
                    <a:pt x="0" y="102"/>
                  </a:cubicBezTo>
                  <a:cubicBezTo>
                    <a:pt x="884" y="1074"/>
                    <a:pt x="1528" y="2038"/>
                    <a:pt x="1961" y="3029"/>
                  </a:cubicBezTo>
                  <a:cubicBezTo>
                    <a:pt x="2213" y="1896"/>
                    <a:pt x="2607" y="880"/>
                    <a:pt x="3133" y="1"/>
                  </a:cubicBezTo>
                  <a:close/>
                </a:path>
              </a:pathLst>
            </a:custGeom>
            <a:solidFill>
              <a:srgbClr val="C3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7"/>
            <p:cNvSpPr/>
            <p:nvPr/>
          </p:nvSpPr>
          <p:spPr>
            <a:xfrm>
              <a:off x="3372175" y="1985750"/>
              <a:ext cx="486575" cy="442250"/>
            </a:xfrm>
            <a:custGeom>
              <a:rect b="b" l="l" r="r" t="t"/>
              <a:pathLst>
                <a:path extrusionOk="0" h="17690" w="19463">
                  <a:moveTo>
                    <a:pt x="9777" y="0"/>
                  </a:moveTo>
                  <a:cubicBezTo>
                    <a:pt x="6646" y="0"/>
                    <a:pt x="3547" y="321"/>
                    <a:pt x="2083" y="2649"/>
                  </a:cubicBezTo>
                  <a:cubicBezTo>
                    <a:pt x="0" y="5958"/>
                    <a:pt x="445" y="9325"/>
                    <a:pt x="837" y="12294"/>
                  </a:cubicBezTo>
                  <a:cubicBezTo>
                    <a:pt x="923" y="12938"/>
                    <a:pt x="1004" y="13547"/>
                    <a:pt x="1058" y="14145"/>
                  </a:cubicBezTo>
                  <a:cubicBezTo>
                    <a:pt x="1253" y="16272"/>
                    <a:pt x="1583" y="17689"/>
                    <a:pt x="2565" y="17689"/>
                  </a:cubicBezTo>
                  <a:cubicBezTo>
                    <a:pt x="3358" y="17689"/>
                    <a:pt x="4589" y="16924"/>
                    <a:pt x="6222" y="15413"/>
                  </a:cubicBezTo>
                  <a:cubicBezTo>
                    <a:pt x="6269" y="15369"/>
                    <a:pt x="6325" y="15337"/>
                    <a:pt x="6387" y="15318"/>
                  </a:cubicBezTo>
                  <a:cubicBezTo>
                    <a:pt x="6485" y="15289"/>
                    <a:pt x="16228" y="12323"/>
                    <a:pt x="18481" y="9952"/>
                  </a:cubicBezTo>
                  <a:cubicBezTo>
                    <a:pt x="19194" y="8308"/>
                    <a:pt x="19462" y="6788"/>
                    <a:pt x="19270" y="5338"/>
                  </a:cubicBezTo>
                  <a:cubicBezTo>
                    <a:pt x="19235" y="5270"/>
                    <a:pt x="19217" y="5194"/>
                    <a:pt x="19223" y="5117"/>
                  </a:cubicBezTo>
                  <a:cubicBezTo>
                    <a:pt x="19224" y="5099"/>
                    <a:pt x="19226" y="5081"/>
                    <a:pt x="19227" y="5063"/>
                  </a:cubicBezTo>
                  <a:cubicBezTo>
                    <a:pt x="18932" y="3367"/>
                    <a:pt x="18001" y="1760"/>
                    <a:pt x="16403" y="149"/>
                  </a:cubicBezTo>
                  <a:cubicBezTo>
                    <a:pt x="16320" y="149"/>
                    <a:pt x="16239" y="150"/>
                    <a:pt x="16155" y="150"/>
                  </a:cubicBezTo>
                  <a:cubicBezTo>
                    <a:pt x="15063" y="150"/>
                    <a:pt x="13948" y="111"/>
                    <a:pt x="12872" y="73"/>
                  </a:cubicBezTo>
                  <a:cubicBezTo>
                    <a:pt x="11794" y="36"/>
                    <a:pt x="10777" y="0"/>
                    <a:pt x="97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7"/>
            <p:cNvSpPr/>
            <p:nvPr/>
          </p:nvSpPr>
          <p:spPr>
            <a:xfrm>
              <a:off x="3701250" y="1634525"/>
              <a:ext cx="86075" cy="97725"/>
            </a:xfrm>
            <a:custGeom>
              <a:rect b="b" l="l" r="r" t="t"/>
              <a:pathLst>
                <a:path extrusionOk="0" h="3909" w="3443">
                  <a:moveTo>
                    <a:pt x="2676" y="1"/>
                  </a:moveTo>
                  <a:cubicBezTo>
                    <a:pt x="2482" y="1"/>
                    <a:pt x="2367" y="42"/>
                    <a:pt x="2354" y="46"/>
                  </a:cubicBezTo>
                  <a:cubicBezTo>
                    <a:pt x="2319" y="60"/>
                    <a:pt x="2273" y="69"/>
                    <a:pt x="2227" y="69"/>
                  </a:cubicBezTo>
                  <a:cubicBezTo>
                    <a:pt x="2187" y="69"/>
                    <a:pt x="2149" y="62"/>
                    <a:pt x="2119" y="48"/>
                  </a:cubicBezTo>
                  <a:cubicBezTo>
                    <a:pt x="2118" y="48"/>
                    <a:pt x="2116" y="47"/>
                    <a:pt x="2115" y="47"/>
                  </a:cubicBezTo>
                  <a:cubicBezTo>
                    <a:pt x="2012" y="47"/>
                    <a:pt x="667" y="973"/>
                    <a:pt x="617" y="1030"/>
                  </a:cubicBezTo>
                  <a:cubicBezTo>
                    <a:pt x="333" y="1354"/>
                    <a:pt x="137" y="1702"/>
                    <a:pt x="0" y="2063"/>
                  </a:cubicBezTo>
                  <a:cubicBezTo>
                    <a:pt x="115" y="2575"/>
                    <a:pt x="279" y="3228"/>
                    <a:pt x="492" y="3868"/>
                  </a:cubicBezTo>
                  <a:cubicBezTo>
                    <a:pt x="573" y="3879"/>
                    <a:pt x="654" y="3892"/>
                    <a:pt x="735" y="3908"/>
                  </a:cubicBezTo>
                  <a:cubicBezTo>
                    <a:pt x="751" y="3896"/>
                    <a:pt x="766" y="3886"/>
                    <a:pt x="779" y="3876"/>
                  </a:cubicBezTo>
                  <a:cubicBezTo>
                    <a:pt x="837" y="2674"/>
                    <a:pt x="1385" y="1168"/>
                    <a:pt x="3443" y="186"/>
                  </a:cubicBezTo>
                  <a:cubicBezTo>
                    <a:pt x="3127" y="39"/>
                    <a:pt x="2864" y="1"/>
                    <a:pt x="2676"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7"/>
            <p:cNvSpPr/>
            <p:nvPr/>
          </p:nvSpPr>
          <p:spPr>
            <a:xfrm>
              <a:off x="3816950" y="1648575"/>
              <a:ext cx="105225" cy="97500"/>
            </a:xfrm>
            <a:custGeom>
              <a:rect b="b" l="l" r="r" t="t"/>
              <a:pathLst>
                <a:path extrusionOk="0" h="3900" w="4209">
                  <a:moveTo>
                    <a:pt x="2473" y="0"/>
                  </a:moveTo>
                  <a:lnTo>
                    <a:pt x="1954" y="334"/>
                  </a:lnTo>
                  <a:lnTo>
                    <a:pt x="2088" y="524"/>
                  </a:lnTo>
                  <a:cubicBezTo>
                    <a:pt x="2186" y="665"/>
                    <a:pt x="2124" y="862"/>
                    <a:pt x="1962" y="919"/>
                  </a:cubicBezTo>
                  <a:cubicBezTo>
                    <a:pt x="1462" y="1097"/>
                    <a:pt x="148" y="1734"/>
                    <a:pt x="80" y="2531"/>
                  </a:cubicBezTo>
                  <a:cubicBezTo>
                    <a:pt x="0" y="3482"/>
                    <a:pt x="1200" y="3733"/>
                    <a:pt x="1402" y="3768"/>
                  </a:cubicBezTo>
                  <a:cubicBezTo>
                    <a:pt x="1642" y="3749"/>
                    <a:pt x="1875" y="3740"/>
                    <a:pt x="2101" y="3740"/>
                  </a:cubicBezTo>
                  <a:cubicBezTo>
                    <a:pt x="2634" y="3740"/>
                    <a:pt x="3126" y="3793"/>
                    <a:pt x="3578" y="3899"/>
                  </a:cubicBezTo>
                  <a:cubicBezTo>
                    <a:pt x="3550" y="3110"/>
                    <a:pt x="3589" y="2088"/>
                    <a:pt x="4209" y="1573"/>
                  </a:cubicBezTo>
                  <a:lnTo>
                    <a:pt x="3905" y="1190"/>
                  </a:lnTo>
                  <a:cubicBezTo>
                    <a:pt x="3564" y="1365"/>
                    <a:pt x="3117" y="1642"/>
                    <a:pt x="2968" y="1862"/>
                  </a:cubicBezTo>
                  <a:cubicBezTo>
                    <a:pt x="2918" y="1934"/>
                    <a:pt x="2837" y="1975"/>
                    <a:pt x="2752" y="1975"/>
                  </a:cubicBezTo>
                  <a:cubicBezTo>
                    <a:pt x="2729" y="1975"/>
                    <a:pt x="2705" y="1971"/>
                    <a:pt x="2682" y="1965"/>
                  </a:cubicBezTo>
                  <a:cubicBezTo>
                    <a:pt x="2575" y="1935"/>
                    <a:pt x="2499" y="1839"/>
                    <a:pt x="2492" y="1728"/>
                  </a:cubicBezTo>
                  <a:cubicBezTo>
                    <a:pt x="2488" y="1632"/>
                    <a:pt x="2457" y="864"/>
                    <a:pt x="2797" y="353"/>
                  </a:cubicBezTo>
                  <a:lnTo>
                    <a:pt x="2473" y="0"/>
                  </a:ln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7"/>
            <p:cNvSpPr/>
            <p:nvPr/>
          </p:nvSpPr>
          <p:spPr>
            <a:xfrm>
              <a:off x="3629250" y="1743275"/>
              <a:ext cx="77500" cy="136975"/>
            </a:xfrm>
            <a:custGeom>
              <a:rect b="b" l="l" r="r" t="t"/>
              <a:pathLst>
                <a:path extrusionOk="0" h="5479" w="3100">
                  <a:moveTo>
                    <a:pt x="2830" y="0"/>
                  </a:moveTo>
                  <a:cubicBezTo>
                    <a:pt x="2504" y="0"/>
                    <a:pt x="2191" y="47"/>
                    <a:pt x="1901" y="143"/>
                  </a:cubicBezTo>
                  <a:cubicBezTo>
                    <a:pt x="1280" y="349"/>
                    <a:pt x="796" y="770"/>
                    <a:pt x="501" y="1359"/>
                  </a:cubicBezTo>
                  <a:cubicBezTo>
                    <a:pt x="1" y="2354"/>
                    <a:pt x="822" y="4316"/>
                    <a:pt x="1440" y="5478"/>
                  </a:cubicBezTo>
                  <a:cubicBezTo>
                    <a:pt x="1413" y="5110"/>
                    <a:pt x="1405" y="4746"/>
                    <a:pt x="1409" y="4393"/>
                  </a:cubicBezTo>
                  <a:cubicBezTo>
                    <a:pt x="1429" y="2103"/>
                    <a:pt x="2405" y="714"/>
                    <a:pt x="3100" y="11"/>
                  </a:cubicBezTo>
                  <a:cubicBezTo>
                    <a:pt x="3009" y="4"/>
                    <a:pt x="2919" y="0"/>
                    <a:pt x="2830" y="0"/>
                  </a:cubicBezTo>
                  <a:close/>
                </a:path>
              </a:pathLst>
            </a:custGeom>
            <a:solidFill>
              <a:srgbClr val="FFE0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7"/>
            <p:cNvSpPr/>
            <p:nvPr/>
          </p:nvSpPr>
          <p:spPr>
            <a:xfrm>
              <a:off x="3860975" y="1754800"/>
              <a:ext cx="127850" cy="297200"/>
            </a:xfrm>
            <a:custGeom>
              <a:rect b="b" l="l" r="r" t="t"/>
              <a:pathLst>
                <a:path extrusionOk="0" h="11888" w="5114">
                  <a:moveTo>
                    <a:pt x="363" y="1"/>
                  </a:moveTo>
                  <a:cubicBezTo>
                    <a:pt x="302" y="1"/>
                    <a:pt x="240" y="2"/>
                    <a:pt x="178" y="3"/>
                  </a:cubicBezTo>
                  <a:cubicBezTo>
                    <a:pt x="533" y="451"/>
                    <a:pt x="1037" y="1237"/>
                    <a:pt x="1190" y="2242"/>
                  </a:cubicBezTo>
                  <a:cubicBezTo>
                    <a:pt x="1231" y="2409"/>
                    <a:pt x="1595" y="3743"/>
                    <a:pt x="2553" y="4053"/>
                  </a:cubicBezTo>
                  <a:cubicBezTo>
                    <a:pt x="2658" y="4088"/>
                    <a:pt x="2764" y="4105"/>
                    <a:pt x="2868" y="4105"/>
                  </a:cubicBezTo>
                  <a:cubicBezTo>
                    <a:pt x="3260" y="4105"/>
                    <a:pt x="3622" y="3861"/>
                    <a:pt x="3840" y="3426"/>
                  </a:cubicBezTo>
                  <a:cubicBezTo>
                    <a:pt x="3884" y="3332"/>
                    <a:pt x="3978" y="3277"/>
                    <a:pt x="4075" y="3277"/>
                  </a:cubicBezTo>
                  <a:cubicBezTo>
                    <a:pt x="4114" y="3277"/>
                    <a:pt x="4154" y="3286"/>
                    <a:pt x="4192" y="3305"/>
                  </a:cubicBezTo>
                  <a:cubicBezTo>
                    <a:pt x="4322" y="3370"/>
                    <a:pt x="4373" y="3530"/>
                    <a:pt x="4306" y="3659"/>
                  </a:cubicBezTo>
                  <a:cubicBezTo>
                    <a:pt x="4118" y="4033"/>
                    <a:pt x="3844" y="4307"/>
                    <a:pt x="3528" y="4467"/>
                  </a:cubicBezTo>
                  <a:cubicBezTo>
                    <a:pt x="4169" y="5088"/>
                    <a:pt x="4195" y="6271"/>
                    <a:pt x="4196" y="6336"/>
                  </a:cubicBezTo>
                  <a:cubicBezTo>
                    <a:pt x="4198" y="6449"/>
                    <a:pt x="4126" y="6551"/>
                    <a:pt x="4018" y="6586"/>
                  </a:cubicBezTo>
                  <a:cubicBezTo>
                    <a:pt x="3993" y="6594"/>
                    <a:pt x="3966" y="6599"/>
                    <a:pt x="3940" y="6599"/>
                  </a:cubicBezTo>
                  <a:cubicBezTo>
                    <a:pt x="3939" y="6599"/>
                    <a:pt x="3937" y="6599"/>
                    <a:pt x="3936" y="6599"/>
                  </a:cubicBezTo>
                  <a:cubicBezTo>
                    <a:pt x="3794" y="6599"/>
                    <a:pt x="3678" y="6486"/>
                    <a:pt x="3675" y="6343"/>
                  </a:cubicBezTo>
                  <a:cubicBezTo>
                    <a:pt x="3675" y="6327"/>
                    <a:pt x="3639" y="4745"/>
                    <a:pt x="2713" y="4622"/>
                  </a:cubicBezTo>
                  <a:cubicBezTo>
                    <a:pt x="1986" y="4525"/>
                    <a:pt x="1498" y="4037"/>
                    <a:pt x="1182" y="3537"/>
                  </a:cubicBezTo>
                  <a:cubicBezTo>
                    <a:pt x="1160" y="3699"/>
                    <a:pt x="1133" y="3874"/>
                    <a:pt x="1101" y="4062"/>
                  </a:cubicBezTo>
                  <a:cubicBezTo>
                    <a:pt x="1101" y="4064"/>
                    <a:pt x="1100" y="4066"/>
                    <a:pt x="1100" y="4068"/>
                  </a:cubicBezTo>
                  <a:cubicBezTo>
                    <a:pt x="1063" y="4292"/>
                    <a:pt x="1020" y="4529"/>
                    <a:pt x="975" y="4785"/>
                  </a:cubicBezTo>
                  <a:cubicBezTo>
                    <a:pt x="581" y="7016"/>
                    <a:pt x="0" y="10282"/>
                    <a:pt x="1364" y="11880"/>
                  </a:cubicBezTo>
                  <a:cubicBezTo>
                    <a:pt x="1517" y="11883"/>
                    <a:pt x="1667" y="11887"/>
                    <a:pt x="1813" y="11887"/>
                  </a:cubicBezTo>
                  <a:cubicBezTo>
                    <a:pt x="2252" y="11887"/>
                    <a:pt x="2654" y="11846"/>
                    <a:pt x="3008" y="11585"/>
                  </a:cubicBezTo>
                  <a:cubicBezTo>
                    <a:pt x="4303" y="11585"/>
                    <a:pt x="4983" y="10169"/>
                    <a:pt x="5029" y="8434"/>
                  </a:cubicBezTo>
                  <a:cubicBezTo>
                    <a:pt x="5114" y="5358"/>
                    <a:pt x="5048" y="2562"/>
                    <a:pt x="3442" y="1042"/>
                  </a:cubicBezTo>
                  <a:cubicBezTo>
                    <a:pt x="2701" y="339"/>
                    <a:pt x="1689" y="1"/>
                    <a:pt x="363"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7"/>
            <p:cNvSpPr/>
            <p:nvPr/>
          </p:nvSpPr>
          <p:spPr>
            <a:xfrm>
              <a:off x="3676025" y="1636625"/>
              <a:ext cx="206900" cy="415975"/>
            </a:xfrm>
            <a:custGeom>
              <a:rect b="b" l="l" r="r" t="t"/>
              <a:pathLst>
                <a:path extrusionOk="0" h="16639" w="8276">
                  <a:moveTo>
                    <a:pt x="6387" y="1"/>
                  </a:moveTo>
                  <a:cubicBezTo>
                    <a:pt x="6098" y="65"/>
                    <a:pt x="5813" y="142"/>
                    <a:pt x="5531" y="236"/>
                  </a:cubicBezTo>
                  <a:cubicBezTo>
                    <a:pt x="4084" y="717"/>
                    <a:pt x="2349" y="1750"/>
                    <a:pt x="2308" y="3946"/>
                  </a:cubicBezTo>
                  <a:cubicBezTo>
                    <a:pt x="2306" y="4035"/>
                    <a:pt x="2260" y="4117"/>
                    <a:pt x="2184" y="4163"/>
                  </a:cubicBezTo>
                  <a:cubicBezTo>
                    <a:pt x="2099" y="4215"/>
                    <a:pt x="94" y="5495"/>
                    <a:pt x="65" y="8682"/>
                  </a:cubicBezTo>
                  <a:cubicBezTo>
                    <a:pt x="48" y="10350"/>
                    <a:pt x="1" y="14218"/>
                    <a:pt x="5617" y="16076"/>
                  </a:cubicBezTo>
                  <a:cubicBezTo>
                    <a:pt x="6522" y="16374"/>
                    <a:pt x="7343" y="16560"/>
                    <a:pt x="8078" y="16638"/>
                  </a:cubicBezTo>
                  <a:cubicBezTo>
                    <a:pt x="6948" y="14825"/>
                    <a:pt x="7448" y="11772"/>
                    <a:pt x="7830" y="9608"/>
                  </a:cubicBezTo>
                  <a:lnTo>
                    <a:pt x="7830" y="9608"/>
                  </a:lnTo>
                  <a:cubicBezTo>
                    <a:pt x="7587" y="9807"/>
                    <a:pt x="7319" y="9981"/>
                    <a:pt x="7057" y="10150"/>
                  </a:cubicBezTo>
                  <a:cubicBezTo>
                    <a:pt x="6952" y="10219"/>
                    <a:pt x="6848" y="10285"/>
                    <a:pt x="6748" y="10353"/>
                  </a:cubicBezTo>
                  <a:cubicBezTo>
                    <a:pt x="6543" y="10517"/>
                    <a:pt x="6347" y="10672"/>
                    <a:pt x="6156" y="10823"/>
                  </a:cubicBezTo>
                  <a:cubicBezTo>
                    <a:pt x="6092" y="10887"/>
                    <a:pt x="6031" y="10955"/>
                    <a:pt x="5977" y="11027"/>
                  </a:cubicBezTo>
                  <a:cubicBezTo>
                    <a:pt x="5462" y="11719"/>
                    <a:pt x="5815" y="12600"/>
                    <a:pt x="5820" y="12610"/>
                  </a:cubicBezTo>
                  <a:cubicBezTo>
                    <a:pt x="5873" y="12743"/>
                    <a:pt x="5811" y="12894"/>
                    <a:pt x="5679" y="12949"/>
                  </a:cubicBezTo>
                  <a:cubicBezTo>
                    <a:pt x="5673" y="12952"/>
                    <a:pt x="5667" y="12954"/>
                    <a:pt x="5661" y="12957"/>
                  </a:cubicBezTo>
                  <a:cubicBezTo>
                    <a:pt x="5634" y="12965"/>
                    <a:pt x="5606" y="12970"/>
                    <a:pt x="5579" y="12970"/>
                  </a:cubicBezTo>
                  <a:cubicBezTo>
                    <a:pt x="5476" y="12970"/>
                    <a:pt x="5380" y="12910"/>
                    <a:pt x="5339" y="12811"/>
                  </a:cubicBezTo>
                  <a:cubicBezTo>
                    <a:pt x="5325" y="12776"/>
                    <a:pt x="5091" y="12198"/>
                    <a:pt x="5211" y="11529"/>
                  </a:cubicBezTo>
                  <a:lnTo>
                    <a:pt x="5211" y="11529"/>
                  </a:lnTo>
                  <a:cubicBezTo>
                    <a:pt x="4580" y="11971"/>
                    <a:pt x="3992" y="12309"/>
                    <a:pt x="3383" y="12512"/>
                  </a:cubicBezTo>
                  <a:cubicBezTo>
                    <a:pt x="3357" y="12519"/>
                    <a:pt x="3332" y="12523"/>
                    <a:pt x="3307" y="12523"/>
                  </a:cubicBezTo>
                  <a:cubicBezTo>
                    <a:pt x="3197" y="12523"/>
                    <a:pt x="3096" y="12454"/>
                    <a:pt x="3059" y="12344"/>
                  </a:cubicBezTo>
                  <a:cubicBezTo>
                    <a:pt x="3014" y="12211"/>
                    <a:pt x="3086" y="12065"/>
                    <a:pt x="3218" y="12017"/>
                  </a:cubicBezTo>
                  <a:cubicBezTo>
                    <a:pt x="3739" y="11844"/>
                    <a:pt x="4252" y="11558"/>
                    <a:pt x="4803" y="11180"/>
                  </a:cubicBezTo>
                  <a:lnTo>
                    <a:pt x="4803" y="11180"/>
                  </a:lnTo>
                  <a:cubicBezTo>
                    <a:pt x="4399" y="11300"/>
                    <a:pt x="4099" y="11341"/>
                    <a:pt x="3874" y="11341"/>
                  </a:cubicBezTo>
                  <a:cubicBezTo>
                    <a:pt x="3493" y="11341"/>
                    <a:pt x="3330" y="11222"/>
                    <a:pt x="3243" y="11159"/>
                  </a:cubicBezTo>
                  <a:cubicBezTo>
                    <a:pt x="3126" y="11074"/>
                    <a:pt x="3100" y="10911"/>
                    <a:pt x="3185" y="10794"/>
                  </a:cubicBezTo>
                  <a:cubicBezTo>
                    <a:pt x="3236" y="10724"/>
                    <a:pt x="3316" y="10687"/>
                    <a:pt x="3396" y="10687"/>
                  </a:cubicBezTo>
                  <a:cubicBezTo>
                    <a:pt x="3450" y="10687"/>
                    <a:pt x="3504" y="10704"/>
                    <a:pt x="3550" y="10738"/>
                  </a:cubicBezTo>
                  <a:cubicBezTo>
                    <a:pt x="3594" y="10770"/>
                    <a:pt x="3693" y="10817"/>
                    <a:pt x="3897" y="10817"/>
                  </a:cubicBezTo>
                  <a:cubicBezTo>
                    <a:pt x="4278" y="10817"/>
                    <a:pt x="5025" y="10653"/>
                    <a:pt x="6459" y="9920"/>
                  </a:cubicBezTo>
                  <a:cubicBezTo>
                    <a:pt x="6563" y="9850"/>
                    <a:pt x="6669" y="9781"/>
                    <a:pt x="6774" y="9713"/>
                  </a:cubicBezTo>
                  <a:cubicBezTo>
                    <a:pt x="7262" y="9398"/>
                    <a:pt x="7722" y="9098"/>
                    <a:pt x="7994" y="8660"/>
                  </a:cubicBezTo>
                  <a:cubicBezTo>
                    <a:pt x="8038" y="8394"/>
                    <a:pt x="8074" y="8152"/>
                    <a:pt x="8097" y="7944"/>
                  </a:cubicBezTo>
                  <a:cubicBezTo>
                    <a:pt x="8276" y="6271"/>
                    <a:pt x="7142" y="4998"/>
                    <a:pt x="6897" y="4744"/>
                  </a:cubicBezTo>
                  <a:cubicBezTo>
                    <a:pt x="6218" y="4618"/>
                    <a:pt x="5101" y="4115"/>
                    <a:pt x="5199" y="2963"/>
                  </a:cubicBezTo>
                  <a:cubicBezTo>
                    <a:pt x="5283" y="1962"/>
                    <a:pt x="6517" y="1298"/>
                    <a:pt x="7111" y="1033"/>
                  </a:cubicBezTo>
                  <a:lnTo>
                    <a:pt x="6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7"/>
            <p:cNvSpPr/>
            <p:nvPr/>
          </p:nvSpPr>
          <p:spPr>
            <a:xfrm>
              <a:off x="3923125" y="431275"/>
              <a:ext cx="86025" cy="132150"/>
            </a:xfrm>
            <a:custGeom>
              <a:rect b="b" l="l" r="r" t="t"/>
              <a:pathLst>
                <a:path extrusionOk="0" h="5286" w="3441">
                  <a:moveTo>
                    <a:pt x="2809" y="1"/>
                  </a:moveTo>
                  <a:cubicBezTo>
                    <a:pt x="2577" y="279"/>
                    <a:pt x="2273" y="489"/>
                    <a:pt x="1932" y="608"/>
                  </a:cubicBezTo>
                  <a:cubicBezTo>
                    <a:pt x="1723" y="681"/>
                    <a:pt x="1504" y="718"/>
                    <a:pt x="1282" y="718"/>
                  </a:cubicBezTo>
                  <a:cubicBezTo>
                    <a:pt x="1219" y="718"/>
                    <a:pt x="1156" y="714"/>
                    <a:pt x="1093" y="708"/>
                  </a:cubicBezTo>
                  <a:cubicBezTo>
                    <a:pt x="1040" y="915"/>
                    <a:pt x="957" y="1115"/>
                    <a:pt x="846" y="1297"/>
                  </a:cubicBezTo>
                  <a:cubicBezTo>
                    <a:pt x="1628" y="1658"/>
                    <a:pt x="2059" y="2509"/>
                    <a:pt x="1887" y="3353"/>
                  </a:cubicBezTo>
                  <a:cubicBezTo>
                    <a:pt x="1715" y="4196"/>
                    <a:pt x="985" y="4811"/>
                    <a:pt x="125" y="4837"/>
                  </a:cubicBezTo>
                  <a:cubicBezTo>
                    <a:pt x="106" y="4837"/>
                    <a:pt x="88" y="4838"/>
                    <a:pt x="70" y="4838"/>
                  </a:cubicBezTo>
                  <a:cubicBezTo>
                    <a:pt x="46" y="4838"/>
                    <a:pt x="23" y="4835"/>
                    <a:pt x="1" y="4835"/>
                  </a:cubicBezTo>
                  <a:cubicBezTo>
                    <a:pt x="258" y="5110"/>
                    <a:pt x="621" y="5286"/>
                    <a:pt x="1022" y="5286"/>
                  </a:cubicBezTo>
                  <a:cubicBezTo>
                    <a:pt x="1787" y="5286"/>
                    <a:pt x="2425" y="4648"/>
                    <a:pt x="2425" y="3882"/>
                  </a:cubicBezTo>
                  <a:cubicBezTo>
                    <a:pt x="2424" y="3632"/>
                    <a:pt x="2356" y="3386"/>
                    <a:pt x="2225" y="3171"/>
                  </a:cubicBezTo>
                  <a:cubicBezTo>
                    <a:pt x="2452" y="3070"/>
                    <a:pt x="2658" y="2930"/>
                    <a:pt x="2834" y="2755"/>
                  </a:cubicBezTo>
                  <a:cubicBezTo>
                    <a:pt x="3365" y="2225"/>
                    <a:pt x="3441" y="1568"/>
                    <a:pt x="3315" y="863"/>
                  </a:cubicBezTo>
                  <a:cubicBezTo>
                    <a:pt x="3255" y="525"/>
                    <a:pt x="3065" y="231"/>
                    <a:pt x="2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7"/>
            <p:cNvSpPr/>
            <p:nvPr/>
          </p:nvSpPr>
          <p:spPr>
            <a:xfrm>
              <a:off x="3845325" y="536900"/>
              <a:ext cx="76475" cy="40725"/>
            </a:xfrm>
            <a:custGeom>
              <a:rect b="b" l="l" r="r" t="t"/>
              <a:pathLst>
                <a:path extrusionOk="0" h="1629" w="3059">
                  <a:moveTo>
                    <a:pt x="1804" y="1"/>
                  </a:moveTo>
                  <a:cubicBezTo>
                    <a:pt x="1515" y="155"/>
                    <a:pt x="1193" y="240"/>
                    <a:pt x="865" y="250"/>
                  </a:cubicBezTo>
                  <a:cubicBezTo>
                    <a:pt x="843" y="250"/>
                    <a:pt x="823" y="251"/>
                    <a:pt x="801" y="251"/>
                  </a:cubicBezTo>
                  <a:cubicBezTo>
                    <a:pt x="669" y="251"/>
                    <a:pt x="539" y="239"/>
                    <a:pt x="410" y="214"/>
                  </a:cubicBezTo>
                  <a:cubicBezTo>
                    <a:pt x="377" y="320"/>
                    <a:pt x="338" y="421"/>
                    <a:pt x="300" y="513"/>
                  </a:cubicBezTo>
                  <a:lnTo>
                    <a:pt x="296" y="525"/>
                  </a:lnTo>
                  <a:lnTo>
                    <a:pt x="290" y="537"/>
                  </a:lnTo>
                  <a:cubicBezTo>
                    <a:pt x="211" y="700"/>
                    <a:pt x="114" y="855"/>
                    <a:pt x="1" y="996"/>
                  </a:cubicBezTo>
                  <a:cubicBezTo>
                    <a:pt x="28" y="1026"/>
                    <a:pt x="54" y="1055"/>
                    <a:pt x="81" y="1082"/>
                  </a:cubicBezTo>
                  <a:cubicBezTo>
                    <a:pt x="445" y="1446"/>
                    <a:pt x="921" y="1628"/>
                    <a:pt x="1398" y="1628"/>
                  </a:cubicBezTo>
                  <a:cubicBezTo>
                    <a:pt x="1875" y="1628"/>
                    <a:pt x="2351" y="1446"/>
                    <a:pt x="2715" y="1082"/>
                  </a:cubicBezTo>
                  <a:cubicBezTo>
                    <a:pt x="2855" y="943"/>
                    <a:pt x="2970" y="782"/>
                    <a:pt x="3059" y="606"/>
                  </a:cubicBezTo>
                  <a:cubicBezTo>
                    <a:pt x="2628" y="579"/>
                    <a:pt x="2222" y="402"/>
                    <a:pt x="1909" y="107"/>
                  </a:cubicBezTo>
                  <a:cubicBezTo>
                    <a:pt x="1872" y="73"/>
                    <a:pt x="1838" y="37"/>
                    <a:pt x="18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7"/>
            <p:cNvSpPr/>
            <p:nvPr/>
          </p:nvSpPr>
          <p:spPr>
            <a:xfrm>
              <a:off x="3640075" y="328775"/>
              <a:ext cx="115525" cy="75275"/>
            </a:xfrm>
            <a:custGeom>
              <a:rect b="b" l="l" r="r" t="t"/>
              <a:pathLst>
                <a:path extrusionOk="0" h="3011" w="4621">
                  <a:moveTo>
                    <a:pt x="3758" y="1"/>
                  </a:moveTo>
                  <a:cubicBezTo>
                    <a:pt x="3620" y="1"/>
                    <a:pt x="3482" y="19"/>
                    <a:pt x="3349" y="56"/>
                  </a:cubicBezTo>
                  <a:cubicBezTo>
                    <a:pt x="2873" y="190"/>
                    <a:pt x="2487" y="540"/>
                    <a:pt x="2309" y="1001"/>
                  </a:cubicBezTo>
                  <a:cubicBezTo>
                    <a:pt x="2104" y="907"/>
                    <a:pt x="1886" y="862"/>
                    <a:pt x="1670" y="862"/>
                  </a:cubicBezTo>
                  <a:cubicBezTo>
                    <a:pt x="1275" y="862"/>
                    <a:pt x="886" y="1013"/>
                    <a:pt x="591" y="1301"/>
                  </a:cubicBezTo>
                  <a:cubicBezTo>
                    <a:pt x="136" y="1746"/>
                    <a:pt x="1" y="2425"/>
                    <a:pt x="251" y="3010"/>
                  </a:cubicBezTo>
                  <a:cubicBezTo>
                    <a:pt x="541" y="2899"/>
                    <a:pt x="801" y="2791"/>
                    <a:pt x="1157" y="2760"/>
                  </a:cubicBezTo>
                  <a:lnTo>
                    <a:pt x="1174" y="2671"/>
                  </a:lnTo>
                  <a:lnTo>
                    <a:pt x="1192" y="2671"/>
                  </a:lnTo>
                  <a:cubicBezTo>
                    <a:pt x="1503" y="2671"/>
                    <a:pt x="1802" y="2807"/>
                    <a:pt x="2087" y="2917"/>
                  </a:cubicBezTo>
                  <a:cubicBezTo>
                    <a:pt x="2157" y="2874"/>
                    <a:pt x="2228" y="2871"/>
                    <a:pt x="2303" y="2833"/>
                  </a:cubicBezTo>
                  <a:lnTo>
                    <a:pt x="2317" y="2846"/>
                  </a:lnTo>
                  <a:lnTo>
                    <a:pt x="2332" y="2849"/>
                  </a:lnTo>
                  <a:cubicBezTo>
                    <a:pt x="2635" y="2729"/>
                    <a:pt x="2837" y="2659"/>
                    <a:pt x="3125" y="2634"/>
                  </a:cubicBezTo>
                  <a:cubicBezTo>
                    <a:pt x="3189" y="2627"/>
                    <a:pt x="3252" y="2623"/>
                    <a:pt x="3315" y="2621"/>
                  </a:cubicBezTo>
                  <a:cubicBezTo>
                    <a:pt x="3349" y="2493"/>
                    <a:pt x="3393" y="2368"/>
                    <a:pt x="3447" y="2246"/>
                  </a:cubicBezTo>
                  <a:cubicBezTo>
                    <a:pt x="3571" y="1745"/>
                    <a:pt x="3918" y="1333"/>
                    <a:pt x="4392" y="1101"/>
                  </a:cubicBezTo>
                  <a:cubicBezTo>
                    <a:pt x="4404" y="936"/>
                    <a:pt x="4432" y="772"/>
                    <a:pt x="4475" y="612"/>
                  </a:cubicBezTo>
                  <a:lnTo>
                    <a:pt x="4482" y="587"/>
                  </a:lnTo>
                  <a:lnTo>
                    <a:pt x="4491" y="563"/>
                  </a:lnTo>
                  <a:lnTo>
                    <a:pt x="4621" y="258"/>
                  </a:lnTo>
                  <a:cubicBezTo>
                    <a:pt x="4364" y="90"/>
                    <a:pt x="4065" y="2"/>
                    <a:pt x="3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7"/>
            <p:cNvSpPr/>
            <p:nvPr/>
          </p:nvSpPr>
          <p:spPr>
            <a:xfrm>
              <a:off x="3759725" y="304675"/>
              <a:ext cx="107575" cy="55550"/>
            </a:xfrm>
            <a:custGeom>
              <a:rect b="b" l="l" r="r" t="t"/>
              <a:pathLst>
                <a:path extrusionOk="0" h="2222" w="4303">
                  <a:moveTo>
                    <a:pt x="2256" y="1"/>
                  </a:moveTo>
                  <a:cubicBezTo>
                    <a:pt x="2254" y="1"/>
                    <a:pt x="2252" y="1"/>
                    <a:pt x="2250" y="1"/>
                  </a:cubicBezTo>
                  <a:cubicBezTo>
                    <a:pt x="1773" y="42"/>
                    <a:pt x="1521" y="71"/>
                    <a:pt x="1101" y="315"/>
                  </a:cubicBezTo>
                  <a:cubicBezTo>
                    <a:pt x="797" y="490"/>
                    <a:pt x="427" y="833"/>
                    <a:pt x="271" y="1153"/>
                  </a:cubicBezTo>
                  <a:cubicBezTo>
                    <a:pt x="199" y="1327"/>
                    <a:pt x="125" y="1499"/>
                    <a:pt x="52" y="1673"/>
                  </a:cubicBezTo>
                  <a:cubicBezTo>
                    <a:pt x="29" y="1755"/>
                    <a:pt x="13" y="1837"/>
                    <a:pt x="0" y="1921"/>
                  </a:cubicBezTo>
                  <a:lnTo>
                    <a:pt x="14" y="1917"/>
                  </a:lnTo>
                  <a:cubicBezTo>
                    <a:pt x="164" y="1881"/>
                    <a:pt x="316" y="1863"/>
                    <a:pt x="468" y="1863"/>
                  </a:cubicBezTo>
                  <a:cubicBezTo>
                    <a:pt x="795" y="1863"/>
                    <a:pt x="1118" y="1945"/>
                    <a:pt x="1408" y="2106"/>
                  </a:cubicBezTo>
                  <a:cubicBezTo>
                    <a:pt x="1745" y="1866"/>
                    <a:pt x="2147" y="1737"/>
                    <a:pt x="2560" y="1737"/>
                  </a:cubicBezTo>
                  <a:cubicBezTo>
                    <a:pt x="2562" y="1737"/>
                    <a:pt x="2564" y="1737"/>
                    <a:pt x="2565" y="1737"/>
                  </a:cubicBezTo>
                  <a:cubicBezTo>
                    <a:pt x="2608" y="1737"/>
                    <a:pt x="2650" y="1738"/>
                    <a:pt x="2693" y="1741"/>
                  </a:cubicBezTo>
                  <a:cubicBezTo>
                    <a:pt x="3035" y="1763"/>
                    <a:pt x="3367" y="1873"/>
                    <a:pt x="3654" y="2062"/>
                  </a:cubicBezTo>
                  <a:lnTo>
                    <a:pt x="3676" y="2076"/>
                  </a:lnTo>
                  <a:lnTo>
                    <a:pt x="3697" y="2093"/>
                  </a:lnTo>
                  <a:lnTo>
                    <a:pt x="3844" y="2222"/>
                  </a:lnTo>
                  <a:cubicBezTo>
                    <a:pt x="3927" y="1924"/>
                    <a:pt x="4085" y="1652"/>
                    <a:pt x="4303" y="1431"/>
                  </a:cubicBezTo>
                  <a:cubicBezTo>
                    <a:pt x="4194" y="1134"/>
                    <a:pt x="4021" y="865"/>
                    <a:pt x="3797" y="642"/>
                  </a:cubicBezTo>
                  <a:lnTo>
                    <a:pt x="3355" y="299"/>
                  </a:lnTo>
                  <a:cubicBezTo>
                    <a:pt x="3022" y="103"/>
                    <a:pt x="2642" y="1"/>
                    <a:pt x="22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7"/>
            <p:cNvSpPr/>
            <p:nvPr/>
          </p:nvSpPr>
          <p:spPr>
            <a:xfrm>
              <a:off x="3857775" y="471425"/>
              <a:ext cx="106600" cy="71425"/>
            </a:xfrm>
            <a:custGeom>
              <a:rect b="b" l="l" r="r" t="t"/>
              <a:pathLst>
                <a:path extrusionOk="0" h="2857" w="4264">
                  <a:moveTo>
                    <a:pt x="3231" y="0"/>
                  </a:moveTo>
                  <a:cubicBezTo>
                    <a:pt x="3199" y="38"/>
                    <a:pt x="3165" y="74"/>
                    <a:pt x="3131" y="109"/>
                  </a:cubicBezTo>
                  <a:cubicBezTo>
                    <a:pt x="2716" y="523"/>
                    <a:pt x="2172" y="751"/>
                    <a:pt x="1598" y="751"/>
                  </a:cubicBezTo>
                  <a:cubicBezTo>
                    <a:pt x="1282" y="751"/>
                    <a:pt x="971" y="681"/>
                    <a:pt x="686" y="548"/>
                  </a:cubicBezTo>
                  <a:lnTo>
                    <a:pt x="686" y="548"/>
                  </a:lnTo>
                  <a:cubicBezTo>
                    <a:pt x="687" y="568"/>
                    <a:pt x="688" y="589"/>
                    <a:pt x="688" y="608"/>
                  </a:cubicBezTo>
                  <a:cubicBezTo>
                    <a:pt x="694" y="959"/>
                    <a:pt x="558" y="1295"/>
                    <a:pt x="304" y="1553"/>
                  </a:cubicBezTo>
                  <a:cubicBezTo>
                    <a:pt x="214" y="1643"/>
                    <a:pt x="112" y="1721"/>
                    <a:pt x="1" y="1784"/>
                  </a:cubicBezTo>
                  <a:cubicBezTo>
                    <a:pt x="8" y="1818"/>
                    <a:pt x="14" y="1850"/>
                    <a:pt x="18" y="1878"/>
                  </a:cubicBezTo>
                  <a:cubicBezTo>
                    <a:pt x="52" y="2075"/>
                    <a:pt x="42" y="2276"/>
                    <a:pt x="6" y="2469"/>
                  </a:cubicBezTo>
                  <a:cubicBezTo>
                    <a:pt x="104" y="2487"/>
                    <a:pt x="204" y="2494"/>
                    <a:pt x="303" y="2494"/>
                  </a:cubicBezTo>
                  <a:lnTo>
                    <a:pt x="356" y="2494"/>
                  </a:lnTo>
                  <a:cubicBezTo>
                    <a:pt x="735" y="2481"/>
                    <a:pt x="1101" y="2349"/>
                    <a:pt x="1400" y="2113"/>
                  </a:cubicBezTo>
                  <a:cubicBezTo>
                    <a:pt x="1663" y="2573"/>
                    <a:pt x="2153" y="2856"/>
                    <a:pt x="2684" y="2856"/>
                  </a:cubicBezTo>
                  <a:cubicBezTo>
                    <a:pt x="2698" y="2856"/>
                    <a:pt x="2712" y="2856"/>
                    <a:pt x="2727" y="2855"/>
                  </a:cubicBezTo>
                  <a:cubicBezTo>
                    <a:pt x="3429" y="2834"/>
                    <a:pt x="4018" y="2324"/>
                    <a:pt x="4141" y="1633"/>
                  </a:cubicBezTo>
                  <a:cubicBezTo>
                    <a:pt x="4263" y="942"/>
                    <a:pt x="3883" y="260"/>
                    <a:pt x="32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7"/>
            <p:cNvSpPr/>
            <p:nvPr/>
          </p:nvSpPr>
          <p:spPr>
            <a:xfrm>
              <a:off x="3608950" y="409250"/>
              <a:ext cx="73900" cy="99650"/>
            </a:xfrm>
            <a:custGeom>
              <a:rect b="b" l="l" r="r" t="t"/>
              <a:pathLst>
                <a:path extrusionOk="0" h="3986" w="2956">
                  <a:moveTo>
                    <a:pt x="2436" y="0"/>
                  </a:moveTo>
                  <a:cubicBezTo>
                    <a:pt x="1959" y="43"/>
                    <a:pt x="1708" y="71"/>
                    <a:pt x="1287" y="315"/>
                  </a:cubicBezTo>
                  <a:cubicBezTo>
                    <a:pt x="983" y="491"/>
                    <a:pt x="613" y="833"/>
                    <a:pt x="458" y="1153"/>
                  </a:cubicBezTo>
                  <a:cubicBezTo>
                    <a:pt x="385" y="1326"/>
                    <a:pt x="312" y="1499"/>
                    <a:pt x="238" y="1673"/>
                  </a:cubicBezTo>
                  <a:cubicBezTo>
                    <a:pt x="1" y="2531"/>
                    <a:pt x="311" y="3447"/>
                    <a:pt x="1020" y="3986"/>
                  </a:cubicBezTo>
                  <a:cubicBezTo>
                    <a:pt x="1021" y="3692"/>
                    <a:pt x="1087" y="3404"/>
                    <a:pt x="1213" y="3139"/>
                  </a:cubicBezTo>
                  <a:lnTo>
                    <a:pt x="1223" y="3117"/>
                  </a:lnTo>
                  <a:lnTo>
                    <a:pt x="1237" y="3096"/>
                  </a:lnTo>
                  <a:lnTo>
                    <a:pt x="1391" y="2857"/>
                  </a:lnTo>
                  <a:lnTo>
                    <a:pt x="1462" y="2748"/>
                  </a:lnTo>
                  <a:lnTo>
                    <a:pt x="1476" y="2728"/>
                  </a:lnTo>
                  <a:lnTo>
                    <a:pt x="1491" y="2710"/>
                  </a:lnTo>
                  <a:cubicBezTo>
                    <a:pt x="1691" y="2475"/>
                    <a:pt x="1942" y="2290"/>
                    <a:pt x="2225" y="2168"/>
                  </a:cubicBezTo>
                  <a:cubicBezTo>
                    <a:pt x="2170" y="1795"/>
                    <a:pt x="2202" y="1415"/>
                    <a:pt x="2320" y="1058"/>
                  </a:cubicBezTo>
                  <a:lnTo>
                    <a:pt x="2328" y="1034"/>
                  </a:lnTo>
                  <a:lnTo>
                    <a:pt x="2338" y="1011"/>
                  </a:lnTo>
                  <a:lnTo>
                    <a:pt x="2511" y="654"/>
                  </a:lnTo>
                  <a:lnTo>
                    <a:pt x="2567" y="537"/>
                  </a:lnTo>
                  <a:lnTo>
                    <a:pt x="2578" y="514"/>
                  </a:lnTo>
                  <a:lnTo>
                    <a:pt x="2593" y="493"/>
                  </a:lnTo>
                  <a:cubicBezTo>
                    <a:pt x="2697" y="336"/>
                    <a:pt x="2819" y="193"/>
                    <a:pt x="2956" y="63"/>
                  </a:cubicBezTo>
                  <a:cubicBezTo>
                    <a:pt x="2785" y="22"/>
                    <a:pt x="2612" y="0"/>
                    <a:pt x="24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7"/>
            <p:cNvSpPr/>
            <p:nvPr/>
          </p:nvSpPr>
          <p:spPr>
            <a:xfrm>
              <a:off x="3863700" y="335425"/>
              <a:ext cx="136725" cy="104400"/>
            </a:xfrm>
            <a:custGeom>
              <a:rect b="b" l="l" r="r" t="t"/>
              <a:pathLst>
                <a:path extrusionOk="0" h="4176" w="5469">
                  <a:moveTo>
                    <a:pt x="1494" y="0"/>
                  </a:moveTo>
                  <a:cubicBezTo>
                    <a:pt x="918" y="0"/>
                    <a:pt x="388" y="328"/>
                    <a:pt x="134" y="851"/>
                  </a:cubicBezTo>
                  <a:lnTo>
                    <a:pt x="135" y="851"/>
                  </a:lnTo>
                  <a:cubicBezTo>
                    <a:pt x="67" y="991"/>
                    <a:pt x="22" y="1140"/>
                    <a:pt x="0" y="1293"/>
                  </a:cubicBezTo>
                  <a:cubicBezTo>
                    <a:pt x="166" y="1503"/>
                    <a:pt x="289" y="1745"/>
                    <a:pt x="361" y="2004"/>
                  </a:cubicBezTo>
                  <a:cubicBezTo>
                    <a:pt x="378" y="2024"/>
                    <a:pt x="397" y="2043"/>
                    <a:pt x="415" y="2063"/>
                  </a:cubicBezTo>
                  <a:cubicBezTo>
                    <a:pt x="706" y="1918"/>
                    <a:pt x="1028" y="1842"/>
                    <a:pt x="1354" y="1842"/>
                  </a:cubicBezTo>
                  <a:cubicBezTo>
                    <a:pt x="1356" y="1842"/>
                    <a:pt x="1358" y="1842"/>
                    <a:pt x="1361" y="1842"/>
                  </a:cubicBezTo>
                  <a:cubicBezTo>
                    <a:pt x="1935" y="1842"/>
                    <a:pt x="2479" y="2070"/>
                    <a:pt x="2893" y="2484"/>
                  </a:cubicBezTo>
                  <a:cubicBezTo>
                    <a:pt x="3307" y="2898"/>
                    <a:pt x="3535" y="3443"/>
                    <a:pt x="3535" y="4016"/>
                  </a:cubicBezTo>
                  <a:cubicBezTo>
                    <a:pt x="3535" y="4068"/>
                    <a:pt x="3533" y="4119"/>
                    <a:pt x="3529" y="4169"/>
                  </a:cubicBezTo>
                  <a:cubicBezTo>
                    <a:pt x="3572" y="4173"/>
                    <a:pt x="3616" y="4176"/>
                    <a:pt x="3659" y="4176"/>
                  </a:cubicBezTo>
                  <a:cubicBezTo>
                    <a:pt x="3660" y="4176"/>
                    <a:pt x="3660" y="4176"/>
                    <a:pt x="3661" y="4176"/>
                  </a:cubicBezTo>
                  <a:cubicBezTo>
                    <a:pt x="4700" y="4176"/>
                    <a:pt x="5469" y="3209"/>
                    <a:pt x="5235" y="2197"/>
                  </a:cubicBezTo>
                  <a:cubicBezTo>
                    <a:pt x="5058" y="1435"/>
                    <a:pt x="4382" y="946"/>
                    <a:pt x="3661" y="946"/>
                  </a:cubicBezTo>
                  <a:cubicBezTo>
                    <a:pt x="3423" y="946"/>
                    <a:pt x="3181" y="999"/>
                    <a:pt x="2950" y="1113"/>
                  </a:cubicBezTo>
                  <a:cubicBezTo>
                    <a:pt x="2941" y="1081"/>
                    <a:pt x="2932" y="1049"/>
                    <a:pt x="2921" y="1016"/>
                  </a:cubicBezTo>
                  <a:cubicBezTo>
                    <a:pt x="2721" y="439"/>
                    <a:pt x="2193" y="39"/>
                    <a:pt x="1583" y="3"/>
                  </a:cubicBezTo>
                  <a:cubicBezTo>
                    <a:pt x="1553" y="1"/>
                    <a:pt x="1524" y="0"/>
                    <a:pt x="14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7"/>
            <p:cNvSpPr/>
            <p:nvPr/>
          </p:nvSpPr>
          <p:spPr>
            <a:xfrm>
              <a:off x="3643300" y="472700"/>
              <a:ext cx="207200" cy="106575"/>
            </a:xfrm>
            <a:custGeom>
              <a:rect b="b" l="l" r="r" t="t"/>
              <a:pathLst>
                <a:path extrusionOk="0" h="4263" w="8288">
                  <a:moveTo>
                    <a:pt x="8228" y="1901"/>
                  </a:moveTo>
                  <a:cubicBezTo>
                    <a:pt x="8229" y="1902"/>
                    <a:pt x="8229" y="1903"/>
                    <a:pt x="8229" y="1903"/>
                  </a:cubicBezTo>
                  <a:cubicBezTo>
                    <a:pt x="8229" y="1903"/>
                    <a:pt x="8229" y="1902"/>
                    <a:pt x="8228" y="1901"/>
                  </a:cubicBezTo>
                  <a:close/>
                  <a:moveTo>
                    <a:pt x="943" y="1"/>
                  </a:moveTo>
                  <a:cubicBezTo>
                    <a:pt x="735" y="99"/>
                    <a:pt x="552" y="240"/>
                    <a:pt x="403" y="414"/>
                  </a:cubicBezTo>
                  <a:cubicBezTo>
                    <a:pt x="327" y="530"/>
                    <a:pt x="253" y="647"/>
                    <a:pt x="177" y="762"/>
                  </a:cubicBezTo>
                  <a:cubicBezTo>
                    <a:pt x="53" y="1021"/>
                    <a:pt x="0" y="1310"/>
                    <a:pt x="25" y="1596"/>
                  </a:cubicBezTo>
                  <a:cubicBezTo>
                    <a:pt x="28" y="1611"/>
                    <a:pt x="32" y="1626"/>
                    <a:pt x="35" y="1641"/>
                  </a:cubicBezTo>
                  <a:cubicBezTo>
                    <a:pt x="65" y="1783"/>
                    <a:pt x="96" y="1924"/>
                    <a:pt x="128" y="2064"/>
                  </a:cubicBezTo>
                  <a:cubicBezTo>
                    <a:pt x="362" y="2701"/>
                    <a:pt x="968" y="3124"/>
                    <a:pt x="1646" y="3124"/>
                  </a:cubicBezTo>
                  <a:cubicBezTo>
                    <a:pt x="1690" y="3124"/>
                    <a:pt x="1734" y="3121"/>
                    <a:pt x="1778" y="3117"/>
                  </a:cubicBezTo>
                  <a:cubicBezTo>
                    <a:pt x="1805" y="3115"/>
                    <a:pt x="1834" y="3112"/>
                    <a:pt x="1862" y="3108"/>
                  </a:cubicBezTo>
                  <a:cubicBezTo>
                    <a:pt x="2051" y="3786"/>
                    <a:pt x="2666" y="4257"/>
                    <a:pt x="3369" y="4263"/>
                  </a:cubicBezTo>
                  <a:cubicBezTo>
                    <a:pt x="3696" y="4263"/>
                    <a:pt x="4009" y="4153"/>
                    <a:pt x="4256" y="3938"/>
                  </a:cubicBezTo>
                  <a:cubicBezTo>
                    <a:pt x="4452" y="3832"/>
                    <a:pt x="4628" y="3695"/>
                    <a:pt x="4778" y="3531"/>
                  </a:cubicBezTo>
                  <a:cubicBezTo>
                    <a:pt x="4795" y="3546"/>
                    <a:pt x="4811" y="3562"/>
                    <a:pt x="4830" y="3578"/>
                  </a:cubicBezTo>
                  <a:cubicBezTo>
                    <a:pt x="4930" y="3662"/>
                    <a:pt x="5038" y="3737"/>
                    <a:pt x="5154" y="3802"/>
                  </a:cubicBezTo>
                  <a:cubicBezTo>
                    <a:pt x="5351" y="3925"/>
                    <a:pt x="5512" y="3974"/>
                    <a:pt x="5829" y="4060"/>
                  </a:cubicBezTo>
                  <a:cubicBezTo>
                    <a:pt x="5953" y="4082"/>
                    <a:pt x="6079" y="4094"/>
                    <a:pt x="6205" y="4094"/>
                  </a:cubicBezTo>
                  <a:cubicBezTo>
                    <a:pt x="6443" y="4093"/>
                    <a:pt x="6679" y="4052"/>
                    <a:pt x="6903" y="3970"/>
                  </a:cubicBezTo>
                  <a:cubicBezTo>
                    <a:pt x="7058" y="3889"/>
                    <a:pt x="7213" y="3808"/>
                    <a:pt x="7368" y="3727"/>
                  </a:cubicBezTo>
                  <a:cubicBezTo>
                    <a:pt x="7653" y="3526"/>
                    <a:pt x="7882" y="3255"/>
                    <a:pt x="8033" y="2942"/>
                  </a:cubicBezTo>
                  <a:cubicBezTo>
                    <a:pt x="8160" y="2629"/>
                    <a:pt x="8288" y="2243"/>
                    <a:pt x="8227" y="1895"/>
                  </a:cubicBezTo>
                  <a:lnTo>
                    <a:pt x="8227" y="1895"/>
                  </a:lnTo>
                  <a:cubicBezTo>
                    <a:pt x="8228" y="1897"/>
                    <a:pt x="8228" y="1899"/>
                    <a:pt x="8228" y="1901"/>
                  </a:cubicBezTo>
                  <a:lnTo>
                    <a:pt x="8228" y="1901"/>
                  </a:lnTo>
                  <a:cubicBezTo>
                    <a:pt x="8228" y="1896"/>
                    <a:pt x="8226" y="1886"/>
                    <a:pt x="8224" y="1872"/>
                  </a:cubicBezTo>
                  <a:cubicBezTo>
                    <a:pt x="8121" y="1898"/>
                    <a:pt x="8016" y="1910"/>
                    <a:pt x="7911" y="1910"/>
                  </a:cubicBezTo>
                  <a:cubicBezTo>
                    <a:pt x="7540" y="1910"/>
                    <a:pt x="7180" y="1752"/>
                    <a:pt x="6928" y="1466"/>
                  </a:cubicBezTo>
                  <a:cubicBezTo>
                    <a:pt x="6718" y="1664"/>
                    <a:pt x="6471" y="1816"/>
                    <a:pt x="6202" y="1914"/>
                  </a:cubicBezTo>
                  <a:cubicBezTo>
                    <a:pt x="6028" y="1975"/>
                    <a:pt x="5845" y="2007"/>
                    <a:pt x="5662" y="2007"/>
                  </a:cubicBezTo>
                  <a:cubicBezTo>
                    <a:pt x="5659" y="2007"/>
                    <a:pt x="5656" y="2007"/>
                    <a:pt x="5653" y="2007"/>
                  </a:cubicBezTo>
                  <a:cubicBezTo>
                    <a:pt x="5325" y="2007"/>
                    <a:pt x="5006" y="1917"/>
                    <a:pt x="4727" y="1748"/>
                  </a:cubicBezTo>
                  <a:cubicBezTo>
                    <a:pt x="4600" y="1668"/>
                    <a:pt x="4480" y="1578"/>
                    <a:pt x="4370" y="1477"/>
                  </a:cubicBezTo>
                  <a:lnTo>
                    <a:pt x="4359" y="1482"/>
                  </a:lnTo>
                  <a:cubicBezTo>
                    <a:pt x="4028" y="1642"/>
                    <a:pt x="3665" y="1725"/>
                    <a:pt x="3298" y="1725"/>
                  </a:cubicBezTo>
                  <a:cubicBezTo>
                    <a:pt x="3247" y="1725"/>
                    <a:pt x="3195" y="1723"/>
                    <a:pt x="3143" y="1721"/>
                  </a:cubicBezTo>
                  <a:lnTo>
                    <a:pt x="3118" y="1719"/>
                  </a:lnTo>
                  <a:lnTo>
                    <a:pt x="3095" y="1714"/>
                  </a:lnTo>
                  <a:lnTo>
                    <a:pt x="2681" y="1635"/>
                  </a:lnTo>
                  <a:lnTo>
                    <a:pt x="2579" y="1614"/>
                  </a:lnTo>
                  <a:lnTo>
                    <a:pt x="2538" y="1607"/>
                  </a:lnTo>
                  <a:lnTo>
                    <a:pt x="2501" y="1590"/>
                  </a:lnTo>
                  <a:cubicBezTo>
                    <a:pt x="2472" y="1577"/>
                    <a:pt x="2444" y="1565"/>
                    <a:pt x="2414" y="1554"/>
                  </a:cubicBezTo>
                  <a:cubicBezTo>
                    <a:pt x="2267" y="1490"/>
                    <a:pt x="2096" y="1419"/>
                    <a:pt x="1938" y="1314"/>
                  </a:cubicBezTo>
                  <a:cubicBezTo>
                    <a:pt x="1911" y="1297"/>
                    <a:pt x="1832" y="1243"/>
                    <a:pt x="1621" y="1054"/>
                  </a:cubicBezTo>
                  <a:cubicBezTo>
                    <a:pt x="1571" y="1008"/>
                    <a:pt x="1526" y="967"/>
                    <a:pt x="1492" y="936"/>
                  </a:cubicBezTo>
                  <a:cubicBezTo>
                    <a:pt x="1479" y="924"/>
                    <a:pt x="1465" y="911"/>
                    <a:pt x="1450" y="896"/>
                  </a:cubicBezTo>
                  <a:cubicBezTo>
                    <a:pt x="1191" y="651"/>
                    <a:pt x="1044" y="322"/>
                    <a:pt x="9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7"/>
            <p:cNvSpPr/>
            <p:nvPr/>
          </p:nvSpPr>
          <p:spPr>
            <a:xfrm>
              <a:off x="3672550" y="357475"/>
              <a:ext cx="184500" cy="148975"/>
            </a:xfrm>
            <a:custGeom>
              <a:rect b="b" l="l" r="r" t="t"/>
              <a:pathLst>
                <a:path extrusionOk="0" h="5959" w="7380">
                  <a:moveTo>
                    <a:pt x="6054" y="1"/>
                  </a:moveTo>
                  <a:cubicBezTo>
                    <a:pt x="5661" y="1"/>
                    <a:pt x="5280" y="144"/>
                    <a:pt x="4985" y="403"/>
                  </a:cubicBezTo>
                  <a:cubicBezTo>
                    <a:pt x="4963" y="422"/>
                    <a:pt x="4942" y="441"/>
                    <a:pt x="4923" y="461"/>
                  </a:cubicBezTo>
                  <a:cubicBezTo>
                    <a:pt x="4645" y="242"/>
                    <a:pt x="4304" y="127"/>
                    <a:pt x="3958" y="127"/>
                  </a:cubicBezTo>
                  <a:cubicBezTo>
                    <a:pt x="3835" y="127"/>
                    <a:pt x="3711" y="142"/>
                    <a:pt x="3590" y="171"/>
                  </a:cubicBezTo>
                  <a:cubicBezTo>
                    <a:pt x="3037" y="304"/>
                    <a:pt x="2620" y="703"/>
                    <a:pt x="2506" y="1222"/>
                  </a:cubicBezTo>
                  <a:cubicBezTo>
                    <a:pt x="2412" y="1423"/>
                    <a:pt x="2352" y="1639"/>
                    <a:pt x="2330" y="1859"/>
                  </a:cubicBezTo>
                  <a:cubicBezTo>
                    <a:pt x="2307" y="1857"/>
                    <a:pt x="2283" y="1853"/>
                    <a:pt x="2259" y="1852"/>
                  </a:cubicBezTo>
                  <a:cubicBezTo>
                    <a:pt x="2217" y="1849"/>
                    <a:pt x="2174" y="1848"/>
                    <a:pt x="2132" y="1848"/>
                  </a:cubicBezTo>
                  <a:cubicBezTo>
                    <a:pt x="2043" y="1848"/>
                    <a:pt x="1955" y="1853"/>
                    <a:pt x="1866" y="1865"/>
                  </a:cubicBezTo>
                  <a:cubicBezTo>
                    <a:pt x="1635" y="1884"/>
                    <a:pt x="1476" y="1941"/>
                    <a:pt x="1171" y="2060"/>
                  </a:cubicBezTo>
                  <a:cubicBezTo>
                    <a:pt x="843" y="2221"/>
                    <a:pt x="563" y="2467"/>
                    <a:pt x="361" y="2772"/>
                  </a:cubicBezTo>
                  <a:cubicBezTo>
                    <a:pt x="286" y="2930"/>
                    <a:pt x="209" y="3088"/>
                    <a:pt x="133" y="3245"/>
                  </a:cubicBezTo>
                  <a:cubicBezTo>
                    <a:pt x="23" y="3577"/>
                    <a:pt x="1" y="3930"/>
                    <a:pt x="66" y="4272"/>
                  </a:cubicBezTo>
                  <a:cubicBezTo>
                    <a:pt x="154" y="4602"/>
                    <a:pt x="281" y="4992"/>
                    <a:pt x="543" y="5235"/>
                  </a:cubicBezTo>
                  <a:cubicBezTo>
                    <a:pt x="533" y="5226"/>
                    <a:pt x="529" y="5223"/>
                    <a:pt x="529" y="5223"/>
                  </a:cubicBezTo>
                  <a:lnTo>
                    <a:pt x="529" y="5223"/>
                  </a:lnTo>
                  <a:cubicBezTo>
                    <a:pt x="528" y="5223"/>
                    <a:pt x="844" y="5522"/>
                    <a:pt x="977" y="5611"/>
                  </a:cubicBezTo>
                  <a:cubicBezTo>
                    <a:pt x="1132" y="5713"/>
                    <a:pt x="1312" y="5781"/>
                    <a:pt x="1481" y="5855"/>
                  </a:cubicBezTo>
                  <a:lnTo>
                    <a:pt x="1997" y="5955"/>
                  </a:lnTo>
                  <a:cubicBezTo>
                    <a:pt x="2040" y="5957"/>
                    <a:pt x="2084" y="5959"/>
                    <a:pt x="2128" y="5959"/>
                  </a:cubicBezTo>
                  <a:cubicBezTo>
                    <a:pt x="2130" y="5959"/>
                    <a:pt x="2133" y="5959"/>
                    <a:pt x="2136" y="5959"/>
                  </a:cubicBezTo>
                  <a:cubicBezTo>
                    <a:pt x="2407" y="5959"/>
                    <a:pt x="2675" y="5904"/>
                    <a:pt x="2926" y="5798"/>
                  </a:cubicBezTo>
                  <a:cubicBezTo>
                    <a:pt x="2631" y="5435"/>
                    <a:pt x="2440" y="4999"/>
                    <a:pt x="2374" y="4537"/>
                  </a:cubicBezTo>
                  <a:cubicBezTo>
                    <a:pt x="2303" y="4019"/>
                    <a:pt x="2323" y="3619"/>
                    <a:pt x="2435" y="3309"/>
                  </a:cubicBezTo>
                  <a:cubicBezTo>
                    <a:pt x="2442" y="3289"/>
                    <a:pt x="2449" y="3266"/>
                    <a:pt x="2458" y="3239"/>
                  </a:cubicBezTo>
                  <a:cubicBezTo>
                    <a:pt x="2507" y="3088"/>
                    <a:pt x="2580" y="2859"/>
                    <a:pt x="2728" y="2664"/>
                  </a:cubicBezTo>
                  <a:cubicBezTo>
                    <a:pt x="2896" y="2444"/>
                    <a:pt x="3192" y="2308"/>
                    <a:pt x="3502" y="2308"/>
                  </a:cubicBezTo>
                  <a:cubicBezTo>
                    <a:pt x="3505" y="2308"/>
                    <a:pt x="3507" y="2308"/>
                    <a:pt x="3510" y="2308"/>
                  </a:cubicBezTo>
                  <a:cubicBezTo>
                    <a:pt x="3629" y="2308"/>
                    <a:pt x="3748" y="2332"/>
                    <a:pt x="3857" y="2378"/>
                  </a:cubicBezTo>
                  <a:cubicBezTo>
                    <a:pt x="4199" y="2525"/>
                    <a:pt x="4373" y="2799"/>
                    <a:pt x="4480" y="3031"/>
                  </a:cubicBezTo>
                  <a:cubicBezTo>
                    <a:pt x="4515" y="2991"/>
                    <a:pt x="4552" y="2953"/>
                    <a:pt x="4589" y="2915"/>
                  </a:cubicBezTo>
                  <a:cubicBezTo>
                    <a:pt x="4663" y="2844"/>
                    <a:pt x="4738" y="2772"/>
                    <a:pt x="4820" y="2705"/>
                  </a:cubicBezTo>
                  <a:cubicBezTo>
                    <a:pt x="4801" y="2598"/>
                    <a:pt x="4791" y="2492"/>
                    <a:pt x="4791" y="2384"/>
                  </a:cubicBezTo>
                  <a:cubicBezTo>
                    <a:pt x="4790" y="1759"/>
                    <a:pt x="5103" y="1176"/>
                    <a:pt x="5626" y="833"/>
                  </a:cubicBezTo>
                  <a:cubicBezTo>
                    <a:pt x="5933" y="631"/>
                    <a:pt x="6288" y="528"/>
                    <a:pt x="6645" y="528"/>
                  </a:cubicBezTo>
                  <a:cubicBezTo>
                    <a:pt x="6894" y="528"/>
                    <a:pt x="7144" y="578"/>
                    <a:pt x="7379" y="680"/>
                  </a:cubicBezTo>
                  <a:cubicBezTo>
                    <a:pt x="7355" y="645"/>
                    <a:pt x="7328" y="613"/>
                    <a:pt x="7298" y="579"/>
                  </a:cubicBezTo>
                  <a:cubicBezTo>
                    <a:pt x="7288" y="570"/>
                    <a:pt x="7276" y="559"/>
                    <a:pt x="7264" y="549"/>
                  </a:cubicBezTo>
                  <a:cubicBezTo>
                    <a:pt x="7156" y="454"/>
                    <a:pt x="7047" y="359"/>
                    <a:pt x="6937" y="264"/>
                  </a:cubicBezTo>
                  <a:cubicBezTo>
                    <a:pt x="6704" y="111"/>
                    <a:pt x="6434" y="21"/>
                    <a:pt x="6155" y="4"/>
                  </a:cubicBezTo>
                  <a:cubicBezTo>
                    <a:pt x="6122" y="2"/>
                    <a:pt x="6088" y="1"/>
                    <a:pt x="60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7"/>
            <p:cNvSpPr/>
            <p:nvPr/>
          </p:nvSpPr>
          <p:spPr>
            <a:xfrm>
              <a:off x="3801675" y="380025"/>
              <a:ext cx="141025" cy="100800"/>
            </a:xfrm>
            <a:custGeom>
              <a:rect b="b" l="l" r="r" t="t"/>
              <a:pathLst>
                <a:path extrusionOk="0" h="4032" w="5641">
                  <a:moveTo>
                    <a:pt x="1482" y="1"/>
                  </a:moveTo>
                  <a:cubicBezTo>
                    <a:pt x="1291" y="1"/>
                    <a:pt x="1099" y="38"/>
                    <a:pt x="916" y="114"/>
                  </a:cubicBezTo>
                  <a:cubicBezTo>
                    <a:pt x="362" y="344"/>
                    <a:pt x="1" y="882"/>
                    <a:pt x="1" y="1482"/>
                  </a:cubicBezTo>
                  <a:cubicBezTo>
                    <a:pt x="1" y="1515"/>
                    <a:pt x="4" y="1547"/>
                    <a:pt x="6" y="1580"/>
                  </a:cubicBezTo>
                  <a:cubicBezTo>
                    <a:pt x="42" y="1563"/>
                    <a:pt x="79" y="1545"/>
                    <a:pt x="106" y="1533"/>
                  </a:cubicBezTo>
                  <a:cubicBezTo>
                    <a:pt x="228" y="1460"/>
                    <a:pt x="364" y="1415"/>
                    <a:pt x="505" y="1401"/>
                  </a:cubicBezTo>
                  <a:cubicBezTo>
                    <a:pt x="598" y="1388"/>
                    <a:pt x="691" y="1381"/>
                    <a:pt x="784" y="1381"/>
                  </a:cubicBezTo>
                  <a:cubicBezTo>
                    <a:pt x="1244" y="1381"/>
                    <a:pt x="1632" y="1550"/>
                    <a:pt x="1970" y="1895"/>
                  </a:cubicBezTo>
                  <a:cubicBezTo>
                    <a:pt x="2113" y="2014"/>
                    <a:pt x="2289" y="2181"/>
                    <a:pt x="2417" y="2434"/>
                  </a:cubicBezTo>
                  <a:lnTo>
                    <a:pt x="2416" y="2435"/>
                  </a:lnTo>
                  <a:cubicBezTo>
                    <a:pt x="2438" y="2474"/>
                    <a:pt x="2461" y="2519"/>
                    <a:pt x="2485" y="2568"/>
                  </a:cubicBezTo>
                  <a:cubicBezTo>
                    <a:pt x="2543" y="2680"/>
                    <a:pt x="2573" y="2741"/>
                    <a:pt x="2587" y="2791"/>
                  </a:cubicBezTo>
                  <a:cubicBezTo>
                    <a:pt x="2588" y="2792"/>
                    <a:pt x="2589" y="2793"/>
                    <a:pt x="2589" y="2794"/>
                  </a:cubicBezTo>
                  <a:cubicBezTo>
                    <a:pt x="2602" y="2826"/>
                    <a:pt x="2617" y="2857"/>
                    <a:pt x="2630" y="2888"/>
                  </a:cubicBezTo>
                  <a:cubicBezTo>
                    <a:pt x="2721" y="3088"/>
                    <a:pt x="2815" y="3295"/>
                    <a:pt x="2855" y="3544"/>
                  </a:cubicBezTo>
                  <a:cubicBezTo>
                    <a:pt x="2867" y="3612"/>
                    <a:pt x="2877" y="3680"/>
                    <a:pt x="2887" y="3750"/>
                  </a:cubicBezTo>
                  <a:cubicBezTo>
                    <a:pt x="3172" y="3933"/>
                    <a:pt x="3503" y="4031"/>
                    <a:pt x="3842" y="4032"/>
                  </a:cubicBezTo>
                  <a:cubicBezTo>
                    <a:pt x="4823" y="4032"/>
                    <a:pt x="5640" y="3213"/>
                    <a:pt x="5640" y="2233"/>
                  </a:cubicBezTo>
                  <a:cubicBezTo>
                    <a:pt x="5640" y="1253"/>
                    <a:pt x="4823" y="434"/>
                    <a:pt x="3842" y="434"/>
                  </a:cubicBezTo>
                  <a:cubicBezTo>
                    <a:pt x="3461" y="435"/>
                    <a:pt x="3092" y="557"/>
                    <a:pt x="2787" y="784"/>
                  </a:cubicBezTo>
                  <a:cubicBezTo>
                    <a:pt x="2719" y="654"/>
                    <a:pt x="2631" y="538"/>
                    <a:pt x="2529" y="434"/>
                  </a:cubicBezTo>
                  <a:cubicBezTo>
                    <a:pt x="2246" y="151"/>
                    <a:pt x="1867" y="1"/>
                    <a:pt x="1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7"/>
            <p:cNvSpPr/>
            <p:nvPr/>
          </p:nvSpPr>
          <p:spPr>
            <a:xfrm>
              <a:off x="3739425" y="423925"/>
              <a:ext cx="126400" cy="89575"/>
            </a:xfrm>
            <a:custGeom>
              <a:rect b="b" l="l" r="r" t="t"/>
              <a:pathLst>
                <a:path extrusionOk="0" h="3583" w="5056">
                  <a:moveTo>
                    <a:pt x="3274" y="1"/>
                  </a:moveTo>
                  <a:cubicBezTo>
                    <a:pt x="3195" y="1"/>
                    <a:pt x="3116" y="6"/>
                    <a:pt x="3038" y="17"/>
                  </a:cubicBezTo>
                  <a:cubicBezTo>
                    <a:pt x="2943" y="26"/>
                    <a:pt x="2852" y="57"/>
                    <a:pt x="2772" y="109"/>
                  </a:cubicBezTo>
                  <a:cubicBezTo>
                    <a:pt x="2703" y="141"/>
                    <a:pt x="2610" y="184"/>
                    <a:pt x="2569" y="208"/>
                  </a:cubicBezTo>
                  <a:cubicBezTo>
                    <a:pt x="2424" y="287"/>
                    <a:pt x="2294" y="410"/>
                    <a:pt x="2176" y="526"/>
                  </a:cubicBezTo>
                  <a:cubicBezTo>
                    <a:pt x="1987" y="710"/>
                    <a:pt x="1847" y="968"/>
                    <a:pt x="1728" y="1207"/>
                  </a:cubicBezTo>
                  <a:cubicBezTo>
                    <a:pt x="1692" y="1115"/>
                    <a:pt x="1663" y="1024"/>
                    <a:pt x="1621" y="934"/>
                  </a:cubicBezTo>
                  <a:cubicBezTo>
                    <a:pt x="1619" y="927"/>
                    <a:pt x="1616" y="921"/>
                    <a:pt x="1613" y="912"/>
                  </a:cubicBezTo>
                  <a:cubicBezTo>
                    <a:pt x="1592" y="844"/>
                    <a:pt x="1565" y="778"/>
                    <a:pt x="1539" y="711"/>
                  </a:cubicBezTo>
                  <a:cubicBezTo>
                    <a:pt x="1434" y="441"/>
                    <a:pt x="1315" y="187"/>
                    <a:pt x="1032" y="65"/>
                  </a:cubicBezTo>
                  <a:cubicBezTo>
                    <a:pt x="968" y="38"/>
                    <a:pt x="897" y="25"/>
                    <a:pt x="827" y="25"/>
                  </a:cubicBezTo>
                  <a:cubicBezTo>
                    <a:pt x="644" y="25"/>
                    <a:pt x="450" y="103"/>
                    <a:pt x="351" y="233"/>
                  </a:cubicBezTo>
                  <a:cubicBezTo>
                    <a:pt x="214" y="413"/>
                    <a:pt x="154" y="664"/>
                    <a:pt x="112" y="779"/>
                  </a:cubicBezTo>
                  <a:cubicBezTo>
                    <a:pt x="0" y="1089"/>
                    <a:pt x="26" y="1505"/>
                    <a:pt x="70" y="1827"/>
                  </a:cubicBezTo>
                  <a:cubicBezTo>
                    <a:pt x="162" y="2468"/>
                    <a:pt x="531" y="3036"/>
                    <a:pt x="1080" y="3380"/>
                  </a:cubicBezTo>
                  <a:cubicBezTo>
                    <a:pt x="1299" y="3513"/>
                    <a:pt x="1551" y="3582"/>
                    <a:pt x="1806" y="3582"/>
                  </a:cubicBezTo>
                  <a:cubicBezTo>
                    <a:pt x="1810" y="3582"/>
                    <a:pt x="1813" y="3582"/>
                    <a:pt x="1816" y="3582"/>
                  </a:cubicBezTo>
                  <a:cubicBezTo>
                    <a:pt x="1956" y="3582"/>
                    <a:pt x="2097" y="3559"/>
                    <a:pt x="2230" y="3511"/>
                  </a:cubicBezTo>
                  <a:cubicBezTo>
                    <a:pt x="2627" y="3369"/>
                    <a:pt x="2902" y="3108"/>
                    <a:pt x="3145" y="2777"/>
                  </a:cubicBezTo>
                  <a:cubicBezTo>
                    <a:pt x="3266" y="3182"/>
                    <a:pt x="3625" y="3486"/>
                    <a:pt x="4075" y="3486"/>
                  </a:cubicBezTo>
                  <a:cubicBezTo>
                    <a:pt x="4599" y="3486"/>
                    <a:pt x="5055" y="3044"/>
                    <a:pt x="5048" y="2513"/>
                  </a:cubicBezTo>
                  <a:cubicBezTo>
                    <a:pt x="5043" y="2290"/>
                    <a:pt x="5011" y="2069"/>
                    <a:pt x="4975" y="1848"/>
                  </a:cubicBezTo>
                  <a:cubicBezTo>
                    <a:pt x="4937" y="1613"/>
                    <a:pt x="4832" y="1407"/>
                    <a:pt x="4736" y="1191"/>
                  </a:cubicBezTo>
                  <a:cubicBezTo>
                    <a:pt x="4712" y="1137"/>
                    <a:pt x="4687" y="1085"/>
                    <a:pt x="4659" y="1033"/>
                  </a:cubicBezTo>
                  <a:lnTo>
                    <a:pt x="4659" y="1033"/>
                  </a:lnTo>
                  <a:cubicBezTo>
                    <a:pt x="4697" y="1102"/>
                    <a:pt x="4712" y="1129"/>
                    <a:pt x="4714" y="1129"/>
                  </a:cubicBezTo>
                  <a:cubicBezTo>
                    <a:pt x="4717" y="1129"/>
                    <a:pt x="4568" y="838"/>
                    <a:pt x="4568" y="838"/>
                  </a:cubicBezTo>
                  <a:lnTo>
                    <a:pt x="4568" y="838"/>
                  </a:lnTo>
                  <a:cubicBezTo>
                    <a:pt x="4568" y="838"/>
                    <a:pt x="4569" y="838"/>
                    <a:pt x="4569" y="840"/>
                  </a:cubicBezTo>
                  <a:lnTo>
                    <a:pt x="4569" y="840"/>
                  </a:lnTo>
                  <a:cubicBezTo>
                    <a:pt x="4475" y="661"/>
                    <a:pt x="4350" y="535"/>
                    <a:pt x="4205" y="415"/>
                  </a:cubicBezTo>
                  <a:cubicBezTo>
                    <a:pt x="3948" y="146"/>
                    <a:pt x="3657" y="1"/>
                    <a:pt x="3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7"/>
            <p:cNvSpPr/>
            <p:nvPr/>
          </p:nvSpPr>
          <p:spPr>
            <a:xfrm>
              <a:off x="3756950" y="959650"/>
              <a:ext cx="78150" cy="34725"/>
            </a:xfrm>
            <a:custGeom>
              <a:rect b="b" l="l" r="r" t="t"/>
              <a:pathLst>
                <a:path extrusionOk="0" h="1389" w="3126">
                  <a:moveTo>
                    <a:pt x="695" y="0"/>
                  </a:moveTo>
                  <a:cubicBezTo>
                    <a:pt x="312" y="0"/>
                    <a:pt x="1" y="310"/>
                    <a:pt x="1" y="694"/>
                  </a:cubicBezTo>
                  <a:cubicBezTo>
                    <a:pt x="1" y="1078"/>
                    <a:pt x="312" y="1389"/>
                    <a:pt x="695" y="1389"/>
                  </a:cubicBezTo>
                  <a:lnTo>
                    <a:pt x="2431" y="1389"/>
                  </a:lnTo>
                  <a:cubicBezTo>
                    <a:pt x="2815" y="1389"/>
                    <a:pt x="3126" y="1078"/>
                    <a:pt x="3126" y="694"/>
                  </a:cubicBezTo>
                  <a:cubicBezTo>
                    <a:pt x="3126" y="310"/>
                    <a:pt x="2815" y="0"/>
                    <a:pt x="2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7"/>
            <p:cNvSpPr/>
            <p:nvPr/>
          </p:nvSpPr>
          <p:spPr>
            <a:xfrm>
              <a:off x="3756950" y="1020375"/>
              <a:ext cx="78150" cy="34750"/>
            </a:xfrm>
            <a:custGeom>
              <a:rect b="b" l="l" r="r" t="t"/>
              <a:pathLst>
                <a:path extrusionOk="0" h="1390" w="3126">
                  <a:moveTo>
                    <a:pt x="695" y="1"/>
                  </a:moveTo>
                  <a:cubicBezTo>
                    <a:pt x="312" y="1"/>
                    <a:pt x="1" y="312"/>
                    <a:pt x="1" y="695"/>
                  </a:cubicBezTo>
                  <a:cubicBezTo>
                    <a:pt x="1" y="1078"/>
                    <a:pt x="312" y="1389"/>
                    <a:pt x="695" y="1389"/>
                  </a:cubicBezTo>
                  <a:lnTo>
                    <a:pt x="2431" y="1389"/>
                  </a:lnTo>
                  <a:cubicBezTo>
                    <a:pt x="2815" y="1389"/>
                    <a:pt x="3126" y="1078"/>
                    <a:pt x="3126" y="695"/>
                  </a:cubicBezTo>
                  <a:cubicBezTo>
                    <a:pt x="3126" y="312"/>
                    <a:pt x="2815" y="1"/>
                    <a:pt x="2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7"/>
            <p:cNvSpPr/>
            <p:nvPr/>
          </p:nvSpPr>
          <p:spPr>
            <a:xfrm>
              <a:off x="3756950" y="1081150"/>
              <a:ext cx="78150" cy="34725"/>
            </a:xfrm>
            <a:custGeom>
              <a:rect b="b" l="l" r="r" t="t"/>
              <a:pathLst>
                <a:path extrusionOk="0" h="1389" w="3126">
                  <a:moveTo>
                    <a:pt x="695" y="0"/>
                  </a:moveTo>
                  <a:cubicBezTo>
                    <a:pt x="312" y="0"/>
                    <a:pt x="1" y="311"/>
                    <a:pt x="1" y="694"/>
                  </a:cubicBezTo>
                  <a:cubicBezTo>
                    <a:pt x="1" y="1078"/>
                    <a:pt x="312" y="1389"/>
                    <a:pt x="695" y="1389"/>
                  </a:cubicBezTo>
                  <a:lnTo>
                    <a:pt x="2431" y="1389"/>
                  </a:lnTo>
                  <a:cubicBezTo>
                    <a:pt x="2815" y="1389"/>
                    <a:pt x="3126" y="1078"/>
                    <a:pt x="3126" y="694"/>
                  </a:cubicBezTo>
                  <a:cubicBezTo>
                    <a:pt x="3126" y="311"/>
                    <a:pt x="2815" y="0"/>
                    <a:pt x="2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7"/>
            <p:cNvSpPr/>
            <p:nvPr/>
          </p:nvSpPr>
          <p:spPr>
            <a:xfrm>
              <a:off x="3756950" y="1133200"/>
              <a:ext cx="78150" cy="34750"/>
            </a:xfrm>
            <a:custGeom>
              <a:rect b="b" l="l" r="r" t="t"/>
              <a:pathLst>
                <a:path extrusionOk="0" h="1390" w="3126">
                  <a:moveTo>
                    <a:pt x="695" y="1"/>
                  </a:moveTo>
                  <a:cubicBezTo>
                    <a:pt x="312" y="1"/>
                    <a:pt x="1" y="312"/>
                    <a:pt x="1" y="695"/>
                  </a:cubicBezTo>
                  <a:cubicBezTo>
                    <a:pt x="1" y="1078"/>
                    <a:pt x="312" y="1389"/>
                    <a:pt x="695" y="1389"/>
                  </a:cubicBezTo>
                  <a:lnTo>
                    <a:pt x="2431" y="1389"/>
                  </a:lnTo>
                  <a:cubicBezTo>
                    <a:pt x="2815" y="1389"/>
                    <a:pt x="3126" y="1078"/>
                    <a:pt x="3126" y="695"/>
                  </a:cubicBezTo>
                  <a:cubicBezTo>
                    <a:pt x="3126" y="312"/>
                    <a:pt x="2815" y="1"/>
                    <a:pt x="2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7"/>
            <p:cNvSpPr/>
            <p:nvPr/>
          </p:nvSpPr>
          <p:spPr>
            <a:xfrm>
              <a:off x="3756950" y="1193950"/>
              <a:ext cx="78150" cy="34725"/>
            </a:xfrm>
            <a:custGeom>
              <a:rect b="b" l="l" r="r" t="t"/>
              <a:pathLst>
                <a:path extrusionOk="0" h="1389" w="3126">
                  <a:moveTo>
                    <a:pt x="695" y="0"/>
                  </a:moveTo>
                  <a:cubicBezTo>
                    <a:pt x="312" y="0"/>
                    <a:pt x="1" y="311"/>
                    <a:pt x="1" y="695"/>
                  </a:cubicBezTo>
                  <a:cubicBezTo>
                    <a:pt x="1" y="1078"/>
                    <a:pt x="312" y="1389"/>
                    <a:pt x="695" y="1389"/>
                  </a:cubicBezTo>
                  <a:lnTo>
                    <a:pt x="2431" y="1389"/>
                  </a:lnTo>
                  <a:cubicBezTo>
                    <a:pt x="2815" y="1389"/>
                    <a:pt x="3126" y="1078"/>
                    <a:pt x="3126" y="695"/>
                  </a:cubicBezTo>
                  <a:cubicBezTo>
                    <a:pt x="3126" y="311"/>
                    <a:pt x="2815" y="0"/>
                    <a:pt x="2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7"/>
            <p:cNvSpPr/>
            <p:nvPr/>
          </p:nvSpPr>
          <p:spPr>
            <a:xfrm>
              <a:off x="3756950" y="1254700"/>
              <a:ext cx="78150" cy="34750"/>
            </a:xfrm>
            <a:custGeom>
              <a:rect b="b" l="l" r="r" t="t"/>
              <a:pathLst>
                <a:path extrusionOk="0" h="1390" w="3126">
                  <a:moveTo>
                    <a:pt x="695" y="1"/>
                  </a:moveTo>
                  <a:cubicBezTo>
                    <a:pt x="312" y="1"/>
                    <a:pt x="1" y="312"/>
                    <a:pt x="1" y="695"/>
                  </a:cubicBezTo>
                  <a:cubicBezTo>
                    <a:pt x="1" y="1078"/>
                    <a:pt x="312" y="1389"/>
                    <a:pt x="695" y="1389"/>
                  </a:cubicBezTo>
                  <a:lnTo>
                    <a:pt x="2431" y="1389"/>
                  </a:lnTo>
                  <a:cubicBezTo>
                    <a:pt x="2815" y="1389"/>
                    <a:pt x="3126" y="1078"/>
                    <a:pt x="3126" y="695"/>
                  </a:cubicBezTo>
                  <a:cubicBezTo>
                    <a:pt x="3126" y="312"/>
                    <a:pt x="2815" y="1"/>
                    <a:pt x="2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7"/>
            <p:cNvSpPr/>
            <p:nvPr/>
          </p:nvSpPr>
          <p:spPr>
            <a:xfrm>
              <a:off x="3756950" y="1315450"/>
              <a:ext cx="78150" cy="34725"/>
            </a:xfrm>
            <a:custGeom>
              <a:rect b="b" l="l" r="r" t="t"/>
              <a:pathLst>
                <a:path extrusionOk="0" h="1389" w="3126">
                  <a:moveTo>
                    <a:pt x="695" y="0"/>
                  </a:moveTo>
                  <a:cubicBezTo>
                    <a:pt x="312" y="0"/>
                    <a:pt x="1" y="311"/>
                    <a:pt x="1" y="694"/>
                  </a:cubicBezTo>
                  <a:cubicBezTo>
                    <a:pt x="1" y="1078"/>
                    <a:pt x="312" y="1389"/>
                    <a:pt x="695" y="1389"/>
                  </a:cubicBezTo>
                  <a:lnTo>
                    <a:pt x="2431" y="1389"/>
                  </a:lnTo>
                  <a:cubicBezTo>
                    <a:pt x="2815" y="1389"/>
                    <a:pt x="3126" y="1078"/>
                    <a:pt x="3126" y="694"/>
                  </a:cubicBezTo>
                  <a:cubicBezTo>
                    <a:pt x="3126" y="311"/>
                    <a:pt x="2815" y="0"/>
                    <a:pt x="2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7"/>
            <p:cNvSpPr/>
            <p:nvPr/>
          </p:nvSpPr>
          <p:spPr>
            <a:xfrm>
              <a:off x="3756950" y="1367500"/>
              <a:ext cx="78150" cy="34750"/>
            </a:xfrm>
            <a:custGeom>
              <a:rect b="b" l="l" r="r" t="t"/>
              <a:pathLst>
                <a:path extrusionOk="0" h="1390" w="3126">
                  <a:moveTo>
                    <a:pt x="695" y="1"/>
                  </a:moveTo>
                  <a:cubicBezTo>
                    <a:pt x="312" y="1"/>
                    <a:pt x="1" y="312"/>
                    <a:pt x="1" y="695"/>
                  </a:cubicBezTo>
                  <a:cubicBezTo>
                    <a:pt x="1" y="1079"/>
                    <a:pt x="312" y="1390"/>
                    <a:pt x="695" y="1390"/>
                  </a:cubicBezTo>
                  <a:lnTo>
                    <a:pt x="2431" y="1390"/>
                  </a:lnTo>
                  <a:cubicBezTo>
                    <a:pt x="2815" y="1390"/>
                    <a:pt x="3126" y="1079"/>
                    <a:pt x="3126" y="695"/>
                  </a:cubicBezTo>
                  <a:cubicBezTo>
                    <a:pt x="3126" y="312"/>
                    <a:pt x="2815" y="1"/>
                    <a:pt x="2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7"/>
            <p:cNvSpPr/>
            <p:nvPr/>
          </p:nvSpPr>
          <p:spPr>
            <a:xfrm>
              <a:off x="3681525" y="1360425"/>
              <a:ext cx="247900" cy="143475"/>
            </a:xfrm>
            <a:custGeom>
              <a:rect b="b" l="l" r="r" t="t"/>
              <a:pathLst>
                <a:path extrusionOk="0" h="5739" w="9916">
                  <a:moveTo>
                    <a:pt x="4458" y="0"/>
                  </a:moveTo>
                  <a:lnTo>
                    <a:pt x="0" y="3813"/>
                  </a:lnTo>
                  <a:lnTo>
                    <a:pt x="1579" y="5660"/>
                  </a:lnTo>
                  <a:lnTo>
                    <a:pt x="4622" y="3057"/>
                  </a:lnTo>
                  <a:lnTo>
                    <a:pt x="8543" y="5739"/>
                  </a:lnTo>
                  <a:lnTo>
                    <a:pt x="9915" y="3734"/>
                  </a:lnTo>
                  <a:lnTo>
                    <a:pt x="44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7"/>
            <p:cNvSpPr/>
            <p:nvPr/>
          </p:nvSpPr>
          <p:spPr>
            <a:xfrm>
              <a:off x="3358950" y="1624625"/>
              <a:ext cx="254150" cy="486850"/>
            </a:xfrm>
            <a:custGeom>
              <a:rect b="b" l="l" r="r" t="t"/>
              <a:pathLst>
                <a:path extrusionOk="0" h="19474" w="10166">
                  <a:moveTo>
                    <a:pt x="487" y="0"/>
                  </a:moveTo>
                  <a:cubicBezTo>
                    <a:pt x="256" y="1472"/>
                    <a:pt x="163" y="2961"/>
                    <a:pt x="207" y="4450"/>
                  </a:cubicBezTo>
                  <a:cubicBezTo>
                    <a:pt x="265" y="6425"/>
                    <a:pt x="221" y="8454"/>
                    <a:pt x="176" y="10416"/>
                  </a:cubicBezTo>
                  <a:cubicBezTo>
                    <a:pt x="90" y="14306"/>
                    <a:pt x="0" y="18328"/>
                    <a:pt x="947" y="19296"/>
                  </a:cubicBezTo>
                  <a:cubicBezTo>
                    <a:pt x="1066" y="19418"/>
                    <a:pt x="1196" y="19474"/>
                    <a:pt x="1357" y="19474"/>
                  </a:cubicBezTo>
                  <a:cubicBezTo>
                    <a:pt x="1459" y="19474"/>
                    <a:pt x="1574" y="19451"/>
                    <a:pt x="1705" y="19408"/>
                  </a:cubicBezTo>
                  <a:cubicBezTo>
                    <a:pt x="3581" y="18791"/>
                    <a:pt x="5108" y="17696"/>
                    <a:pt x="7041" y="16309"/>
                  </a:cubicBezTo>
                  <a:cubicBezTo>
                    <a:pt x="7971" y="15641"/>
                    <a:pt x="8984" y="14916"/>
                    <a:pt x="10166" y="14146"/>
                  </a:cubicBezTo>
                  <a:cubicBezTo>
                    <a:pt x="7481" y="12124"/>
                    <a:pt x="4995" y="9010"/>
                    <a:pt x="2755" y="4843"/>
                  </a:cubicBezTo>
                  <a:cubicBezTo>
                    <a:pt x="1913" y="3271"/>
                    <a:pt x="1156" y="1655"/>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7"/>
            <p:cNvSpPr/>
            <p:nvPr/>
          </p:nvSpPr>
          <p:spPr>
            <a:xfrm>
              <a:off x="3405500" y="1633600"/>
              <a:ext cx="327400" cy="328425"/>
            </a:xfrm>
            <a:custGeom>
              <a:rect b="b" l="l" r="r" t="t"/>
              <a:pathLst>
                <a:path extrusionOk="0" h="13137" w="13096">
                  <a:moveTo>
                    <a:pt x="1" y="1"/>
                  </a:moveTo>
                  <a:lnTo>
                    <a:pt x="1" y="1"/>
                  </a:lnTo>
                  <a:cubicBezTo>
                    <a:pt x="1604" y="3760"/>
                    <a:pt x="4751" y="9865"/>
                    <a:pt x="9329" y="13137"/>
                  </a:cubicBezTo>
                  <a:cubicBezTo>
                    <a:pt x="9660" y="12932"/>
                    <a:pt x="9999" y="12725"/>
                    <a:pt x="10359" y="12514"/>
                  </a:cubicBezTo>
                  <a:cubicBezTo>
                    <a:pt x="12652" y="11170"/>
                    <a:pt x="13096" y="8214"/>
                    <a:pt x="12983" y="4731"/>
                  </a:cubicBezTo>
                  <a:cubicBezTo>
                    <a:pt x="7250" y="4652"/>
                    <a:pt x="3379" y="2686"/>
                    <a:pt x="1016" y="855"/>
                  </a:cubicBezTo>
                  <a:cubicBezTo>
                    <a:pt x="652" y="572"/>
                    <a:pt x="315" y="286"/>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7"/>
            <p:cNvSpPr/>
            <p:nvPr/>
          </p:nvSpPr>
          <p:spPr>
            <a:xfrm>
              <a:off x="3382625" y="1184225"/>
              <a:ext cx="351750" cy="539425"/>
            </a:xfrm>
            <a:custGeom>
              <a:rect b="b" l="l" r="r" t="t"/>
              <a:pathLst>
                <a:path extrusionOk="0" h="21577" w="14070">
                  <a:moveTo>
                    <a:pt x="10380" y="1"/>
                  </a:moveTo>
                  <a:cubicBezTo>
                    <a:pt x="8116" y="1"/>
                    <a:pt x="6376" y="2761"/>
                    <a:pt x="4842" y="5198"/>
                  </a:cubicBezTo>
                  <a:cubicBezTo>
                    <a:pt x="4664" y="5481"/>
                    <a:pt x="4489" y="5760"/>
                    <a:pt x="4316" y="6030"/>
                  </a:cubicBezTo>
                  <a:cubicBezTo>
                    <a:pt x="2633" y="8648"/>
                    <a:pt x="941" y="11694"/>
                    <a:pt x="0" y="15369"/>
                  </a:cubicBezTo>
                  <a:cubicBezTo>
                    <a:pt x="783" y="16341"/>
                    <a:pt x="1678" y="17216"/>
                    <a:pt x="2667" y="17976"/>
                  </a:cubicBezTo>
                  <a:cubicBezTo>
                    <a:pt x="5673" y="20288"/>
                    <a:pt x="9486" y="21503"/>
                    <a:pt x="13845" y="21577"/>
                  </a:cubicBezTo>
                  <a:cubicBezTo>
                    <a:pt x="13802" y="20883"/>
                    <a:pt x="13746" y="20175"/>
                    <a:pt x="13683" y="19457"/>
                  </a:cubicBezTo>
                  <a:cubicBezTo>
                    <a:pt x="13639" y="18971"/>
                    <a:pt x="13665" y="17922"/>
                    <a:pt x="13700" y="16469"/>
                  </a:cubicBezTo>
                  <a:cubicBezTo>
                    <a:pt x="13811" y="11924"/>
                    <a:pt x="14069" y="1281"/>
                    <a:pt x="11678" y="280"/>
                  </a:cubicBezTo>
                  <a:cubicBezTo>
                    <a:pt x="11234" y="96"/>
                    <a:pt x="10796" y="1"/>
                    <a:pt x="103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7"/>
            <p:cNvSpPr/>
            <p:nvPr/>
          </p:nvSpPr>
          <p:spPr>
            <a:xfrm>
              <a:off x="3885200" y="1631900"/>
              <a:ext cx="328125" cy="330125"/>
            </a:xfrm>
            <a:custGeom>
              <a:rect b="b" l="l" r="r" t="t"/>
              <a:pathLst>
                <a:path extrusionOk="0" h="13205" w="13125">
                  <a:moveTo>
                    <a:pt x="13125" y="1"/>
                  </a:moveTo>
                  <a:lnTo>
                    <a:pt x="13125" y="1"/>
                  </a:lnTo>
                  <a:cubicBezTo>
                    <a:pt x="10583" y="2316"/>
                    <a:pt x="6433" y="4712"/>
                    <a:pt x="114" y="4799"/>
                  </a:cubicBezTo>
                  <a:cubicBezTo>
                    <a:pt x="1" y="8282"/>
                    <a:pt x="444" y="11237"/>
                    <a:pt x="2738" y="12582"/>
                  </a:cubicBezTo>
                  <a:cubicBezTo>
                    <a:pt x="3098" y="12793"/>
                    <a:pt x="3437" y="13000"/>
                    <a:pt x="3769" y="13205"/>
                  </a:cubicBezTo>
                  <a:cubicBezTo>
                    <a:pt x="8376" y="9913"/>
                    <a:pt x="11531" y="3752"/>
                    <a:pt x="13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7"/>
            <p:cNvSpPr/>
            <p:nvPr/>
          </p:nvSpPr>
          <p:spPr>
            <a:xfrm>
              <a:off x="4005000" y="1624625"/>
              <a:ext cx="254125" cy="486825"/>
            </a:xfrm>
            <a:custGeom>
              <a:rect b="b" l="l" r="r" t="t"/>
              <a:pathLst>
                <a:path extrusionOk="0" h="19473" w="10165">
                  <a:moveTo>
                    <a:pt x="9679" y="0"/>
                  </a:moveTo>
                  <a:cubicBezTo>
                    <a:pt x="9012" y="1655"/>
                    <a:pt x="8254" y="3271"/>
                    <a:pt x="7412" y="4843"/>
                  </a:cubicBezTo>
                  <a:cubicBezTo>
                    <a:pt x="5172" y="9010"/>
                    <a:pt x="2688" y="12124"/>
                    <a:pt x="0" y="14146"/>
                  </a:cubicBezTo>
                  <a:cubicBezTo>
                    <a:pt x="1183" y="14916"/>
                    <a:pt x="2197" y="15640"/>
                    <a:pt x="3125" y="16308"/>
                  </a:cubicBezTo>
                  <a:cubicBezTo>
                    <a:pt x="5059" y="17695"/>
                    <a:pt x="6586" y="18790"/>
                    <a:pt x="8461" y="19408"/>
                  </a:cubicBezTo>
                  <a:cubicBezTo>
                    <a:pt x="8593" y="19450"/>
                    <a:pt x="8711" y="19472"/>
                    <a:pt x="8814" y="19472"/>
                  </a:cubicBezTo>
                  <a:cubicBezTo>
                    <a:pt x="8976" y="19472"/>
                    <a:pt x="9100" y="19417"/>
                    <a:pt x="9219" y="19296"/>
                  </a:cubicBezTo>
                  <a:cubicBezTo>
                    <a:pt x="10165" y="18329"/>
                    <a:pt x="10076" y="14306"/>
                    <a:pt x="9990" y="10414"/>
                  </a:cubicBezTo>
                  <a:cubicBezTo>
                    <a:pt x="9947" y="8453"/>
                    <a:pt x="9901" y="6424"/>
                    <a:pt x="9960" y="4450"/>
                  </a:cubicBezTo>
                  <a:cubicBezTo>
                    <a:pt x="10003" y="2961"/>
                    <a:pt x="9909" y="1472"/>
                    <a:pt x="96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7"/>
            <p:cNvSpPr/>
            <p:nvPr/>
          </p:nvSpPr>
          <p:spPr>
            <a:xfrm>
              <a:off x="3883775" y="1184225"/>
              <a:ext cx="351650" cy="539575"/>
            </a:xfrm>
            <a:custGeom>
              <a:rect b="b" l="l" r="r" t="t"/>
              <a:pathLst>
                <a:path extrusionOk="0" h="21583" w="14066">
                  <a:moveTo>
                    <a:pt x="3689" y="1"/>
                  </a:moveTo>
                  <a:cubicBezTo>
                    <a:pt x="3272" y="1"/>
                    <a:pt x="2836" y="96"/>
                    <a:pt x="2392" y="281"/>
                  </a:cubicBezTo>
                  <a:cubicBezTo>
                    <a:pt x="0" y="1281"/>
                    <a:pt x="260" y="11923"/>
                    <a:pt x="370" y="16467"/>
                  </a:cubicBezTo>
                  <a:cubicBezTo>
                    <a:pt x="404" y="17921"/>
                    <a:pt x="430" y="18973"/>
                    <a:pt x="387" y="19457"/>
                  </a:cubicBezTo>
                  <a:cubicBezTo>
                    <a:pt x="321" y="20176"/>
                    <a:pt x="266" y="20886"/>
                    <a:pt x="224" y="21582"/>
                  </a:cubicBezTo>
                  <a:cubicBezTo>
                    <a:pt x="7846" y="21458"/>
                    <a:pt x="12074" y="17820"/>
                    <a:pt x="14066" y="15360"/>
                  </a:cubicBezTo>
                  <a:cubicBezTo>
                    <a:pt x="13127" y="11689"/>
                    <a:pt x="11435" y="8646"/>
                    <a:pt x="9754" y="6030"/>
                  </a:cubicBezTo>
                  <a:cubicBezTo>
                    <a:pt x="9580" y="5760"/>
                    <a:pt x="9405" y="5481"/>
                    <a:pt x="9227" y="5198"/>
                  </a:cubicBezTo>
                  <a:cubicBezTo>
                    <a:pt x="7692" y="2761"/>
                    <a:pt x="5954" y="1"/>
                    <a:pt x="36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7"/>
            <p:cNvSpPr/>
            <p:nvPr/>
          </p:nvSpPr>
          <p:spPr>
            <a:xfrm>
              <a:off x="3585625" y="607875"/>
              <a:ext cx="125800" cy="62075"/>
            </a:xfrm>
            <a:custGeom>
              <a:rect b="b" l="l" r="r" t="t"/>
              <a:pathLst>
                <a:path extrusionOk="0" h="2483" w="5032">
                  <a:moveTo>
                    <a:pt x="605" y="0"/>
                  </a:moveTo>
                  <a:cubicBezTo>
                    <a:pt x="459" y="0"/>
                    <a:pt x="313" y="87"/>
                    <a:pt x="252" y="261"/>
                  </a:cubicBezTo>
                  <a:cubicBezTo>
                    <a:pt x="88" y="740"/>
                    <a:pt x="1" y="1244"/>
                    <a:pt x="65" y="1747"/>
                  </a:cubicBezTo>
                  <a:cubicBezTo>
                    <a:pt x="113" y="2126"/>
                    <a:pt x="466" y="2483"/>
                    <a:pt x="829" y="2483"/>
                  </a:cubicBezTo>
                  <a:cubicBezTo>
                    <a:pt x="987" y="2483"/>
                    <a:pt x="1147" y="2415"/>
                    <a:pt x="1285" y="2252"/>
                  </a:cubicBezTo>
                  <a:cubicBezTo>
                    <a:pt x="1353" y="2172"/>
                    <a:pt x="1422" y="2093"/>
                    <a:pt x="1491" y="2013"/>
                  </a:cubicBezTo>
                  <a:cubicBezTo>
                    <a:pt x="2059" y="2276"/>
                    <a:pt x="2675" y="2464"/>
                    <a:pt x="3285" y="2464"/>
                  </a:cubicBezTo>
                  <a:cubicBezTo>
                    <a:pt x="3664" y="2464"/>
                    <a:pt x="4040" y="2392"/>
                    <a:pt x="4400" y="2220"/>
                  </a:cubicBezTo>
                  <a:cubicBezTo>
                    <a:pt x="5031" y="1919"/>
                    <a:pt x="4692" y="973"/>
                    <a:pt x="4060" y="964"/>
                  </a:cubicBezTo>
                  <a:cubicBezTo>
                    <a:pt x="3191" y="951"/>
                    <a:pt x="2454" y="825"/>
                    <a:pt x="1686" y="393"/>
                  </a:cubicBezTo>
                  <a:cubicBezTo>
                    <a:pt x="1562" y="323"/>
                    <a:pt x="1436" y="291"/>
                    <a:pt x="1314" y="291"/>
                  </a:cubicBezTo>
                  <a:cubicBezTo>
                    <a:pt x="1203" y="291"/>
                    <a:pt x="1095" y="317"/>
                    <a:pt x="995" y="365"/>
                  </a:cubicBezTo>
                  <a:lnTo>
                    <a:pt x="959" y="261"/>
                  </a:lnTo>
                  <a:cubicBezTo>
                    <a:pt x="898" y="88"/>
                    <a:pt x="751" y="0"/>
                    <a:pt x="6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7"/>
            <p:cNvSpPr/>
            <p:nvPr/>
          </p:nvSpPr>
          <p:spPr>
            <a:xfrm>
              <a:off x="3897975" y="607875"/>
              <a:ext cx="125775" cy="62075"/>
            </a:xfrm>
            <a:custGeom>
              <a:rect b="b" l="l" r="r" t="t"/>
              <a:pathLst>
                <a:path extrusionOk="0" h="2483" w="5031">
                  <a:moveTo>
                    <a:pt x="4427" y="0"/>
                  </a:moveTo>
                  <a:cubicBezTo>
                    <a:pt x="4281" y="0"/>
                    <a:pt x="4134" y="88"/>
                    <a:pt x="4073" y="261"/>
                  </a:cubicBezTo>
                  <a:cubicBezTo>
                    <a:pt x="4060" y="296"/>
                    <a:pt x="4049" y="331"/>
                    <a:pt x="4036" y="365"/>
                  </a:cubicBezTo>
                  <a:cubicBezTo>
                    <a:pt x="3936" y="317"/>
                    <a:pt x="3828" y="291"/>
                    <a:pt x="3718" y="291"/>
                  </a:cubicBezTo>
                  <a:cubicBezTo>
                    <a:pt x="3595" y="291"/>
                    <a:pt x="3469" y="323"/>
                    <a:pt x="3345" y="393"/>
                  </a:cubicBezTo>
                  <a:cubicBezTo>
                    <a:pt x="2579" y="825"/>
                    <a:pt x="1840" y="951"/>
                    <a:pt x="972" y="964"/>
                  </a:cubicBezTo>
                  <a:cubicBezTo>
                    <a:pt x="340" y="973"/>
                    <a:pt x="0" y="1919"/>
                    <a:pt x="632" y="2220"/>
                  </a:cubicBezTo>
                  <a:cubicBezTo>
                    <a:pt x="992" y="2392"/>
                    <a:pt x="1368" y="2464"/>
                    <a:pt x="1746" y="2464"/>
                  </a:cubicBezTo>
                  <a:cubicBezTo>
                    <a:pt x="2356" y="2464"/>
                    <a:pt x="2973" y="2276"/>
                    <a:pt x="3541" y="2013"/>
                  </a:cubicBezTo>
                  <a:cubicBezTo>
                    <a:pt x="3610" y="2093"/>
                    <a:pt x="3679" y="2172"/>
                    <a:pt x="3747" y="2252"/>
                  </a:cubicBezTo>
                  <a:cubicBezTo>
                    <a:pt x="3885" y="2415"/>
                    <a:pt x="4045" y="2483"/>
                    <a:pt x="4203" y="2483"/>
                  </a:cubicBezTo>
                  <a:cubicBezTo>
                    <a:pt x="4566" y="2483"/>
                    <a:pt x="4919" y="2126"/>
                    <a:pt x="4967" y="1747"/>
                  </a:cubicBezTo>
                  <a:cubicBezTo>
                    <a:pt x="5031" y="1244"/>
                    <a:pt x="4943" y="740"/>
                    <a:pt x="4779" y="261"/>
                  </a:cubicBezTo>
                  <a:cubicBezTo>
                    <a:pt x="4719" y="87"/>
                    <a:pt x="4573" y="0"/>
                    <a:pt x="44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 name="Google Shape;789;p47"/>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ANALYSIS</a:t>
            </a:r>
            <a:endParaRPr/>
          </a:p>
        </p:txBody>
      </p:sp>
      <p:grpSp>
        <p:nvGrpSpPr>
          <p:cNvPr id="790" name="Google Shape;790;p47"/>
          <p:cNvGrpSpPr/>
          <p:nvPr/>
        </p:nvGrpSpPr>
        <p:grpSpPr>
          <a:xfrm>
            <a:off x="3294003" y="1600131"/>
            <a:ext cx="773096" cy="773096"/>
            <a:chOff x="4049800" y="640400"/>
            <a:chExt cx="858900" cy="858900"/>
          </a:xfrm>
        </p:grpSpPr>
        <p:sp>
          <p:nvSpPr>
            <p:cNvPr id="791" name="Google Shape;791;p47"/>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7"/>
            <p:cNvSpPr/>
            <p:nvPr/>
          </p:nvSpPr>
          <p:spPr>
            <a:xfrm>
              <a:off x="4049800" y="640400"/>
              <a:ext cx="858900" cy="858900"/>
            </a:xfrm>
            <a:prstGeom prst="blockArc">
              <a:avLst>
                <a:gd fmla="val 15897344"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 name="Google Shape;793;p47"/>
          <p:cNvSpPr txBox="1"/>
          <p:nvPr>
            <p:ph idx="4294967295" type="subTitle"/>
          </p:nvPr>
        </p:nvSpPr>
        <p:spPr>
          <a:xfrm>
            <a:off x="3265200" y="1793038"/>
            <a:ext cx="830700" cy="37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30%</a:t>
            </a:r>
            <a:endParaRPr sz="1400"/>
          </a:p>
        </p:txBody>
      </p:sp>
      <p:grpSp>
        <p:nvGrpSpPr>
          <p:cNvPr id="794" name="Google Shape;794;p47"/>
          <p:cNvGrpSpPr/>
          <p:nvPr/>
        </p:nvGrpSpPr>
        <p:grpSpPr>
          <a:xfrm>
            <a:off x="3294003" y="2505531"/>
            <a:ext cx="773096" cy="773096"/>
            <a:chOff x="4049800" y="640400"/>
            <a:chExt cx="858900" cy="858900"/>
          </a:xfrm>
        </p:grpSpPr>
        <p:sp>
          <p:nvSpPr>
            <p:cNvPr id="795" name="Google Shape;795;p47"/>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7"/>
            <p:cNvSpPr/>
            <p:nvPr/>
          </p:nvSpPr>
          <p:spPr>
            <a:xfrm>
              <a:off x="4049800" y="640400"/>
              <a:ext cx="858900" cy="858900"/>
            </a:xfrm>
            <a:prstGeom prst="blockArc">
              <a:avLst>
                <a:gd fmla="val 12458975"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 name="Google Shape;797;p47"/>
          <p:cNvSpPr txBox="1"/>
          <p:nvPr>
            <p:ph idx="4294967295" type="subTitle"/>
          </p:nvPr>
        </p:nvSpPr>
        <p:spPr>
          <a:xfrm>
            <a:off x="3265200" y="2698438"/>
            <a:ext cx="830700" cy="37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5</a:t>
            </a:r>
            <a:r>
              <a:rPr lang="en" sz="1400"/>
              <a:t>0%</a:t>
            </a:r>
            <a:endParaRPr sz="1400"/>
          </a:p>
        </p:txBody>
      </p:sp>
      <p:grpSp>
        <p:nvGrpSpPr>
          <p:cNvPr id="798" name="Google Shape;798;p47"/>
          <p:cNvGrpSpPr/>
          <p:nvPr/>
        </p:nvGrpSpPr>
        <p:grpSpPr>
          <a:xfrm>
            <a:off x="3294003" y="3410931"/>
            <a:ext cx="773096" cy="773096"/>
            <a:chOff x="4049800" y="640400"/>
            <a:chExt cx="858900" cy="858900"/>
          </a:xfrm>
        </p:grpSpPr>
        <p:sp>
          <p:nvSpPr>
            <p:cNvPr id="799" name="Google Shape;799;p47"/>
            <p:cNvSpPr/>
            <p:nvPr/>
          </p:nvSpPr>
          <p:spPr>
            <a:xfrm>
              <a:off x="4049800" y="640400"/>
              <a:ext cx="858900" cy="858900"/>
            </a:xfrm>
            <a:prstGeom prst="donut">
              <a:avLst>
                <a:gd fmla="val 109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7"/>
            <p:cNvSpPr/>
            <p:nvPr/>
          </p:nvSpPr>
          <p:spPr>
            <a:xfrm>
              <a:off x="4049800" y="640400"/>
              <a:ext cx="858900" cy="858900"/>
            </a:xfrm>
            <a:prstGeom prst="blockArc">
              <a:avLst>
                <a:gd fmla="val 4875716" name="adj1"/>
                <a:gd fmla="val 1692164" name="adj2"/>
                <a:gd fmla="val 10920" name="adj3"/>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 name="Google Shape;801;p47"/>
          <p:cNvSpPr txBox="1"/>
          <p:nvPr>
            <p:ph idx="4294967295" type="subTitle"/>
          </p:nvPr>
        </p:nvSpPr>
        <p:spPr>
          <a:xfrm>
            <a:off x="3265200" y="3603838"/>
            <a:ext cx="830700" cy="37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8</a:t>
            </a:r>
            <a:r>
              <a:rPr lang="en" sz="1400"/>
              <a:t>0%</a:t>
            </a:r>
            <a:endParaRPr sz="1400"/>
          </a:p>
        </p:txBody>
      </p:sp>
      <p:cxnSp>
        <p:nvCxnSpPr>
          <p:cNvPr id="802" name="Google Shape;802;p47"/>
          <p:cNvCxnSpPr>
            <a:stCxn id="793" idx="1"/>
          </p:cNvCxnSpPr>
          <p:nvPr/>
        </p:nvCxnSpPr>
        <p:spPr>
          <a:xfrm rot="10800000">
            <a:off x="2459100" y="1978888"/>
            <a:ext cx="806100" cy="0"/>
          </a:xfrm>
          <a:prstGeom prst="straightConnector1">
            <a:avLst/>
          </a:prstGeom>
          <a:noFill/>
          <a:ln cap="flat" cmpd="sng" w="19050">
            <a:solidFill>
              <a:schemeClr val="accent2"/>
            </a:solidFill>
            <a:prstDash val="solid"/>
            <a:round/>
            <a:headEnd len="med" w="med" type="oval"/>
            <a:tailEnd len="med" w="med" type="none"/>
          </a:ln>
        </p:spPr>
      </p:cxnSp>
      <p:cxnSp>
        <p:nvCxnSpPr>
          <p:cNvPr id="803" name="Google Shape;803;p47"/>
          <p:cNvCxnSpPr>
            <a:endCxn id="797" idx="1"/>
          </p:cNvCxnSpPr>
          <p:nvPr/>
        </p:nvCxnSpPr>
        <p:spPr>
          <a:xfrm>
            <a:off x="2271900" y="2379088"/>
            <a:ext cx="993300" cy="505200"/>
          </a:xfrm>
          <a:prstGeom prst="bentConnector3">
            <a:avLst>
              <a:gd fmla="val 50000" name="adj1"/>
            </a:avLst>
          </a:prstGeom>
          <a:noFill/>
          <a:ln cap="flat" cmpd="sng" w="19050">
            <a:solidFill>
              <a:schemeClr val="accent2"/>
            </a:solidFill>
            <a:prstDash val="solid"/>
            <a:round/>
            <a:headEnd len="med" w="med" type="none"/>
            <a:tailEnd len="med" w="med" type="oval"/>
          </a:ln>
        </p:spPr>
      </p:cxnSp>
      <p:cxnSp>
        <p:nvCxnSpPr>
          <p:cNvPr id="804" name="Google Shape;804;p47"/>
          <p:cNvCxnSpPr>
            <a:endCxn id="801" idx="1"/>
          </p:cNvCxnSpPr>
          <p:nvPr/>
        </p:nvCxnSpPr>
        <p:spPr>
          <a:xfrm>
            <a:off x="2373300" y="3057988"/>
            <a:ext cx="891900" cy="731700"/>
          </a:xfrm>
          <a:prstGeom prst="bentConnector3">
            <a:avLst>
              <a:gd fmla="val 50000" name="adj1"/>
            </a:avLst>
          </a:prstGeom>
          <a:noFill/>
          <a:ln cap="flat" cmpd="sng" w="19050">
            <a:solidFill>
              <a:schemeClr val="accent2"/>
            </a:solidFill>
            <a:prstDash val="solid"/>
            <a:round/>
            <a:headEnd len="med" w="med" type="none"/>
            <a:tailEnd len="med" w="med" type="oval"/>
          </a:ln>
        </p:spPr>
      </p:cxnSp>
      <p:sp>
        <p:nvSpPr>
          <p:cNvPr id="805" name="Google Shape;805;p47"/>
          <p:cNvSpPr txBox="1"/>
          <p:nvPr>
            <p:ph idx="4294967295" type="subTitle"/>
          </p:nvPr>
        </p:nvSpPr>
        <p:spPr>
          <a:xfrm>
            <a:off x="5131725" y="2125374"/>
            <a:ext cx="2322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Venus has a beautiful name, but it’s terribly hot</a:t>
            </a:r>
            <a:endParaRPr sz="1400"/>
          </a:p>
          <a:p>
            <a:pPr indent="0" lvl="0" marL="0" rtl="0" algn="ctr">
              <a:spcBef>
                <a:spcPts val="1600"/>
              </a:spcBef>
              <a:spcAft>
                <a:spcPts val="0"/>
              </a:spcAft>
              <a:buClr>
                <a:schemeClr val="dk1"/>
              </a:buClr>
              <a:buSzPts val="1100"/>
              <a:buFont typeface="Arial"/>
              <a:buNone/>
            </a:pPr>
            <a:r>
              <a:t/>
            </a:r>
            <a:endParaRPr sz="1400"/>
          </a:p>
          <a:p>
            <a:pPr indent="0" lvl="0" marL="0" rtl="0" algn="ctr">
              <a:spcBef>
                <a:spcPts val="1600"/>
              </a:spcBef>
              <a:spcAft>
                <a:spcPts val="1600"/>
              </a:spcAft>
              <a:buNone/>
            </a:pPr>
            <a:r>
              <a:t/>
            </a:r>
            <a:endParaRPr sz="1400"/>
          </a:p>
        </p:txBody>
      </p:sp>
      <p:sp>
        <p:nvSpPr>
          <p:cNvPr id="806" name="Google Shape;806;p47"/>
          <p:cNvSpPr txBox="1"/>
          <p:nvPr>
            <p:ph idx="4294967295" type="title"/>
          </p:nvPr>
        </p:nvSpPr>
        <p:spPr>
          <a:xfrm>
            <a:off x="5131728" y="1474563"/>
            <a:ext cx="2322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32,000</a:t>
            </a:r>
            <a:endParaRPr sz="3600"/>
          </a:p>
        </p:txBody>
      </p:sp>
      <p:sp>
        <p:nvSpPr>
          <p:cNvPr id="807" name="Google Shape;807;p47"/>
          <p:cNvSpPr txBox="1"/>
          <p:nvPr>
            <p:ph idx="4294967295" type="subTitle"/>
          </p:nvPr>
        </p:nvSpPr>
        <p:spPr>
          <a:xfrm>
            <a:off x="5131725" y="3736899"/>
            <a:ext cx="2322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t>Despite being red, Mars is actually a cold place</a:t>
            </a:r>
            <a:endParaRPr sz="1400"/>
          </a:p>
          <a:p>
            <a:pPr indent="0" lvl="0" marL="0" rtl="0" algn="ctr">
              <a:spcBef>
                <a:spcPts val="0"/>
              </a:spcBef>
              <a:spcAft>
                <a:spcPts val="1600"/>
              </a:spcAft>
              <a:buNone/>
            </a:pPr>
            <a:r>
              <a:t/>
            </a:r>
            <a:endParaRPr sz="1400"/>
          </a:p>
        </p:txBody>
      </p:sp>
      <p:sp>
        <p:nvSpPr>
          <p:cNvPr id="808" name="Google Shape;808;p47"/>
          <p:cNvSpPr txBox="1"/>
          <p:nvPr>
            <p:ph idx="4294967295" type="title"/>
          </p:nvPr>
        </p:nvSpPr>
        <p:spPr>
          <a:xfrm>
            <a:off x="5131728" y="3086088"/>
            <a:ext cx="2322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677,000</a:t>
            </a:r>
            <a:endParaRPr sz="3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2" name="Shape 812"/>
        <p:cNvGrpSpPr/>
        <p:nvPr/>
      </p:nvGrpSpPr>
      <p:grpSpPr>
        <a:xfrm>
          <a:off x="0" y="0"/>
          <a:ext cx="0" cy="0"/>
          <a:chOff x="0" y="0"/>
          <a:chExt cx="0" cy="0"/>
        </a:xfrm>
      </p:grpSpPr>
      <p:sp>
        <p:nvSpPr>
          <p:cNvPr id="813" name="Google Shape;813;p48"/>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FIELD OF STUDY</a:t>
            </a:r>
            <a:endParaRPr/>
          </a:p>
        </p:txBody>
      </p:sp>
      <p:grpSp>
        <p:nvGrpSpPr>
          <p:cNvPr id="814" name="Google Shape;814;p48"/>
          <p:cNvGrpSpPr/>
          <p:nvPr/>
        </p:nvGrpSpPr>
        <p:grpSpPr>
          <a:xfrm>
            <a:off x="498945" y="1678779"/>
            <a:ext cx="5388245" cy="2663125"/>
            <a:chOff x="793334" y="1192826"/>
            <a:chExt cx="2665073" cy="1317140"/>
          </a:xfrm>
        </p:grpSpPr>
        <p:sp>
          <p:nvSpPr>
            <p:cNvPr id="815" name="Google Shape;815;p48"/>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8"/>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8"/>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8"/>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8"/>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8"/>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8"/>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8"/>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8"/>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8"/>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8"/>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8"/>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8"/>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8"/>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8"/>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8"/>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8"/>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8"/>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8"/>
            <p:cNvSpPr/>
            <p:nvPr/>
          </p:nvSpPr>
          <p:spPr>
            <a:xfrm>
              <a:off x="2185707" y="2266820"/>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8"/>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8"/>
            <p:cNvSpPr/>
            <p:nvPr/>
          </p:nvSpPr>
          <p:spPr>
            <a:xfrm>
              <a:off x="2184336" y="2266820"/>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8"/>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8"/>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8"/>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8"/>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8"/>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8"/>
            <p:cNvSpPr/>
            <p:nvPr/>
          </p:nvSpPr>
          <p:spPr>
            <a:xfrm>
              <a:off x="2201728" y="225032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8"/>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8"/>
            <p:cNvSpPr/>
            <p:nvPr/>
          </p:nvSpPr>
          <p:spPr>
            <a:xfrm>
              <a:off x="2203113" y="2250419"/>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8"/>
            <p:cNvSpPr/>
            <p:nvPr/>
          </p:nvSpPr>
          <p:spPr>
            <a:xfrm>
              <a:off x="2195021" y="2235687"/>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8"/>
            <p:cNvSpPr/>
            <p:nvPr/>
          </p:nvSpPr>
          <p:spPr>
            <a:xfrm>
              <a:off x="2195211" y="2235931"/>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8"/>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8"/>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8"/>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8"/>
            <p:cNvSpPr/>
            <p:nvPr/>
          </p:nvSpPr>
          <p:spPr>
            <a:xfrm>
              <a:off x="2203588" y="2250419"/>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8"/>
            <p:cNvSpPr/>
            <p:nvPr/>
          </p:nvSpPr>
          <p:spPr>
            <a:xfrm>
              <a:off x="2195116" y="2235836"/>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8"/>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8"/>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8"/>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8"/>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8"/>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8"/>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8"/>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8"/>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8"/>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8"/>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8"/>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8"/>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8"/>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8"/>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8"/>
            <p:cNvSpPr/>
            <p:nvPr/>
          </p:nvSpPr>
          <p:spPr>
            <a:xfrm>
              <a:off x="2276445" y="2253609"/>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8"/>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8"/>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8"/>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8"/>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8"/>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8"/>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8"/>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8"/>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8"/>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8"/>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8"/>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8"/>
            <p:cNvSpPr/>
            <p:nvPr/>
          </p:nvSpPr>
          <p:spPr>
            <a:xfrm>
              <a:off x="2275644" y="2253555"/>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8"/>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8"/>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8"/>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8"/>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8"/>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8"/>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8"/>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8"/>
            <p:cNvSpPr/>
            <p:nvPr/>
          </p:nvSpPr>
          <p:spPr>
            <a:xfrm>
              <a:off x="2197261" y="217722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8"/>
            <p:cNvSpPr/>
            <p:nvPr/>
          </p:nvSpPr>
          <p:spPr>
            <a:xfrm>
              <a:off x="2195401" y="2177277"/>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8"/>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8"/>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8"/>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8"/>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8"/>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8"/>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8"/>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8"/>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8"/>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8"/>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8"/>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8"/>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8"/>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8"/>
            <p:cNvSpPr/>
            <p:nvPr/>
          </p:nvSpPr>
          <p:spPr>
            <a:xfrm>
              <a:off x="2194695" y="217727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8"/>
            <p:cNvSpPr/>
            <p:nvPr/>
          </p:nvSpPr>
          <p:spPr>
            <a:xfrm>
              <a:off x="2195971" y="217722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8"/>
            <p:cNvSpPr/>
            <p:nvPr/>
          </p:nvSpPr>
          <p:spPr>
            <a:xfrm>
              <a:off x="2229915" y="2176991"/>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8"/>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8"/>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8"/>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8"/>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8"/>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8"/>
            <p:cNvSpPr/>
            <p:nvPr/>
          </p:nvSpPr>
          <p:spPr>
            <a:xfrm>
              <a:off x="2229915" y="2176896"/>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8"/>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8"/>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8"/>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8"/>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8"/>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8"/>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8"/>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8"/>
            <p:cNvSpPr/>
            <p:nvPr/>
          </p:nvSpPr>
          <p:spPr>
            <a:xfrm>
              <a:off x="2119218" y="1809706"/>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8"/>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8"/>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8"/>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8"/>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8"/>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8"/>
            <p:cNvSpPr/>
            <p:nvPr/>
          </p:nvSpPr>
          <p:spPr>
            <a:xfrm>
              <a:off x="2135416" y="178902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8"/>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8"/>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8"/>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8"/>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8"/>
            <p:cNvSpPr/>
            <p:nvPr/>
          </p:nvSpPr>
          <p:spPr>
            <a:xfrm>
              <a:off x="2135470" y="1788308"/>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8"/>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8"/>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8"/>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8"/>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8"/>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8"/>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8"/>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8"/>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8"/>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8"/>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8"/>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8"/>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8"/>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8"/>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8"/>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8"/>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8"/>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8"/>
            <p:cNvSpPr/>
            <p:nvPr/>
          </p:nvSpPr>
          <p:spPr>
            <a:xfrm>
              <a:off x="1925752" y="1940268"/>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8"/>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8"/>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8"/>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8"/>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8"/>
            <p:cNvSpPr/>
            <p:nvPr/>
          </p:nvSpPr>
          <p:spPr>
            <a:xfrm>
              <a:off x="1926947" y="1940322"/>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8"/>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8"/>
            <p:cNvSpPr/>
            <p:nvPr/>
          </p:nvSpPr>
          <p:spPr>
            <a:xfrm>
              <a:off x="1928033" y="194032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8"/>
            <p:cNvSpPr/>
            <p:nvPr/>
          </p:nvSpPr>
          <p:spPr>
            <a:xfrm>
              <a:off x="1926037" y="1946025"/>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8"/>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8"/>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8"/>
            <p:cNvSpPr/>
            <p:nvPr/>
          </p:nvSpPr>
          <p:spPr>
            <a:xfrm>
              <a:off x="1926132" y="1945970"/>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8"/>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8"/>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8"/>
            <p:cNvSpPr/>
            <p:nvPr/>
          </p:nvSpPr>
          <p:spPr>
            <a:xfrm>
              <a:off x="1927612" y="195058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8"/>
            <p:cNvSpPr/>
            <p:nvPr/>
          </p:nvSpPr>
          <p:spPr>
            <a:xfrm>
              <a:off x="1927843" y="1950777"/>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8"/>
            <p:cNvSpPr/>
            <p:nvPr/>
          </p:nvSpPr>
          <p:spPr>
            <a:xfrm>
              <a:off x="1944666" y="194935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8"/>
            <p:cNvSpPr/>
            <p:nvPr/>
          </p:nvSpPr>
          <p:spPr>
            <a:xfrm>
              <a:off x="1927802" y="1950736"/>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8"/>
            <p:cNvSpPr/>
            <p:nvPr/>
          </p:nvSpPr>
          <p:spPr>
            <a:xfrm>
              <a:off x="1927748" y="195068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8"/>
            <p:cNvSpPr/>
            <p:nvPr/>
          </p:nvSpPr>
          <p:spPr>
            <a:xfrm>
              <a:off x="1927137" y="1950546"/>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8"/>
            <p:cNvSpPr/>
            <p:nvPr/>
          </p:nvSpPr>
          <p:spPr>
            <a:xfrm>
              <a:off x="1944475" y="194931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8"/>
            <p:cNvSpPr/>
            <p:nvPr/>
          </p:nvSpPr>
          <p:spPr>
            <a:xfrm>
              <a:off x="2074819" y="1958475"/>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8"/>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8"/>
            <p:cNvSpPr/>
            <p:nvPr/>
          </p:nvSpPr>
          <p:spPr>
            <a:xfrm>
              <a:off x="2074860" y="1958855"/>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8"/>
            <p:cNvSpPr/>
            <p:nvPr/>
          </p:nvSpPr>
          <p:spPr>
            <a:xfrm>
              <a:off x="2074670" y="1957525"/>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8"/>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8"/>
            <p:cNvSpPr/>
            <p:nvPr/>
          </p:nvSpPr>
          <p:spPr>
            <a:xfrm>
              <a:off x="2074480" y="1956384"/>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8"/>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8"/>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8"/>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8"/>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8"/>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8"/>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8"/>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8"/>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8"/>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8"/>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8"/>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8"/>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8"/>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8"/>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8"/>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8"/>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8"/>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8"/>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8"/>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8"/>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8"/>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8"/>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8"/>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8"/>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8"/>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8"/>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8"/>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8"/>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8"/>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8"/>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8"/>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8"/>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8"/>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8"/>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8"/>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8"/>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8"/>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8"/>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8"/>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8"/>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8"/>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8"/>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8"/>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8"/>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8"/>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8"/>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8"/>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8"/>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8"/>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8"/>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8"/>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8"/>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8"/>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8"/>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8"/>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8"/>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8"/>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8"/>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8"/>
            <p:cNvSpPr/>
            <p:nvPr/>
          </p:nvSpPr>
          <p:spPr>
            <a:xfrm>
              <a:off x="2048153" y="1965318"/>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8"/>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8"/>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8"/>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8"/>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8"/>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8"/>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8"/>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8"/>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8"/>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8"/>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8"/>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8"/>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8"/>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8"/>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8"/>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8"/>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8"/>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8"/>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8"/>
            <p:cNvSpPr/>
            <p:nvPr/>
          </p:nvSpPr>
          <p:spPr>
            <a:xfrm>
              <a:off x="1957510" y="195258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8"/>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8"/>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8"/>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8"/>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8"/>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8"/>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8"/>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8"/>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8"/>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8"/>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8"/>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8"/>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8"/>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8"/>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8"/>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8"/>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8"/>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8"/>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8"/>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8"/>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8"/>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8"/>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8"/>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8"/>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8"/>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8"/>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8"/>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8"/>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8"/>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8"/>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8"/>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8"/>
            <p:cNvSpPr/>
            <p:nvPr/>
          </p:nvSpPr>
          <p:spPr>
            <a:xfrm>
              <a:off x="1971481" y="1981910"/>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8"/>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8"/>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8"/>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8"/>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8"/>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8"/>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8"/>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8"/>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8"/>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8"/>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8"/>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8"/>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8"/>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8"/>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8"/>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8"/>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8"/>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8"/>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8"/>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8"/>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8"/>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8"/>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8"/>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8"/>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8"/>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8"/>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8"/>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8"/>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8"/>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8"/>
            <p:cNvSpPr/>
            <p:nvPr/>
          </p:nvSpPr>
          <p:spPr>
            <a:xfrm>
              <a:off x="1969580" y="1981394"/>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8"/>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8"/>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8"/>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8"/>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8"/>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8"/>
            <p:cNvSpPr/>
            <p:nvPr/>
          </p:nvSpPr>
          <p:spPr>
            <a:xfrm>
              <a:off x="1983796" y="184544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8"/>
            <p:cNvSpPr/>
            <p:nvPr/>
          </p:nvSpPr>
          <p:spPr>
            <a:xfrm>
              <a:off x="1983986" y="184530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8"/>
            <p:cNvSpPr/>
            <p:nvPr/>
          </p:nvSpPr>
          <p:spPr>
            <a:xfrm>
              <a:off x="1984081" y="184515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8"/>
            <p:cNvSpPr/>
            <p:nvPr/>
          </p:nvSpPr>
          <p:spPr>
            <a:xfrm>
              <a:off x="1983891" y="184544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8"/>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8"/>
            <p:cNvSpPr/>
            <p:nvPr/>
          </p:nvSpPr>
          <p:spPr>
            <a:xfrm>
              <a:off x="1984366" y="184344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8"/>
            <p:cNvSpPr/>
            <p:nvPr/>
          </p:nvSpPr>
          <p:spPr>
            <a:xfrm>
              <a:off x="1983932" y="184540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8"/>
            <p:cNvSpPr/>
            <p:nvPr/>
          </p:nvSpPr>
          <p:spPr>
            <a:xfrm>
              <a:off x="1984027" y="184525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8"/>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8"/>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8"/>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8"/>
            <p:cNvSpPr/>
            <p:nvPr/>
          </p:nvSpPr>
          <p:spPr>
            <a:xfrm>
              <a:off x="1984271" y="184458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8"/>
            <p:cNvSpPr/>
            <p:nvPr/>
          </p:nvSpPr>
          <p:spPr>
            <a:xfrm>
              <a:off x="1984366" y="184373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8"/>
            <p:cNvSpPr/>
            <p:nvPr/>
          </p:nvSpPr>
          <p:spPr>
            <a:xfrm>
              <a:off x="1984366" y="1843976"/>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8"/>
            <p:cNvSpPr/>
            <p:nvPr/>
          </p:nvSpPr>
          <p:spPr>
            <a:xfrm>
              <a:off x="1984407" y="184278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8"/>
            <p:cNvSpPr/>
            <p:nvPr/>
          </p:nvSpPr>
          <p:spPr>
            <a:xfrm>
              <a:off x="1984312" y="1844397"/>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8"/>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8"/>
            <p:cNvSpPr/>
            <p:nvPr/>
          </p:nvSpPr>
          <p:spPr>
            <a:xfrm>
              <a:off x="1983986" y="184530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8"/>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8"/>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8"/>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8"/>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8"/>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8"/>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8"/>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8"/>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8"/>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8"/>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8"/>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8"/>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8"/>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8"/>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8"/>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8"/>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8"/>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8"/>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8"/>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8"/>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8"/>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8"/>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8"/>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8"/>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8"/>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8"/>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8"/>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8"/>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8"/>
            <p:cNvSpPr/>
            <p:nvPr/>
          </p:nvSpPr>
          <p:spPr>
            <a:xfrm>
              <a:off x="2055037" y="1960145"/>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8"/>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8"/>
            <p:cNvSpPr/>
            <p:nvPr/>
          </p:nvSpPr>
          <p:spPr>
            <a:xfrm>
              <a:off x="2048343" y="195919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8"/>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8"/>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8"/>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8"/>
            <p:cNvSpPr/>
            <p:nvPr/>
          </p:nvSpPr>
          <p:spPr>
            <a:xfrm>
              <a:off x="2044257" y="196071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8"/>
            <p:cNvSpPr/>
            <p:nvPr/>
          </p:nvSpPr>
          <p:spPr>
            <a:xfrm>
              <a:off x="2048153" y="195919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8"/>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8"/>
            <p:cNvSpPr/>
            <p:nvPr/>
          </p:nvSpPr>
          <p:spPr>
            <a:xfrm>
              <a:off x="2009036" y="196189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8"/>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8"/>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8"/>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8"/>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8"/>
            <p:cNvSpPr/>
            <p:nvPr/>
          </p:nvSpPr>
          <p:spPr>
            <a:xfrm>
              <a:off x="2029796" y="193770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8"/>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8"/>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8"/>
            <p:cNvSpPr/>
            <p:nvPr/>
          </p:nvSpPr>
          <p:spPr>
            <a:xfrm>
              <a:off x="2008086" y="1964748"/>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8"/>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8"/>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8"/>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8"/>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8"/>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8"/>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8"/>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8"/>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8"/>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8"/>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8"/>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8"/>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8"/>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8"/>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8"/>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8"/>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8"/>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8"/>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8"/>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8"/>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8"/>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8"/>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8"/>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8"/>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8"/>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8"/>
            <p:cNvSpPr/>
            <p:nvPr/>
          </p:nvSpPr>
          <p:spPr>
            <a:xfrm>
              <a:off x="2080943" y="191147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8"/>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8"/>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8"/>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8"/>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8"/>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8"/>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8"/>
            <p:cNvSpPr/>
            <p:nvPr/>
          </p:nvSpPr>
          <p:spPr>
            <a:xfrm>
              <a:off x="2080943" y="190808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8"/>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8"/>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8"/>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8"/>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8"/>
            <p:cNvSpPr/>
            <p:nvPr/>
          </p:nvSpPr>
          <p:spPr>
            <a:xfrm>
              <a:off x="2080142" y="1919643"/>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8"/>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8"/>
            <p:cNvSpPr/>
            <p:nvPr/>
          </p:nvSpPr>
          <p:spPr>
            <a:xfrm>
              <a:off x="2050855" y="193214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8"/>
            <p:cNvSpPr/>
            <p:nvPr/>
          </p:nvSpPr>
          <p:spPr>
            <a:xfrm>
              <a:off x="2050719" y="1933900"/>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8"/>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8"/>
            <p:cNvSpPr/>
            <p:nvPr/>
          </p:nvSpPr>
          <p:spPr>
            <a:xfrm>
              <a:off x="2050760" y="193275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8"/>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8"/>
            <p:cNvSpPr/>
            <p:nvPr/>
          </p:nvSpPr>
          <p:spPr>
            <a:xfrm>
              <a:off x="2050719" y="1934185"/>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8"/>
            <p:cNvSpPr/>
            <p:nvPr/>
          </p:nvSpPr>
          <p:spPr>
            <a:xfrm>
              <a:off x="2050719" y="1934375"/>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8"/>
            <p:cNvSpPr/>
            <p:nvPr/>
          </p:nvSpPr>
          <p:spPr>
            <a:xfrm>
              <a:off x="2050719" y="1934524"/>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8"/>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8"/>
            <p:cNvSpPr/>
            <p:nvPr/>
          </p:nvSpPr>
          <p:spPr>
            <a:xfrm>
              <a:off x="2050719" y="1933615"/>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8"/>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8"/>
            <p:cNvSpPr/>
            <p:nvPr/>
          </p:nvSpPr>
          <p:spPr>
            <a:xfrm>
              <a:off x="2050719" y="1933235"/>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8"/>
            <p:cNvSpPr/>
            <p:nvPr/>
          </p:nvSpPr>
          <p:spPr>
            <a:xfrm>
              <a:off x="2154153" y="1944164"/>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8"/>
            <p:cNvSpPr/>
            <p:nvPr/>
          </p:nvSpPr>
          <p:spPr>
            <a:xfrm>
              <a:off x="2160751" y="187743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8"/>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8"/>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8"/>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8"/>
            <p:cNvSpPr/>
            <p:nvPr/>
          </p:nvSpPr>
          <p:spPr>
            <a:xfrm>
              <a:off x="2149536" y="193975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8"/>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8"/>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8"/>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8"/>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8"/>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8"/>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8"/>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8"/>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8"/>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8"/>
            <p:cNvSpPr/>
            <p:nvPr/>
          </p:nvSpPr>
          <p:spPr>
            <a:xfrm>
              <a:off x="2123400" y="2035813"/>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8"/>
            <p:cNvSpPr/>
            <p:nvPr/>
          </p:nvSpPr>
          <p:spPr>
            <a:xfrm>
              <a:off x="2123495" y="2035813"/>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8"/>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8"/>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8"/>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8"/>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8"/>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8"/>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8"/>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8"/>
            <p:cNvSpPr/>
            <p:nvPr/>
          </p:nvSpPr>
          <p:spPr>
            <a:xfrm>
              <a:off x="2149306" y="2027734"/>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8"/>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8"/>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8"/>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8"/>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8"/>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8"/>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8"/>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8"/>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8"/>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8"/>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8"/>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8"/>
            <p:cNvSpPr/>
            <p:nvPr/>
          </p:nvSpPr>
          <p:spPr>
            <a:xfrm>
              <a:off x="2305067" y="186944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8"/>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8"/>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8"/>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8"/>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8"/>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8"/>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8"/>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8"/>
            <p:cNvSpPr/>
            <p:nvPr/>
          </p:nvSpPr>
          <p:spPr>
            <a:xfrm>
              <a:off x="2361060" y="1948360"/>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8"/>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8"/>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8"/>
            <p:cNvSpPr/>
            <p:nvPr/>
          </p:nvSpPr>
          <p:spPr>
            <a:xfrm>
              <a:off x="2359580" y="1964707"/>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8"/>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8"/>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8"/>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8"/>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8"/>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8"/>
            <p:cNvSpPr/>
            <p:nvPr/>
          </p:nvSpPr>
          <p:spPr>
            <a:xfrm>
              <a:off x="2309344" y="200777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8"/>
            <p:cNvSpPr/>
            <p:nvPr/>
          </p:nvSpPr>
          <p:spPr>
            <a:xfrm>
              <a:off x="2359064" y="1961326"/>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8"/>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8"/>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8"/>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8"/>
            <p:cNvSpPr/>
            <p:nvPr/>
          </p:nvSpPr>
          <p:spPr>
            <a:xfrm>
              <a:off x="2358915" y="1961326"/>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8"/>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8"/>
            <p:cNvSpPr/>
            <p:nvPr/>
          </p:nvSpPr>
          <p:spPr>
            <a:xfrm>
              <a:off x="2358779" y="1961381"/>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8"/>
            <p:cNvSpPr/>
            <p:nvPr/>
          </p:nvSpPr>
          <p:spPr>
            <a:xfrm>
              <a:off x="2359445" y="1961381"/>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8"/>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8"/>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8"/>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8"/>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8"/>
            <p:cNvSpPr/>
            <p:nvPr/>
          </p:nvSpPr>
          <p:spPr>
            <a:xfrm>
              <a:off x="2356539" y="194992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8"/>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8"/>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8"/>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8"/>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8"/>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8"/>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8"/>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8"/>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8"/>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8"/>
            <p:cNvSpPr/>
            <p:nvPr/>
          </p:nvSpPr>
          <p:spPr>
            <a:xfrm>
              <a:off x="2318753" y="193595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8"/>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8"/>
            <p:cNvSpPr/>
            <p:nvPr/>
          </p:nvSpPr>
          <p:spPr>
            <a:xfrm>
              <a:off x="2318332" y="1935950"/>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8"/>
            <p:cNvSpPr/>
            <p:nvPr/>
          </p:nvSpPr>
          <p:spPr>
            <a:xfrm>
              <a:off x="2317762" y="1935950"/>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8"/>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8"/>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8"/>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8"/>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8"/>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8"/>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8"/>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8"/>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8"/>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8"/>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8"/>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8"/>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8"/>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8"/>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8"/>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8"/>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8"/>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8"/>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8"/>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8"/>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8"/>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8"/>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8"/>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8"/>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8"/>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8"/>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8"/>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8"/>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8"/>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8"/>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8"/>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8"/>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8"/>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8"/>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8"/>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8"/>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8"/>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8"/>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8"/>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8"/>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8"/>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8"/>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8"/>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8"/>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8"/>
            <p:cNvSpPr/>
            <p:nvPr/>
          </p:nvSpPr>
          <p:spPr>
            <a:xfrm>
              <a:off x="2307063" y="1789734"/>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8"/>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8"/>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8"/>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8"/>
            <p:cNvSpPr/>
            <p:nvPr/>
          </p:nvSpPr>
          <p:spPr>
            <a:xfrm>
              <a:off x="2306017" y="1789788"/>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8"/>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8"/>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8"/>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8"/>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8"/>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8"/>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8"/>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8"/>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8"/>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8"/>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8"/>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8"/>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8"/>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8"/>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8"/>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8"/>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8"/>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8"/>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8"/>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8"/>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8"/>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8"/>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8"/>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8"/>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8"/>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8"/>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8"/>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8"/>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8"/>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8"/>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8"/>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8"/>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8"/>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8"/>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8"/>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8"/>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8"/>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8"/>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8"/>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8"/>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8"/>
            <p:cNvSpPr/>
            <p:nvPr/>
          </p:nvSpPr>
          <p:spPr>
            <a:xfrm>
              <a:off x="2355358" y="171391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8"/>
            <p:cNvSpPr/>
            <p:nvPr/>
          </p:nvSpPr>
          <p:spPr>
            <a:xfrm>
              <a:off x="2357680" y="171397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8"/>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8"/>
            <p:cNvSpPr/>
            <p:nvPr/>
          </p:nvSpPr>
          <p:spPr>
            <a:xfrm>
              <a:off x="2358209" y="171391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8"/>
            <p:cNvSpPr/>
            <p:nvPr/>
          </p:nvSpPr>
          <p:spPr>
            <a:xfrm>
              <a:off x="2356539" y="1713917"/>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8"/>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8"/>
            <p:cNvSpPr/>
            <p:nvPr/>
          </p:nvSpPr>
          <p:spPr>
            <a:xfrm>
              <a:off x="2357299" y="171397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8"/>
            <p:cNvSpPr/>
            <p:nvPr/>
          </p:nvSpPr>
          <p:spPr>
            <a:xfrm>
              <a:off x="2355969" y="1713917"/>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8"/>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8"/>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8"/>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8"/>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8"/>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8"/>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8"/>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8"/>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8"/>
            <p:cNvSpPr/>
            <p:nvPr/>
          </p:nvSpPr>
          <p:spPr>
            <a:xfrm>
              <a:off x="2993052" y="174196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8"/>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8"/>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8"/>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8"/>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8"/>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8"/>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8"/>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8"/>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2733668" y="1874675"/>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8"/>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8"/>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8"/>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8"/>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8"/>
            <p:cNvSpPr/>
            <p:nvPr/>
          </p:nvSpPr>
          <p:spPr>
            <a:xfrm>
              <a:off x="2755297" y="1836278"/>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8"/>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8"/>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8"/>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8"/>
            <p:cNvSpPr/>
            <p:nvPr/>
          </p:nvSpPr>
          <p:spPr>
            <a:xfrm>
              <a:off x="2762045" y="1827615"/>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8"/>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8"/>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8"/>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8"/>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8"/>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8"/>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8"/>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8"/>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8"/>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8"/>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p:nvPr/>
          </p:nvSpPr>
          <p:spPr>
            <a:xfrm>
              <a:off x="2818364" y="196370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8"/>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p:nvPr/>
          </p:nvSpPr>
          <p:spPr>
            <a:xfrm>
              <a:off x="2818364" y="196370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8"/>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8"/>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8"/>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8"/>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8"/>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8"/>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8"/>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8"/>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8"/>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8"/>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8"/>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8"/>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8"/>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8"/>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8"/>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8"/>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8"/>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8"/>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8"/>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8"/>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8"/>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8"/>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8"/>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8"/>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8"/>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8"/>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8"/>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8"/>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8"/>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8"/>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8"/>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8"/>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8"/>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8"/>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8"/>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8"/>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8"/>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8"/>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8"/>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8"/>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8"/>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8"/>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8"/>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8"/>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8"/>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8"/>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8"/>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8"/>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8"/>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8"/>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8"/>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8"/>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8"/>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8"/>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8"/>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8"/>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8"/>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8"/>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8"/>
            <p:cNvSpPr/>
            <p:nvPr/>
          </p:nvSpPr>
          <p:spPr>
            <a:xfrm>
              <a:off x="2800591" y="1953017"/>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8"/>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8"/>
            <p:cNvSpPr/>
            <p:nvPr/>
          </p:nvSpPr>
          <p:spPr>
            <a:xfrm>
              <a:off x="2800550" y="195229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8"/>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8"/>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8"/>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8"/>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8"/>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8"/>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8"/>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8"/>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8"/>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8"/>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8"/>
            <p:cNvSpPr/>
            <p:nvPr/>
          </p:nvSpPr>
          <p:spPr>
            <a:xfrm>
              <a:off x="2821324" y="1935950"/>
              <a:ext cx="0" cy="14"/>
            </a:xfrm>
            <a:custGeom>
              <a:rect b="b" l="l" r="r" t="t"/>
              <a:pathLst>
                <a:path extrusionOk="0" h="1" w="0">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8"/>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8"/>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8"/>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8"/>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8"/>
            <p:cNvSpPr/>
            <p:nvPr/>
          </p:nvSpPr>
          <p:spPr>
            <a:xfrm>
              <a:off x="2186141" y="1680883"/>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8"/>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8"/>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8"/>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8"/>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8"/>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8"/>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8"/>
            <p:cNvSpPr/>
            <p:nvPr/>
          </p:nvSpPr>
          <p:spPr>
            <a:xfrm>
              <a:off x="2183616" y="167989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8"/>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8"/>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8"/>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8"/>
            <p:cNvSpPr/>
            <p:nvPr/>
          </p:nvSpPr>
          <p:spPr>
            <a:xfrm>
              <a:off x="2183711" y="167993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8"/>
            <p:cNvSpPr/>
            <p:nvPr/>
          </p:nvSpPr>
          <p:spPr>
            <a:xfrm>
              <a:off x="2184145" y="1680082"/>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8"/>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8"/>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8"/>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8"/>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8"/>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8"/>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8"/>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8"/>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8"/>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8"/>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8"/>
            <p:cNvSpPr/>
            <p:nvPr/>
          </p:nvSpPr>
          <p:spPr>
            <a:xfrm>
              <a:off x="2171546" y="166767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8"/>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8"/>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8"/>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8"/>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8"/>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8"/>
            <p:cNvSpPr/>
            <p:nvPr/>
          </p:nvSpPr>
          <p:spPr>
            <a:xfrm>
              <a:off x="2168735" y="166334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8"/>
            <p:cNvSpPr/>
            <p:nvPr/>
          </p:nvSpPr>
          <p:spPr>
            <a:xfrm>
              <a:off x="2168694" y="1663341"/>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8"/>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8"/>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8"/>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8"/>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8"/>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8"/>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8"/>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8"/>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8"/>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8"/>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8"/>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8"/>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8"/>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8"/>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8"/>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8"/>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8"/>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8"/>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8"/>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8"/>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8"/>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8"/>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8"/>
            <p:cNvSpPr/>
            <p:nvPr/>
          </p:nvSpPr>
          <p:spPr>
            <a:xfrm>
              <a:off x="2209196" y="1642011"/>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8"/>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8"/>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8"/>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8"/>
            <p:cNvSpPr/>
            <p:nvPr/>
          </p:nvSpPr>
          <p:spPr>
            <a:xfrm>
              <a:off x="2208286" y="1648379"/>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8"/>
            <p:cNvSpPr/>
            <p:nvPr/>
          </p:nvSpPr>
          <p:spPr>
            <a:xfrm>
              <a:off x="2208191" y="1648324"/>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8"/>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8"/>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8"/>
            <p:cNvSpPr/>
            <p:nvPr/>
          </p:nvSpPr>
          <p:spPr>
            <a:xfrm>
              <a:off x="2208381" y="1648474"/>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8"/>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8"/>
            <p:cNvSpPr/>
            <p:nvPr/>
          </p:nvSpPr>
          <p:spPr>
            <a:xfrm>
              <a:off x="2208816" y="1648664"/>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8"/>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8"/>
            <p:cNvSpPr/>
            <p:nvPr/>
          </p:nvSpPr>
          <p:spPr>
            <a:xfrm>
              <a:off x="2174492" y="1646328"/>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8"/>
            <p:cNvSpPr/>
            <p:nvPr/>
          </p:nvSpPr>
          <p:spPr>
            <a:xfrm>
              <a:off x="2174356" y="1646478"/>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8"/>
            <p:cNvSpPr/>
            <p:nvPr/>
          </p:nvSpPr>
          <p:spPr>
            <a:xfrm>
              <a:off x="2174166" y="1646668"/>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8"/>
            <p:cNvSpPr/>
            <p:nvPr/>
          </p:nvSpPr>
          <p:spPr>
            <a:xfrm>
              <a:off x="2174587" y="164623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8"/>
            <p:cNvSpPr/>
            <p:nvPr/>
          </p:nvSpPr>
          <p:spPr>
            <a:xfrm>
              <a:off x="2173732" y="164727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8"/>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8"/>
            <p:cNvSpPr/>
            <p:nvPr/>
          </p:nvSpPr>
          <p:spPr>
            <a:xfrm>
              <a:off x="2174682" y="164623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8"/>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8"/>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8"/>
            <p:cNvSpPr/>
            <p:nvPr/>
          </p:nvSpPr>
          <p:spPr>
            <a:xfrm>
              <a:off x="2173501" y="1647713"/>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8"/>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8"/>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8"/>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8"/>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8"/>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8"/>
            <p:cNvSpPr/>
            <p:nvPr/>
          </p:nvSpPr>
          <p:spPr>
            <a:xfrm>
              <a:off x="2074480" y="162336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8"/>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8"/>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8"/>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8"/>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8"/>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8"/>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8"/>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8"/>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8"/>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8"/>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8"/>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8"/>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8"/>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8"/>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8"/>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8"/>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8"/>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8"/>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8"/>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8"/>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8"/>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8"/>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8"/>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8"/>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8"/>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8"/>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8"/>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8"/>
            <p:cNvSpPr/>
            <p:nvPr/>
          </p:nvSpPr>
          <p:spPr>
            <a:xfrm>
              <a:off x="2255482" y="1675425"/>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8"/>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8"/>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8"/>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8"/>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8"/>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8"/>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8"/>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8"/>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8"/>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8"/>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8"/>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8"/>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8"/>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8"/>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8"/>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8"/>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8"/>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8"/>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8"/>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8"/>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8"/>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8"/>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8"/>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8"/>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8"/>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8"/>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8"/>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8"/>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8"/>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8"/>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8"/>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8"/>
            <p:cNvSpPr/>
            <p:nvPr/>
          </p:nvSpPr>
          <p:spPr>
            <a:xfrm>
              <a:off x="2252209" y="169167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8"/>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8"/>
            <p:cNvSpPr/>
            <p:nvPr/>
          </p:nvSpPr>
          <p:spPr>
            <a:xfrm>
              <a:off x="2198823" y="171097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8"/>
            <p:cNvSpPr/>
            <p:nvPr/>
          </p:nvSpPr>
          <p:spPr>
            <a:xfrm>
              <a:off x="2198728" y="1711786"/>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8"/>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8"/>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8"/>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8"/>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8"/>
            <p:cNvSpPr/>
            <p:nvPr/>
          </p:nvSpPr>
          <p:spPr>
            <a:xfrm>
              <a:off x="2198687" y="171334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8"/>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8"/>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8"/>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8"/>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8"/>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8"/>
            <p:cNvSpPr/>
            <p:nvPr/>
          </p:nvSpPr>
          <p:spPr>
            <a:xfrm>
              <a:off x="2199352" y="1708215"/>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8"/>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8"/>
            <p:cNvSpPr/>
            <p:nvPr/>
          </p:nvSpPr>
          <p:spPr>
            <a:xfrm>
              <a:off x="2216745" y="1713116"/>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8"/>
            <p:cNvSpPr/>
            <p:nvPr/>
          </p:nvSpPr>
          <p:spPr>
            <a:xfrm>
              <a:off x="2221782" y="162004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8"/>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8"/>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8"/>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8"/>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8"/>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8"/>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8"/>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8"/>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8"/>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8"/>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8"/>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8"/>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8"/>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8"/>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8"/>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8"/>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8"/>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8"/>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8"/>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8"/>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8"/>
            <p:cNvSpPr/>
            <p:nvPr/>
          </p:nvSpPr>
          <p:spPr>
            <a:xfrm>
              <a:off x="2262474" y="1676185"/>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8"/>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8"/>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8"/>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8"/>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8"/>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8"/>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8"/>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8"/>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8"/>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8"/>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8"/>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8"/>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8"/>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8"/>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8"/>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8"/>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8"/>
            <p:cNvSpPr/>
            <p:nvPr/>
          </p:nvSpPr>
          <p:spPr>
            <a:xfrm>
              <a:off x="2221972" y="161719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8"/>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8"/>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8"/>
            <p:cNvSpPr/>
            <p:nvPr/>
          </p:nvSpPr>
          <p:spPr>
            <a:xfrm>
              <a:off x="2276024" y="1611869"/>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8"/>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8"/>
            <p:cNvSpPr/>
            <p:nvPr/>
          </p:nvSpPr>
          <p:spPr>
            <a:xfrm>
              <a:off x="2266520" y="1618196"/>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8"/>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8"/>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8"/>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8"/>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8"/>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8"/>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8"/>
            <p:cNvSpPr/>
            <p:nvPr/>
          </p:nvSpPr>
          <p:spPr>
            <a:xfrm>
              <a:off x="2276445" y="161182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8"/>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8"/>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8"/>
            <p:cNvSpPr/>
            <p:nvPr/>
          </p:nvSpPr>
          <p:spPr>
            <a:xfrm>
              <a:off x="2266086" y="1618196"/>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8"/>
            <p:cNvSpPr/>
            <p:nvPr/>
          </p:nvSpPr>
          <p:spPr>
            <a:xfrm>
              <a:off x="2276255" y="161182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8"/>
            <p:cNvSpPr/>
            <p:nvPr/>
          </p:nvSpPr>
          <p:spPr>
            <a:xfrm>
              <a:off x="2276119" y="1611869"/>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8"/>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8"/>
            <p:cNvSpPr/>
            <p:nvPr/>
          </p:nvSpPr>
          <p:spPr>
            <a:xfrm>
              <a:off x="2221307" y="161719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8"/>
            <p:cNvSpPr/>
            <p:nvPr/>
          </p:nvSpPr>
          <p:spPr>
            <a:xfrm>
              <a:off x="2221687" y="161719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8"/>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8"/>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8"/>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8"/>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8"/>
            <p:cNvSpPr/>
            <p:nvPr/>
          </p:nvSpPr>
          <p:spPr>
            <a:xfrm>
              <a:off x="2219786" y="1591095"/>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8"/>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8"/>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8"/>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8"/>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8"/>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8"/>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8"/>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8"/>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8"/>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8"/>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8"/>
            <p:cNvSpPr/>
            <p:nvPr/>
          </p:nvSpPr>
          <p:spPr>
            <a:xfrm>
              <a:off x="2226494" y="1593186"/>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8"/>
            <p:cNvSpPr/>
            <p:nvPr/>
          </p:nvSpPr>
          <p:spPr>
            <a:xfrm>
              <a:off x="2226439" y="1593186"/>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8"/>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8"/>
            <p:cNvSpPr/>
            <p:nvPr/>
          </p:nvSpPr>
          <p:spPr>
            <a:xfrm>
              <a:off x="2226304" y="159314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8"/>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8"/>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8"/>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8"/>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8"/>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8"/>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8"/>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8"/>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8"/>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8"/>
            <p:cNvSpPr/>
            <p:nvPr/>
          </p:nvSpPr>
          <p:spPr>
            <a:xfrm>
              <a:off x="2204539" y="1570946"/>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8"/>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8"/>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8"/>
            <p:cNvSpPr/>
            <p:nvPr/>
          </p:nvSpPr>
          <p:spPr>
            <a:xfrm>
              <a:off x="2126292" y="1664631"/>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8"/>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8"/>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8"/>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8"/>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8"/>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8"/>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8"/>
            <p:cNvSpPr/>
            <p:nvPr/>
          </p:nvSpPr>
          <p:spPr>
            <a:xfrm>
              <a:off x="2121159" y="1657027"/>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8"/>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8"/>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8"/>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8"/>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8"/>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8"/>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8"/>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8"/>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8"/>
            <p:cNvSpPr/>
            <p:nvPr/>
          </p:nvSpPr>
          <p:spPr>
            <a:xfrm>
              <a:off x="2150867" y="164670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8"/>
            <p:cNvSpPr/>
            <p:nvPr/>
          </p:nvSpPr>
          <p:spPr>
            <a:xfrm>
              <a:off x="2150731" y="1646573"/>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8"/>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8"/>
            <p:cNvSpPr/>
            <p:nvPr/>
          </p:nvSpPr>
          <p:spPr>
            <a:xfrm>
              <a:off x="2158090" y="1624034"/>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8"/>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8"/>
            <p:cNvSpPr/>
            <p:nvPr/>
          </p:nvSpPr>
          <p:spPr>
            <a:xfrm>
              <a:off x="2147785" y="1644333"/>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8"/>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8"/>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8"/>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8"/>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8"/>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8"/>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8"/>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8"/>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8"/>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8"/>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8"/>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8"/>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8"/>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8"/>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8"/>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8"/>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8"/>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8"/>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8"/>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8"/>
            <p:cNvSpPr/>
            <p:nvPr/>
          </p:nvSpPr>
          <p:spPr>
            <a:xfrm>
              <a:off x="2095254" y="1632968"/>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8"/>
            <p:cNvSpPr/>
            <p:nvPr/>
          </p:nvSpPr>
          <p:spPr>
            <a:xfrm>
              <a:off x="2095064" y="163330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8"/>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8"/>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8"/>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8"/>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8"/>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8"/>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8"/>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8"/>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8"/>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8"/>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8"/>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8"/>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8"/>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8"/>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8"/>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8"/>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8"/>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8"/>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8"/>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8"/>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8"/>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8"/>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8"/>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8"/>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8"/>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8"/>
            <p:cNvSpPr/>
            <p:nvPr/>
          </p:nvSpPr>
          <p:spPr>
            <a:xfrm>
              <a:off x="2425988" y="185561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8"/>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8"/>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8"/>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8"/>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8"/>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8"/>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8"/>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8"/>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8"/>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8"/>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8"/>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8"/>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8"/>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8"/>
            <p:cNvSpPr/>
            <p:nvPr/>
          </p:nvSpPr>
          <p:spPr>
            <a:xfrm>
              <a:off x="2791942" y="2002154"/>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8"/>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8"/>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8"/>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8"/>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8"/>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8"/>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8"/>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8"/>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8"/>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8"/>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8"/>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8"/>
            <p:cNvSpPr/>
            <p:nvPr/>
          </p:nvSpPr>
          <p:spPr>
            <a:xfrm>
              <a:off x="2794943" y="2001869"/>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8"/>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8"/>
            <p:cNvSpPr/>
            <p:nvPr/>
          </p:nvSpPr>
          <p:spPr>
            <a:xfrm>
              <a:off x="2791847" y="2002154"/>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8"/>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8"/>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8"/>
            <p:cNvSpPr/>
            <p:nvPr/>
          </p:nvSpPr>
          <p:spPr>
            <a:xfrm>
              <a:off x="2796749" y="199916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8"/>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8"/>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8"/>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8"/>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8"/>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8"/>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8"/>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8"/>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8"/>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8"/>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8"/>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8"/>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8"/>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8"/>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8"/>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8"/>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8"/>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8"/>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8"/>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8"/>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8"/>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8"/>
            <p:cNvSpPr/>
            <p:nvPr/>
          </p:nvSpPr>
          <p:spPr>
            <a:xfrm>
              <a:off x="2333770" y="1785036"/>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8"/>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8"/>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8"/>
            <p:cNvSpPr/>
            <p:nvPr/>
          </p:nvSpPr>
          <p:spPr>
            <a:xfrm>
              <a:off x="2333674" y="1784181"/>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8"/>
            <p:cNvSpPr/>
            <p:nvPr/>
          </p:nvSpPr>
          <p:spPr>
            <a:xfrm>
              <a:off x="2337666" y="1793631"/>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8"/>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8"/>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8"/>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8"/>
            <p:cNvSpPr/>
            <p:nvPr/>
          </p:nvSpPr>
          <p:spPr>
            <a:xfrm>
              <a:off x="2382309" y="181835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8"/>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8"/>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8"/>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8"/>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8"/>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8"/>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8"/>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8"/>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8"/>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8"/>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8"/>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8"/>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8"/>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8"/>
            <p:cNvSpPr/>
            <p:nvPr/>
          </p:nvSpPr>
          <p:spPr>
            <a:xfrm>
              <a:off x="2394420" y="181426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8"/>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8"/>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8"/>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8"/>
            <p:cNvSpPr/>
            <p:nvPr/>
          </p:nvSpPr>
          <p:spPr>
            <a:xfrm>
              <a:off x="2394380" y="1814309"/>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8"/>
            <p:cNvSpPr/>
            <p:nvPr/>
          </p:nvSpPr>
          <p:spPr>
            <a:xfrm>
              <a:off x="2394325" y="1814404"/>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8"/>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8"/>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8"/>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8"/>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8"/>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8"/>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8"/>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8"/>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8"/>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8"/>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8"/>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8"/>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8"/>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8"/>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8"/>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8"/>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8"/>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8"/>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8"/>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8"/>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8"/>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8"/>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8"/>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8"/>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8"/>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8"/>
            <p:cNvSpPr/>
            <p:nvPr/>
          </p:nvSpPr>
          <p:spPr>
            <a:xfrm>
              <a:off x="1391722" y="193998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8"/>
            <p:cNvSpPr/>
            <p:nvPr/>
          </p:nvSpPr>
          <p:spPr>
            <a:xfrm>
              <a:off x="1391722" y="193941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8"/>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8"/>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8"/>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8"/>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8"/>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8"/>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8"/>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8"/>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8"/>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8"/>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8"/>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8"/>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8"/>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8"/>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8"/>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8"/>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8"/>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8"/>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8"/>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8"/>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8"/>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8"/>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8"/>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8"/>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8"/>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8"/>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8"/>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8"/>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8"/>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8"/>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8"/>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8"/>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8"/>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8"/>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8"/>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8"/>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8"/>
            <p:cNvSpPr/>
            <p:nvPr/>
          </p:nvSpPr>
          <p:spPr>
            <a:xfrm>
              <a:off x="1381593" y="1909949"/>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8"/>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8"/>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8"/>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8"/>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8"/>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8"/>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8"/>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8"/>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8"/>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8"/>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8"/>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8"/>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8"/>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8"/>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8"/>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8"/>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8"/>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8"/>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8"/>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8"/>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8"/>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8"/>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8"/>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8"/>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8"/>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8"/>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8"/>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8"/>
            <p:cNvSpPr/>
            <p:nvPr/>
          </p:nvSpPr>
          <p:spPr>
            <a:xfrm>
              <a:off x="1639946" y="2240588"/>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8"/>
            <p:cNvSpPr/>
            <p:nvPr/>
          </p:nvSpPr>
          <p:spPr>
            <a:xfrm>
              <a:off x="1644358" y="2244906"/>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8"/>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8"/>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8"/>
            <p:cNvSpPr/>
            <p:nvPr/>
          </p:nvSpPr>
          <p:spPr>
            <a:xfrm>
              <a:off x="1611379" y="2309739"/>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8"/>
            <p:cNvSpPr/>
            <p:nvPr/>
          </p:nvSpPr>
          <p:spPr>
            <a:xfrm>
              <a:off x="1611379" y="2309508"/>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8"/>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8"/>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8"/>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8"/>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8"/>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8"/>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8"/>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8"/>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8"/>
            <p:cNvSpPr/>
            <p:nvPr/>
          </p:nvSpPr>
          <p:spPr>
            <a:xfrm>
              <a:off x="1532996" y="250510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8"/>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8"/>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8"/>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8"/>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8"/>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8"/>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8"/>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8"/>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8"/>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8"/>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8"/>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8"/>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8"/>
            <p:cNvSpPr/>
            <p:nvPr/>
          </p:nvSpPr>
          <p:spPr>
            <a:xfrm>
              <a:off x="1532466" y="2505105"/>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8"/>
            <p:cNvSpPr/>
            <p:nvPr/>
          </p:nvSpPr>
          <p:spPr>
            <a:xfrm>
              <a:off x="1532656" y="2505105"/>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8"/>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8"/>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8"/>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8"/>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8"/>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8"/>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8"/>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8"/>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8"/>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8"/>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8"/>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8"/>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8"/>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8"/>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8"/>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8"/>
            <p:cNvSpPr/>
            <p:nvPr/>
          </p:nvSpPr>
          <p:spPr>
            <a:xfrm>
              <a:off x="1621263" y="2254220"/>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8"/>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8"/>
            <p:cNvSpPr/>
            <p:nvPr/>
          </p:nvSpPr>
          <p:spPr>
            <a:xfrm>
              <a:off x="1621779" y="2254315"/>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8"/>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8"/>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8"/>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8"/>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8"/>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8"/>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8"/>
            <p:cNvSpPr/>
            <p:nvPr/>
          </p:nvSpPr>
          <p:spPr>
            <a:xfrm>
              <a:off x="1638140" y="2239163"/>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8"/>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8"/>
            <p:cNvSpPr/>
            <p:nvPr/>
          </p:nvSpPr>
          <p:spPr>
            <a:xfrm>
              <a:off x="1407553" y="1961951"/>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8"/>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8"/>
            <p:cNvSpPr/>
            <p:nvPr/>
          </p:nvSpPr>
          <p:spPr>
            <a:xfrm>
              <a:off x="1408123" y="1961951"/>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8"/>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8"/>
            <p:cNvSpPr/>
            <p:nvPr/>
          </p:nvSpPr>
          <p:spPr>
            <a:xfrm>
              <a:off x="1419773" y="1964042"/>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8"/>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8"/>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8"/>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8"/>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8"/>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8"/>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8"/>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8"/>
            <p:cNvSpPr/>
            <p:nvPr/>
          </p:nvSpPr>
          <p:spPr>
            <a:xfrm>
              <a:off x="1523532" y="2074603"/>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8"/>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8"/>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8"/>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8"/>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8"/>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8"/>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8"/>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8"/>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8"/>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8"/>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8"/>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8"/>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8"/>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8"/>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8"/>
            <p:cNvSpPr/>
            <p:nvPr/>
          </p:nvSpPr>
          <p:spPr>
            <a:xfrm>
              <a:off x="1575290" y="2140807"/>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8"/>
            <p:cNvSpPr/>
            <p:nvPr/>
          </p:nvSpPr>
          <p:spPr>
            <a:xfrm>
              <a:off x="1530090" y="217988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8"/>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8"/>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8"/>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8"/>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8"/>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8"/>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8"/>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8"/>
            <p:cNvSpPr/>
            <p:nvPr/>
          </p:nvSpPr>
          <p:spPr>
            <a:xfrm>
              <a:off x="1519065" y="2074223"/>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8"/>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8"/>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8"/>
            <p:cNvSpPr/>
            <p:nvPr/>
          </p:nvSpPr>
          <p:spPr>
            <a:xfrm>
              <a:off x="1485176" y="204622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8"/>
            <p:cNvSpPr/>
            <p:nvPr/>
          </p:nvSpPr>
          <p:spPr>
            <a:xfrm>
              <a:off x="1485692" y="2046227"/>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8"/>
            <p:cNvSpPr/>
            <p:nvPr/>
          </p:nvSpPr>
          <p:spPr>
            <a:xfrm>
              <a:off x="1486411" y="204626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8"/>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8"/>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8"/>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8"/>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8"/>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8"/>
            <p:cNvSpPr/>
            <p:nvPr/>
          </p:nvSpPr>
          <p:spPr>
            <a:xfrm>
              <a:off x="1485407" y="2046227"/>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8"/>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8"/>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8"/>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8"/>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8"/>
            <p:cNvSpPr/>
            <p:nvPr/>
          </p:nvSpPr>
          <p:spPr>
            <a:xfrm>
              <a:off x="1529425" y="213253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8"/>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8"/>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8"/>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8"/>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8"/>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8"/>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8"/>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8"/>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8"/>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8"/>
            <p:cNvSpPr/>
            <p:nvPr/>
          </p:nvSpPr>
          <p:spPr>
            <a:xfrm>
              <a:off x="1636321" y="202416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8"/>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8"/>
            <p:cNvSpPr/>
            <p:nvPr/>
          </p:nvSpPr>
          <p:spPr>
            <a:xfrm>
              <a:off x="1636796" y="202416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8"/>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8"/>
            <p:cNvSpPr/>
            <p:nvPr/>
          </p:nvSpPr>
          <p:spPr>
            <a:xfrm>
              <a:off x="1626871" y="202963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8"/>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8"/>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8"/>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8"/>
            <p:cNvSpPr/>
            <p:nvPr/>
          </p:nvSpPr>
          <p:spPr>
            <a:xfrm>
              <a:off x="1637475" y="2024122"/>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8"/>
            <p:cNvSpPr/>
            <p:nvPr/>
          </p:nvSpPr>
          <p:spPr>
            <a:xfrm>
              <a:off x="1637230" y="202412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8"/>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8"/>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8"/>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8"/>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8"/>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8"/>
            <p:cNvSpPr/>
            <p:nvPr/>
          </p:nvSpPr>
          <p:spPr>
            <a:xfrm>
              <a:off x="1621019" y="2028494"/>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8"/>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8"/>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8"/>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8"/>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8"/>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8"/>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8"/>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8"/>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8"/>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8"/>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8"/>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8"/>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8"/>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8"/>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8"/>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8"/>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8"/>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8"/>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8"/>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8"/>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8"/>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8"/>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8"/>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8"/>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8"/>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8"/>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8"/>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8"/>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8"/>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8"/>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8"/>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8"/>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8"/>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8"/>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8"/>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8"/>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8"/>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8"/>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8"/>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8"/>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8"/>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8"/>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8"/>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8"/>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8"/>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8"/>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8"/>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8"/>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8"/>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8"/>
            <p:cNvSpPr/>
            <p:nvPr/>
          </p:nvSpPr>
          <p:spPr>
            <a:xfrm>
              <a:off x="1643652" y="2005209"/>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8"/>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8"/>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8"/>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8"/>
            <p:cNvSpPr/>
            <p:nvPr/>
          </p:nvSpPr>
          <p:spPr>
            <a:xfrm>
              <a:off x="1642267" y="202520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8"/>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8"/>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8"/>
            <p:cNvSpPr/>
            <p:nvPr/>
          </p:nvSpPr>
          <p:spPr>
            <a:xfrm>
              <a:off x="1643598" y="2005250"/>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8"/>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8"/>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8"/>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8"/>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8"/>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8"/>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8"/>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8"/>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8"/>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8"/>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8"/>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8"/>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8"/>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8"/>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8"/>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8"/>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8"/>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8"/>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8"/>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8"/>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8"/>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8"/>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8"/>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8"/>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8"/>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8"/>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8"/>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8"/>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8"/>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8"/>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8"/>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8"/>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8"/>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8"/>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8"/>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8"/>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8"/>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8"/>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8"/>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8"/>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8"/>
            <p:cNvSpPr/>
            <p:nvPr/>
          </p:nvSpPr>
          <p:spPr>
            <a:xfrm>
              <a:off x="1122833" y="165189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8"/>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8"/>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8"/>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8"/>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8"/>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8"/>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8"/>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8"/>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8"/>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8"/>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8"/>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8"/>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8"/>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8"/>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8"/>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8"/>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8"/>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8"/>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8"/>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8"/>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8"/>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8"/>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8"/>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8"/>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8"/>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8"/>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8"/>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8"/>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8"/>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8"/>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8"/>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8"/>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8"/>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8"/>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8"/>
            <p:cNvSpPr/>
            <p:nvPr/>
          </p:nvSpPr>
          <p:spPr>
            <a:xfrm>
              <a:off x="1074443" y="1580355"/>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8"/>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8"/>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8"/>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8"/>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8"/>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8"/>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8"/>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8"/>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8"/>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8"/>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8"/>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8"/>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8"/>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8"/>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8"/>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8"/>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8"/>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8"/>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8"/>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8"/>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8"/>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8"/>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8"/>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8"/>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8"/>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8"/>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8"/>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8"/>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8"/>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8"/>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8"/>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8"/>
            <p:cNvSpPr/>
            <p:nvPr/>
          </p:nvSpPr>
          <p:spPr>
            <a:xfrm>
              <a:off x="1486167" y="168302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8"/>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8"/>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8"/>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8"/>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8"/>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8"/>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8"/>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8"/>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8"/>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8"/>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8"/>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8"/>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8"/>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8"/>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8"/>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8"/>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8"/>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8"/>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8"/>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8"/>
            <p:cNvSpPr/>
            <p:nvPr/>
          </p:nvSpPr>
          <p:spPr>
            <a:xfrm>
              <a:off x="2067257" y="1706463"/>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8"/>
            <p:cNvSpPr/>
            <p:nvPr/>
          </p:nvSpPr>
          <p:spPr>
            <a:xfrm>
              <a:off x="2068357" y="1706504"/>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8"/>
            <p:cNvSpPr/>
            <p:nvPr/>
          </p:nvSpPr>
          <p:spPr>
            <a:xfrm>
              <a:off x="2071819" y="170640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8"/>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8"/>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8"/>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8"/>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8"/>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8"/>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8"/>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8"/>
            <p:cNvSpPr/>
            <p:nvPr/>
          </p:nvSpPr>
          <p:spPr>
            <a:xfrm>
              <a:off x="2150962" y="1676851"/>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8"/>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8"/>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8"/>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8"/>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8"/>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8"/>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8"/>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8"/>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8"/>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8"/>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8"/>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8"/>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8"/>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8"/>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8"/>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8"/>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8"/>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8"/>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8"/>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8"/>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8"/>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8"/>
            <p:cNvSpPr/>
            <p:nvPr/>
          </p:nvSpPr>
          <p:spPr>
            <a:xfrm>
              <a:off x="2222882" y="171382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8"/>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8"/>
            <p:cNvSpPr/>
            <p:nvPr/>
          </p:nvSpPr>
          <p:spPr>
            <a:xfrm>
              <a:off x="2223588" y="171382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8"/>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8"/>
            <p:cNvSpPr/>
            <p:nvPr/>
          </p:nvSpPr>
          <p:spPr>
            <a:xfrm>
              <a:off x="2224824" y="171382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8"/>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8"/>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8"/>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8"/>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8"/>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8"/>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8"/>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8"/>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8"/>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8"/>
            <p:cNvSpPr/>
            <p:nvPr/>
          </p:nvSpPr>
          <p:spPr>
            <a:xfrm>
              <a:off x="2223873" y="171382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8"/>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8"/>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8"/>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8"/>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8"/>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8"/>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8"/>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8"/>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8"/>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8"/>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8"/>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8"/>
            <p:cNvSpPr/>
            <p:nvPr/>
          </p:nvSpPr>
          <p:spPr>
            <a:xfrm>
              <a:off x="2114357" y="1584442"/>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8"/>
            <p:cNvSpPr/>
            <p:nvPr/>
          </p:nvSpPr>
          <p:spPr>
            <a:xfrm>
              <a:off x="2115022" y="1584496"/>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8"/>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8"/>
            <p:cNvSpPr/>
            <p:nvPr/>
          </p:nvSpPr>
          <p:spPr>
            <a:xfrm>
              <a:off x="2120263" y="1585162"/>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8"/>
            <p:cNvSpPr/>
            <p:nvPr/>
          </p:nvSpPr>
          <p:spPr>
            <a:xfrm>
              <a:off x="2120874" y="158516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8"/>
            <p:cNvSpPr/>
            <p:nvPr/>
          </p:nvSpPr>
          <p:spPr>
            <a:xfrm>
              <a:off x="2120399" y="158516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8"/>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8"/>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8"/>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8"/>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8"/>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8"/>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8"/>
            <p:cNvSpPr/>
            <p:nvPr/>
          </p:nvSpPr>
          <p:spPr>
            <a:xfrm>
              <a:off x="2113936" y="158444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8"/>
            <p:cNvSpPr/>
            <p:nvPr/>
          </p:nvSpPr>
          <p:spPr>
            <a:xfrm>
              <a:off x="2120644" y="1585162"/>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8"/>
            <p:cNvSpPr/>
            <p:nvPr/>
          </p:nvSpPr>
          <p:spPr>
            <a:xfrm>
              <a:off x="2223833" y="1459339"/>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8"/>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8"/>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8"/>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8"/>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8"/>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8"/>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8"/>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8"/>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8"/>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8"/>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8"/>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8"/>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8"/>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8"/>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8"/>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8"/>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8"/>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8"/>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8"/>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8"/>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8"/>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8"/>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8"/>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8"/>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8"/>
            <p:cNvSpPr/>
            <p:nvPr/>
          </p:nvSpPr>
          <p:spPr>
            <a:xfrm>
              <a:off x="2242420" y="1554504"/>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8"/>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8"/>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8"/>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8"/>
            <p:cNvSpPr/>
            <p:nvPr/>
          </p:nvSpPr>
          <p:spPr>
            <a:xfrm>
              <a:off x="2242841" y="155444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8"/>
            <p:cNvSpPr/>
            <p:nvPr/>
          </p:nvSpPr>
          <p:spPr>
            <a:xfrm>
              <a:off x="2242610" y="1554449"/>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8"/>
            <p:cNvSpPr/>
            <p:nvPr/>
          </p:nvSpPr>
          <p:spPr>
            <a:xfrm>
              <a:off x="2232441" y="1549928"/>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8"/>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8"/>
            <p:cNvSpPr/>
            <p:nvPr/>
          </p:nvSpPr>
          <p:spPr>
            <a:xfrm>
              <a:off x="2243126" y="155444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8"/>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8"/>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8"/>
            <p:cNvSpPr/>
            <p:nvPr/>
          </p:nvSpPr>
          <p:spPr>
            <a:xfrm>
              <a:off x="2233011" y="1549928"/>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8"/>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8"/>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8"/>
            <p:cNvSpPr/>
            <p:nvPr/>
          </p:nvSpPr>
          <p:spPr>
            <a:xfrm>
              <a:off x="2242040" y="1554544"/>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8"/>
            <p:cNvSpPr/>
            <p:nvPr/>
          </p:nvSpPr>
          <p:spPr>
            <a:xfrm>
              <a:off x="2233486" y="1549928"/>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8"/>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8"/>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8"/>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8"/>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8"/>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8"/>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8"/>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8"/>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8"/>
            <p:cNvSpPr/>
            <p:nvPr/>
          </p:nvSpPr>
          <p:spPr>
            <a:xfrm>
              <a:off x="2335765" y="201823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8"/>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8"/>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8"/>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8"/>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8"/>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8"/>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8"/>
            <p:cNvSpPr/>
            <p:nvPr/>
          </p:nvSpPr>
          <p:spPr>
            <a:xfrm>
              <a:off x="2337571" y="2017184"/>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8"/>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8"/>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8"/>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8"/>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8"/>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8"/>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8"/>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8"/>
            <p:cNvSpPr/>
            <p:nvPr/>
          </p:nvSpPr>
          <p:spPr>
            <a:xfrm>
              <a:off x="2263710" y="2052689"/>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8"/>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8"/>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8"/>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8"/>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8"/>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8"/>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8"/>
            <p:cNvSpPr/>
            <p:nvPr/>
          </p:nvSpPr>
          <p:spPr>
            <a:xfrm>
              <a:off x="2263329" y="2052730"/>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8"/>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8"/>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8"/>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8"/>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8"/>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8"/>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8"/>
            <p:cNvSpPr/>
            <p:nvPr/>
          </p:nvSpPr>
          <p:spPr>
            <a:xfrm>
              <a:off x="2282338" y="2017510"/>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8"/>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8"/>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8"/>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8"/>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8"/>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8"/>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8"/>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8"/>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8"/>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8"/>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8"/>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8"/>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8"/>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8"/>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8"/>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8"/>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8"/>
            <p:cNvSpPr/>
            <p:nvPr/>
          </p:nvSpPr>
          <p:spPr>
            <a:xfrm>
              <a:off x="2294707" y="2040280"/>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8"/>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8"/>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8"/>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8"/>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8"/>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8"/>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8"/>
            <p:cNvSpPr/>
            <p:nvPr/>
          </p:nvSpPr>
          <p:spPr>
            <a:xfrm>
              <a:off x="2576291" y="1725241"/>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8"/>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8"/>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8"/>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8"/>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8"/>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8"/>
            <p:cNvSpPr/>
            <p:nvPr/>
          </p:nvSpPr>
          <p:spPr>
            <a:xfrm>
              <a:off x="2206480" y="141604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8"/>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8"/>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8"/>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8"/>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8"/>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8"/>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8"/>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8"/>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8"/>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8"/>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8"/>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8"/>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8"/>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8"/>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8"/>
            <p:cNvSpPr/>
            <p:nvPr/>
          </p:nvSpPr>
          <p:spPr>
            <a:xfrm>
              <a:off x="2199828" y="141883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8"/>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8"/>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8"/>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8"/>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8"/>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8"/>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8"/>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8"/>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8"/>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8"/>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8"/>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8"/>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8"/>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8"/>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8"/>
            <p:cNvSpPr/>
            <p:nvPr/>
          </p:nvSpPr>
          <p:spPr>
            <a:xfrm>
              <a:off x="2754577" y="170422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8"/>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8"/>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8"/>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8"/>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8"/>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8"/>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8"/>
            <p:cNvSpPr/>
            <p:nvPr/>
          </p:nvSpPr>
          <p:spPr>
            <a:xfrm>
              <a:off x="2820550" y="1714773"/>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8"/>
            <p:cNvSpPr/>
            <p:nvPr/>
          </p:nvSpPr>
          <p:spPr>
            <a:xfrm>
              <a:off x="2817943" y="171558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8"/>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8"/>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8"/>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8"/>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8"/>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8"/>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8"/>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8"/>
            <p:cNvSpPr/>
            <p:nvPr/>
          </p:nvSpPr>
          <p:spPr>
            <a:xfrm>
              <a:off x="2629094" y="1765254"/>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8"/>
            <p:cNvSpPr/>
            <p:nvPr/>
          </p:nvSpPr>
          <p:spPr>
            <a:xfrm>
              <a:off x="2634701" y="1762837"/>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8"/>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8"/>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8"/>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8"/>
            <p:cNvSpPr/>
            <p:nvPr/>
          </p:nvSpPr>
          <p:spPr>
            <a:xfrm>
              <a:off x="2635272" y="176274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8"/>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8"/>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8"/>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8"/>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8"/>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8"/>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8"/>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8"/>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8"/>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8"/>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8"/>
            <p:cNvSpPr/>
            <p:nvPr/>
          </p:nvSpPr>
          <p:spPr>
            <a:xfrm>
              <a:off x="3011966" y="1703177"/>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8"/>
            <p:cNvSpPr/>
            <p:nvPr/>
          </p:nvSpPr>
          <p:spPr>
            <a:xfrm>
              <a:off x="2650343" y="181141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8"/>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8"/>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8"/>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8"/>
            <p:cNvSpPr/>
            <p:nvPr/>
          </p:nvSpPr>
          <p:spPr>
            <a:xfrm>
              <a:off x="2651198" y="1811132"/>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8"/>
            <p:cNvSpPr/>
            <p:nvPr/>
          </p:nvSpPr>
          <p:spPr>
            <a:xfrm>
              <a:off x="2649012" y="181160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8"/>
            <p:cNvSpPr/>
            <p:nvPr/>
          </p:nvSpPr>
          <p:spPr>
            <a:xfrm>
              <a:off x="2649487" y="1811553"/>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8"/>
            <p:cNvSpPr/>
            <p:nvPr/>
          </p:nvSpPr>
          <p:spPr>
            <a:xfrm>
              <a:off x="2649962" y="1811458"/>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8"/>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8"/>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8"/>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8"/>
            <p:cNvSpPr/>
            <p:nvPr/>
          </p:nvSpPr>
          <p:spPr>
            <a:xfrm>
              <a:off x="2761705" y="1825769"/>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8"/>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8"/>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8"/>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8"/>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8"/>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8"/>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8"/>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8"/>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8"/>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8"/>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8"/>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8"/>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8"/>
            <p:cNvSpPr/>
            <p:nvPr/>
          </p:nvSpPr>
          <p:spPr>
            <a:xfrm>
              <a:off x="2721217" y="1828810"/>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8"/>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8"/>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8"/>
            <p:cNvSpPr/>
            <p:nvPr/>
          </p:nvSpPr>
          <p:spPr>
            <a:xfrm>
              <a:off x="2721543" y="182881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8"/>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8"/>
            <p:cNvSpPr/>
            <p:nvPr/>
          </p:nvSpPr>
          <p:spPr>
            <a:xfrm>
              <a:off x="2704530" y="1833888"/>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8"/>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8"/>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8"/>
            <p:cNvSpPr/>
            <p:nvPr/>
          </p:nvSpPr>
          <p:spPr>
            <a:xfrm>
              <a:off x="2796178" y="1873684"/>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8"/>
            <p:cNvSpPr/>
            <p:nvPr/>
          </p:nvSpPr>
          <p:spPr>
            <a:xfrm>
              <a:off x="2795798" y="1873779"/>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8"/>
            <p:cNvSpPr/>
            <p:nvPr/>
          </p:nvSpPr>
          <p:spPr>
            <a:xfrm>
              <a:off x="2795459" y="1873779"/>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8"/>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8"/>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8"/>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8"/>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8"/>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8"/>
            <p:cNvSpPr/>
            <p:nvPr/>
          </p:nvSpPr>
          <p:spPr>
            <a:xfrm>
              <a:off x="2364713" y="1918503"/>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8"/>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8"/>
            <p:cNvSpPr/>
            <p:nvPr/>
          </p:nvSpPr>
          <p:spPr>
            <a:xfrm>
              <a:off x="2364672" y="1918544"/>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8"/>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8"/>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8"/>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8"/>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8"/>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8"/>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8"/>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8"/>
            <p:cNvSpPr/>
            <p:nvPr/>
          </p:nvSpPr>
          <p:spPr>
            <a:xfrm>
              <a:off x="2364618" y="191859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8"/>
            <p:cNvSpPr/>
            <p:nvPr/>
          </p:nvSpPr>
          <p:spPr>
            <a:xfrm>
              <a:off x="2364767" y="1918408"/>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8"/>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8"/>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8"/>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8"/>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8"/>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8"/>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8"/>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8"/>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8"/>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8"/>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8"/>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8"/>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8"/>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8"/>
            <p:cNvSpPr/>
            <p:nvPr/>
          </p:nvSpPr>
          <p:spPr>
            <a:xfrm>
              <a:off x="2374135" y="1744820"/>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8"/>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8"/>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8"/>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8"/>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8"/>
            <p:cNvSpPr/>
            <p:nvPr/>
          </p:nvSpPr>
          <p:spPr>
            <a:xfrm>
              <a:off x="2404508" y="180965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8"/>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8"/>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8"/>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8"/>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8"/>
            <p:cNvSpPr/>
            <p:nvPr/>
          </p:nvSpPr>
          <p:spPr>
            <a:xfrm>
              <a:off x="2378032" y="1752233"/>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8"/>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8"/>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8"/>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8"/>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8"/>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8"/>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8"/>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8"/>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8"/>
            <p:cNvSpPr/>
            <p:nvPr/>
          </p:nvSpPr>
          <p:spPr>
            <a:xfrm>
              <a:off x="2446857" y="1751337"/>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8"/>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8"/>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8"/>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8"/>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8"/>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8"/>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8"/>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8"/>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8"/>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8"/>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8"/>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8"/>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8"/>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8"/>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8"/>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8"/>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8"/>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8"/>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8"/>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8"/>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8"/>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8"/>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8"/>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8"/>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8"/>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8"/>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8"/>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8"/>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8"/>
            <p:cNvSpPr/>
            <p:nvPr/>
          </p:nvSpPr>
          <p:spPr>
            <a:xfrm>
              <a:off x="2641218" y="1706178"/>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8"/>
            <p:cNvSpPr/>
            <p:nvPr/>
          </p:nvSpPr>
          <p:spPr>
            <a:xfrm>
              <a:off x="2572584" y="1708364"/>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8"/>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8"/>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8"/>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8"/>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8"/>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8"/>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8"/>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8"/>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8"/>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8"/>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8"/>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8"/>
            <p:cNvSpPr/>
            <p:nvPr/>
          </p:nvSpPr>
          <p:spPr>
            <a:xfrm>
              <a:off x="2515260" y="1694529"/>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8"/>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8"/>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8"/>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8"/>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8"/>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8"/>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8"/>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8"/>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8"/>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8"/>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8"/>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8"/>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8"/>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8"/>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8"/>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8"/>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8"/>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8"/>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8"/>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8"/>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8"/>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8"/>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8"/>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8"/>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8"/>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8"/>
            <p:cNvSpPr/>
            <p:nvPr/>
          </p:nvSpPr>
          <p:spPr>
            <a:xfrm>
              <a:off x="2902355" y="1635154"/>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8"/>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8"/>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8"/>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8"/>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8"/>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8"/>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8"/>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8"/>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8"/>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8"/>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8"/>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8"/>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8"/>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8"/>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8"/>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8"/>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8"/>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8"/>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8"/>
            <p:cNvSpPr/>
            <p:nvPr/>
          </p:nvSpPr>
          <p:spPr>
            <a:xfrm>
              <a:off x="2210472" y="1589344"/>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8"/>
            <p:cNvSpPr/>
            <p:nvPr/>
          </p:nvSpPr>
          <p:spPr>
            <a:xfrm>
              <a:off x="2211138" y="1589344"/>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8"/>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8"/>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8"/>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8"/>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8"/>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8"/>
            <p:cNvSpPr/>
            <p:nvPr/>
          </p:nvSpPr>
          <p:spPr>
            <a:xfrm>
              <a:off x="2209807" y="1589384"/>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8"/>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8"/>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8"/>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8"/>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8"/>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8"/>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8"/>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8"/>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8"/>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8"/>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8"/>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8"/>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8"/>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8"/>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8"/>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8"/>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8"/>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8"/>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8"/>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8"/>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8"/>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8"/>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8"/>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8"/>
            <p:cNvSpPr/>
            <p:nvPr/>
          </p:nvSpPr>
          <p:spPr>
            <a:xfrm>
              <a:off x="2337476" y="165522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8"/>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8"/>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8"/>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8"/>
            <p:cNvSpPr/>
            <p:nvPr/>
          </p:nvSpPr>
          <p:spPr>
            <a:xfrm>
              <a:off x="2283438" y="159432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8"/>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8"/>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8"/>
            <p:cNvSpPr/>
            <p:nvPr/>
          </p:nvSpPr>
          <p:spPr>
            <a:xfrm>
              <a:off x="2211382" y="158330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8"/>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8"/>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8"/>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8"/>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8"/>
            <p:cNvSpPr/>
            <p:nvPr/>
          </p:nvSpPr>
          <p:spPr>
            <a:xfrm>
              <a:off x="2204824" y="1581116"/>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8"/>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8"/>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8"/>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8"/>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8"/>
            <p:cNvSpPr/>
            <p:nvPr/>
          </p:nvSpPr>
          <p:spPr>
            <a:xfrm>
              <a:off x="2213894" y="1589154"/>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8"/>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8"/>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8"/>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8"/>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8"/>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8"/>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8"/>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8"/>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8"/>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8"/>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8"/>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8"/>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8"/>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8"/>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8"/>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8"/>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8"/>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8"/>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8"/>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8"/>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8"/>
            <p:cNvSpPr/>
            <p:nvPr/>
          </p:nvSpPr>
          <p:spPr>
            <a:xfrm>
              <a:off x="2593969" y="159470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8"/>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8"/>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8"/>
            <p:cNvSpPr/>
            <p:nvPr/>
          </p:nvSpPr>
          <p:spPr>
            <a:xfrm>
              <a:off x="2590398" y="159324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8"/>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solidFill>
              <a:srgbClr val="FFFFFF">
                <a:alpha val="59820"/>
              </a:srgbClr>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8"/>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8"/>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8"/>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8"/>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8"/>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8"/>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8"/>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8"/>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8"/>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8"/>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8"/>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8"/>
            <p:cNvSpPr/>
            <p:nvPr/>
          </p:nvSpPr>
          <p:spPr>
            <a:xfrm>
              <a:off x="2139218" y="208154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8"/>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8"/>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8"/>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8"/>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8"/>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8"/>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8"/>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8"/>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8"/>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8"/>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8"/>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8"/>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8"/>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8"/>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8"/>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8"/>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8"/>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8"/>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8"/>
            <p:cNvSpPr/>
            <p:nvPr/>
          </p:nvSpPr>
          <p:spPr>
            <a:xfrm>
              <a:off x="2263194" y="2009812"/>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8"/>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8"/>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8"/>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8"/>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8"/>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8"/>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8"/>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8"/>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8"/>
            <p:cNvSpPr/>
            <p:nvPr/>
          </p:nvSpPr>
          <p:spPr>
            <a:xfrm>
              <a:off x="2261429" y="2010341"/>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8"/>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8"/>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8"/>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8"/>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8"/>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8"/>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8"/>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8"/>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8"/>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8"/>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8"/>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8"/>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8"/>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8"/>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8"/>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8"/>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8"/>
            <p:cNvSpPr/>
            <p:nvPr/>
          </p:nvSpPr>
          <p:spPr>
            <a:xfrm>
              <a:off x="2271082" y="2019981"/>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8"/>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8"/>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8"/>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8"/>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8"/>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8"/>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8"/>
            <p:cNvSpPr/>
            <p:nvPr/>
          </p:nvSpPr>
          <p:spPr>
            <a:xfrm>
              <a:off x="2263044" y="2064624"/>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8"/>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8"/>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8"/>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8"/>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8"/>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8"/>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8"/>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8"/>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8"/>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8"/>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8"/>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8"/>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8"/>
            <p:cNvSpPr/>
            <p:nvPr/>
          </p:nvSpPr>
          <p:spPr>
            <a:xfrm>
              <a:off x="2281917" y="2248708"/>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8"/>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8"/>
            <p:cNvSpPr/>
            <p:nvPr/>
          </p:nvSpPr>
          <p:spPr>
            <a:xfrm>
              <a:off x="2275780" y="2214683"/>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8"/>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8"/>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8"/>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8"/>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8"/>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8"/>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8"/>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8"/>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8"/>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8"/>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8"/>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8"/>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8"/>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8"/>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8"/>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8"/>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8"/>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8"/>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8"/>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8"/>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8"/>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8"/>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8"/>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8"/>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8"/>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8"/>
            <p:cNvSpPr/>
            <p:nvPr/>
          </p:nvSpPr>
          <p:spPr>
            <a:xfrm>
              <a:off x="2270173" y="2063103"/>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8"/>
            <p:cNvSpPr/>
            <p:nvPr/>
          </p:nvSpPr>
          <p:spPr>
            <a:xfrm>
              <a:off x="2334109" y="212622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8"/>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8"/>
            <p:cNvSpPr/>
            <p:nvPr/>
          </p:nvSpPr>
          <p:spPr>
            <a:xfrm>
              <a:off x="2334150" y="212613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8"/>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8"/>
            <p:cNvSpPr/>
            <p:nvPr/>
          </p:nvSpPr>
          <p:spPr>
            <a:xfrm>
              <a:off x="2334055" y="212632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8"/>
            <p:cNvSpPr/>
            <p:nvPr/>
          </p:nvSpPr>
          <p:spPr>
            <a:xfrm>
              <a:off x="2334109" y="2126266"/>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8"/>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8"/>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8"/>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8"/>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8"/>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8"/>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8"/>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8"/>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8"/>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8"/>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8"/>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8"/>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8"/>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8"/>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8"/>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8"/>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8"/>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8"/>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8"/>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8"/>
            <p:cNvSpPr/>
            <p:nvPr/>
          </p:nvSpPr>
          <p:spPr>
            <a:xfrm>
              <a:off x="2333294" y="2126456"/>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8"/>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8"/>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8"/>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8"/>
            <p:cNvSpPr/>
            <p:nvPr/>
          </p:nvSpPr>
          <p:spPr>
            <a:xfrm>
              <a:off x="2305202" y="2129837"/>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8"/>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8"/>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8"/>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8"/>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8"/>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8"/>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8"/>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8"/>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8"/>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8"/>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8"/>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8"/>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8"/>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8"/>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8"/>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8"/>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8"/>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8"/>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8"/>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8"/>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8"/>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8"/>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8"/>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8"/>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8"/>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8"/>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8"/>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8"/>
            <p:cNvSpPr/>
            <p:nvPr/>
          </p:nvSpPr>
          <p:spPr>
            <a:xfrm>
              <a:off x="2291951" y="2116436"/>
              <a:ext cx="14" cy="0"/>
            </a:xfrm>
            <a:custGeom>
              <a:rect b="b" l="l" r="r" t="t"/>
              <a:pathLst>
                <a:path extrusionOk="0" h="0"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8"/>
            <p:cNvSpPr/>
            <p:nvPr/>
          </p:nvSpPr>
          <p:spPr>
            <a:xfrm>
              <a:off x="2292562" y="2116436"/>
              <a:ext cx="14" cy="0"/>
            </a:xfrm>
            <a:custGeom>
              <a:rect b="b" l="l" r="r" t="t"/>
              <a:pathLst>
                <a:path extrusionOk="0" h="0"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8"/>
            <p:cNvSpPr/>
            <p:nvPr/>
          </p:nvSpPr>
          <p:spPr>
            <a:xfrm>
              <a:off x="2291095" y="2116476"/>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8"/>
            <p:cNvSpPr/>
            <p:nvPr/>
          </p:nvSpPr>
          <p:spPr>
            <a:xfrm>
              <a:off x="2293132" y="2116436"/>
              <a:ext cx="14" cy="0"/>
            </a:xfrm>
            <a:custGeom>
              <a:rect b="b" l="l" r="r" t="t"/>
              <a:pathLst>
                <a:path extrusionOk="0" h="0"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8"/>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8"/>
            <p:cNvSpPr/>
            <p:nvPr/>
          </p:nvSpPr>
          <p:spPr>
            <a:xfrm>
              <a:off x="2585741" y="173408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8"/>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8"/>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8"/>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8"/>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8"/>
            <p:cNvSpPr/>
            <p:nvPr/>
          </p:nvSpPr>
          <p:spPr>
            <a:xfrm>
              <a:off x="2588646" y="173436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8"/>
            <p:cNvSpPr/>
            <p:nvPr/>
          </p:nvSpPr>
          <p:spPr>
            <a:xfrm>
              <a:off x="2586121" y="1734080"/>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8"/>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8"/>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8"/>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8"/>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8"/>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8"/>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8"/>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8"/>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8"/>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8"/>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8"/>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8"/>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8"/>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8"/>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8"/>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8"/>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8"/>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8"/>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8"/>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8"/>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8"/>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8"/>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8"/>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8"/>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8"/>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8"/>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8"/>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8"/>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8"/>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8"/>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8"/>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8"/>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8"/>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8"/>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8"/>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8"/>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8"/>
            <p:cNvSpPr/>
            <p:nvPr/>
          </p:nvSpPr>
          <p:spPr>
            <a:xfrm>
              <a:off x="2374896" y="1716633"/>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8"/>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8"/>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8"/>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8"/>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8"/>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8"/>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8"/>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8"/>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8"/>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8"/>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8"/>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8"/>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8"/>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8"/>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8"/>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8"/>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8"/>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8"/>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8"/>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8"/>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8"/>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8"/>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8"/>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8"/>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8"/>
            <p:cNvSpPr/>
            <p:nvPr/>
          </p:nvSpPr>
          <p:spPr>
            <a:xfrm>
              <a:off x="2400612" y="1717298"/>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8"/>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8"/>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8"/>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8"/>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8"/>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8"/>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8"/>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8"/>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8"/>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8"/>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8"/>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8"/>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8"/>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8"/>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8"/>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8"/>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8"/>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8"/>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8"/>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8"/>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8"/>
            <p:cNvSpPr/>
            <p:nvPr/>
          </p:nvSpPr>
          <p:spPr>
            <a:xfrm>
              <a:off x="2385826" y="1735791"/>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8"/>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8"/>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8"/>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8"/>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8"/>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8"/>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8"/>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8"/>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8"/>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8"/>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8"/>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8"/>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8"/>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8"/>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8"/>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8"/>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8"/>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8"/>
            <p:cNvSpPr/>
            <p:nvPr/>
          </p:nvSpPr>
          <p:spPr>
            <a:xfrm>
              <a:off x="2581803" y="1758506"/>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8"/>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8"/>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8"/>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8"/>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8"/>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8"/>
            <p:cNvSpPr/>
            <p:nvPr/>
          </p:nvSpPr>
          <p:spPr>
            <a:xfrm>
              <a:off x="2600812" y="1753754"/>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8"/>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8"/>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8"/>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8"/>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8"/>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8"/>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8"/>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8"/>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8"/>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8"/>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8"/>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8"/>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8"/>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8"/>
            <p:cNvSpPr/>
            <p:nvPr/>
          </p:nvSpPr>
          <p:spPr>
            <a:xfrm>
              <a:off x="2514350" y="1832802"/>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8"/>
            <p:cNvSpPr/>
            <p:nvPr/>
          </p:nvSpPr>
          <p:spPr>
            <a:xfrm>
              <a:off x="2517772" y="1837839"/>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8"/>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8"/>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8"/>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8"/>
            <p:cNvSpPr/>
            <p:nvPr/>
          </p:nvSpPr>
          <p:spPr>
            <a:xfrm>
              <a:off x="2514310" y="1832422"/>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8"/>
            <p:cNvSpPr/>
            <p:nvPr/>
          </p:nvSpPr>
          <p:spPr>
            <a:xfrm>
              <a:off x="2505606" y="1850439"/>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8"/>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8"/>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8"/>
            <p:cNvSpPr/>
            <p:nvPr/>
          </p:nvSpPr>
          <p:spPr>
            <a:xfrm>
              <a:off x="2514255" y="1832136"/>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8"/>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8"/>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8"/>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8"/>
            <p:cNvSpPr/>
            <p:nvPr/>
          </p:nvSpPr>
          <p:spPr>
            <a:xfrm>
              <a:off x="2513264" y="1818396"/>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8"/>
            <p:cNvSpPr/>
            <p:nvPr/>
          </p:nvSpPr>
          <p:spPr>
            <a:xfrm>
              <a:off x="2516020" y="1818301"/>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8"/>
            <p:cNvSpPr/>
            <p:nvPr/>
          </p:nvSpPr>
          <p:spPr>
            <a:xfrm>
              <a:off x="2514119" y="1818396"/>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8"/>
            <p:cNvSpPr/>
            <p:nvPr/>
          </p:nvSpPr>
          <p:spPr>
            <a:xfrm>
              <a:off x="2596725" y="1756849"/>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8"/>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8"/>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8"/>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8"/>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8"/>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8"/>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8"/>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8"/>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8"/>
            <p:cNvSpPr/>
            <p:nvPr/>
          </p:nvSpPr>
          <p:spPr>
            <a:xfrm>
              <a:off x="2526665" y="181721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8"/>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8"/>
            <p:cNvSpPr/>
            <p:nvPr/>
          </p:nvSpPr>
          <p:spPr>
            <a:xfrm>
              <a:off x="2527330" y="1817120"/>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8"/>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8"/>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8"/>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8"/>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8"/>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8"/>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8"/>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8"/>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8"/>
            <p:cNvSpPr/>
            <p:nvPr/>
          </p:nvSpPr>
          <p:spPr>
            <a:xfrm>
              <a:off x="2512640" y="1818396"/>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8"/>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8"/>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8"/>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8"/>
            <p:cNvSpPr/>
            <p:nvPr/>
          </p:nvSpPr>
          <p:spPr>
            <a:xfrm>
              <a:off x="2512029" y="181835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8"/>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8"/>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8"/>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8"/>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8"/>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8"/>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8"/>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8"/>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8"/>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8"/>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8"/>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8"/>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8"/>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8"/>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8"/>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8"/>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8"/>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8"/>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8"/>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8"/>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8"/>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8"/>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8"/>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8"/>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8"/>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8"/>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8"/>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8"/>
            <p:cNvSpPr/>
            <p:nvPr/>
          </p:nvSpPr>
          <p:spPr>
            <a:xfrm>
              <a:off x="2860006" y="2039193"/>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8"/>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8"/>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8"/>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8"/>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8"/>
            <p:cNvSpPr/>
            <p:nvPr/>
          </p:nvSpPr>
          <p:spPr>
            <a:xfrm>
              <a:off x="2962544" y="2114806"/>
              <a:ext cx="0" cy="14"/>
            </a:xfrm>
            <a:custGeom>
              <a:rect b="b" l="l" r="r" t="t"/>
              <a:pathLst>
                <a:path extrusionOk="0" h="1" w="0">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8"/>
            <p:cNvSpPr/>
            <p:nvPr/>
          </p:nvSpPr>
          <p:spPr>
            <a:xfrm>
              <a:off x="2962924" y="2114711"/>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8"/>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8"/>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8"/>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8"/>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8"/>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8"/>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8"/>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8"/>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8"/>
            <p:cNvSpPr/>
            <p:nvPr/>
          </p:nvSpPr>
          <p:spPr>
            <a:xfrm>
              <a:off x="2106903" y="1674475"/>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8"/>
            <p:cNvSpPr/>
            <p:nvPr/>
          </p:nvSpPr>
          <p:spPr>
            <a:xfrm>
              <a:off x="2106659" y="1674475"/>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8"/>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8"/>
            <p:cNvSpPr/>
            <p:nvPr/>
          </p:nvSpPr>
          <p:spPr>
            <a:xfrm>
              <a:off x="2107134" y="1674475"/>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8"/>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8"/>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8"/>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8"/>
            <p:cNvSpPr/>
            <p:nvPr/>
          </p:nvSpPr>
          <p:spPr>
            <a:xfrm>
              <a:off x="2101676" y="1676280"/>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8"/>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8"/>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8"/>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8"/>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8"/>
            <p:cNvSpPr/>
            <p:nvPr/>
          </p:nvSpPr>
          <p:spPr>
            <a:xfrm>
              <a:off x="2184336" y="1702281"/>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8"/>
            <p:cNvSpPr/>
            <p:nvPr/>
          </p:nvSpPr>
          <p:spPr>
            <a:xfrm>
              <a:off x="2184376" y="1702661"/>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8"/>
            <p:cNvSpPr/>
            <p:nvPr/>
          </p:nvSpPr>
          <p:spPr>
            <a:xfrm>
              <a:off x="2184376" y="1702417"/>
              <a:ext cx="14" cy="14"/>
            </a:xfrm>
            <a:custGeom>
              <a:rect b="b" l="l" r="r" t="t"/>
              <a:pathLst>
                <a:path extrusionOk="0" h="1" w="1">
                  <a:moveTo>
                    <a:pt x="1"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8"/>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8"/>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8"/>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8"/>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8"/>
            <p:cNvSpPr/>
            <p:nvPr/>
          </p:nvSpPr>
          <p:spPr>
            <a:xfrm>
              <a:off x="2184336" y="1702987"/>
              <a:ext cx="14" cy="14"/>
            </a:xfrm>
            <a:custGeom>
              <a:rect b="b" l="l" r="r" t="t"/>
              <a:pathLst>
                <a:path extrusionOk="0" h="1" w="1">
                  <a:moveTo>
                    <a:pt x="0" y="1"/>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8"/>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8"/>
            <p:cNvSpPr/>
            <p:nvPr/>
          </p:nvSpPr>
          <p:spPr>
            <a:xfrm>
              <a:off x="2190649" y="1692628"/>
              <a:ext cx="14" cy="14"/>
            </a:xfrm>
            <a:custGeom>
              <a:rect b="b" l="l" r="r" t="t"/>
              <a:pathLst>
                <a:path extrusionOk="0" h="1" w="1">
                  <a:moveTo>
                    <a:pt x="1"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8"/>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8"/>
            <p:cNvSpPr/>
            <p:nvPr/>
          </p:nvSpPr>
          <p:spPr>
            <a:xfrm>
              <a:off x="2190989" y="1685119"/>
              <a:ext cx="14" cy="14"/>
            </a:xfrm>
            <a:custGeom>
              <a:rect b="b" l="l" r="r" t="t"/>
              <a:pathLst>
                <a:path extrusionOk="0" h="1" w="1">
                  <a:moveTo>
                    <a:pt x="0" y="0"/>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8"/>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8"/>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8"/>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8"/>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8"/>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8"/>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8"/>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8"/>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8"/>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8"/>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8"/>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8"/>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8"/>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8"/>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8"/>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8"/>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8"/>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8"/>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8"/>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8"/>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8"/>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8"/>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8"/>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8"/>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8"/>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8"/>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8"/>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8"/>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8"/>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8"/>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8"/>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8"/>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2" name="Google Shape;4782;p48"/>
          <p:cNvSpPr txBox="1"/>
          <p:nvPr>
            <p:ph idx="1" type="body"/>
          </p:nvPr>
        </p:nvSpPr>
        <p:spPr>
          <a:xfrm>
            <a:off x="6112300" y="1947525"/>
            <a:ext cx="2056200" cy="2207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Jupiter is a gas giant, the biggest planet in the Solar System and the fourth-brightest object in the sky. It was named after the Roman god of the sky and lightning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1"/>
          <p:cNvSpPr txBox="1"/>
          <p:nvPr>
            <p:ph idx="1" type="body"/>
          </p:nvPr>
        </p:nvSpPr>
        <p:spPr>
          <a:xfrm>
            <a:off x="831875" y="1127250"/>
            <a:ext cx="7270800" cy="30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a:t>
            </a:r>
            <a:r>
              <a:rPr lang="en"/>
              <a:t>ere’s what you’ll find in this </a:t>
            </a:r>
            <a:r>
              <a:rPr lang="en" sz="1200">
                <a:uFill>
                  <a:noFill/>
                </a:uFill>
                <a:latin typeface="Open Sans ExtraBold"/>
                <a:ea typeface="Open Sans ExtraBold"/>
                <a:cs typeface="Open Sans ExtraBold"/>
                <a:sym typeface="Open Sans ExtraBold"/>
                <a:hlinkClick r:id="rId3"/>
              </a:rPr>
              <a:t>Slidesgo</a:t>
            </a:r>
            <a:r>
              <a:rPr lang="en"/>
              <a:t> template: </a:t>
            </a:r>
            <a:endParaRPr/>
          </a:p>
          <a:p>
            <a:pPr indent="0" lvl="0" marL="0" rtl="0" algn="l">
              <a:spcBef>
                <a:spcPts val="0"/>
              </a:spcBef>
              <a:spcAft>
                <a:spcPts val="0"/>
              </a:spcAft>
              <a:buClr>
                <a:schemeClr val="dk1"/>
              </a:buClr>
              <a:buSzPts val="1100"/>
              <a:buFont typeface="Arial"/>
              <a:buNone/>
            </a:pPr>
            <a:r>
              <a:t/>
            </a:r>
            <a:endParaRPr/>
          </a:p>
          <a:p>
            <a:pPr indent="-311150" lvl="0" marL="457200" rtl="0" algn="l">
              <a:spcBef>
                <a:spcPts val="0"/>
              </a:spcBef>
              <a:spcAft>
                <a:spcPts val="0"/>
              </a:spcAft>
              <a:buClr>
                <a:schemeClr val="lt1"/>
              </a:buClr>
              <a:buSzPts val="1300"/>
              <a:buAutoNum type="arabicPeriod"/>
            </a:pPr>
            <a:r>
              <a:rPr lang="en"/>
              <a:t>A slide structure based on a breakthrough presentation, which you can easily adapt to your needs. For more info on how to edit the template, please visit </a:t>
            </a:r>
            <a:r>
              <a:rPr lang="en" sz="1200">
                <a:uFill>
                  <a:noFill/>
                </a:uFill>
                <a:latin typeface="Open Sans ExtraBold"/>
                <a:ea typeface="Open Sans ExtraBold"/>
                <a:cs typeface="Open Sans ExtraBold"/>
                <a:sym typeface="Open Sans ExtraBold"/>
                <a:hlinkClick r:id="rId4"/>
              </a:rPr>
              <a:t>Slidesgo School</a:t>
            </a:r>
            <a:r>
              <a:rPr lang="en"/>
              <a:t> or read our </a:t>
            </a:r>
            <a:r>
              <a:rPr lang="en" sz="1200">
                <a:uFill>
                  <a:noFill/>
                </a:uFill>
                <a:latin typeface="Open Sans ExtraBold"/>
                <a:ea typeface="Open Sans ExtraBold"/>
                <a:cs typeface="Open Sans ExtraBold"/>
                <a:sym typeface="Open Sans ExtraBold"/>
                <a:hlinkClick r:id="rId5"/>
              </a:rPr>
              <a:t>FAQs</a:t>
            </a:r>
            <a:r>
              <a:rPr lang="en" sz="1200">
                <a:latin typeface="Open Sans ExtraBold"/>
                <a:ea typeface="Open Sans ExtraBold"/>
                <a:cs typeface="Open Sans ExtraBold"/>
                <a:sym typeface="Open Sans ExtraBold"/>
              </a:rPr>
              <a:t>.</a:t>
            </a:r>
            <a:endParaRPr sz="1200">
              <a:latin typeface="Open Sans ExtraBold"/>
              <a:ea typeface="Open Sans ExtraBold"/>
              <a:cs typeface="Open Sans ExtraBold"/>
              <a:sym typeface="Open Sans ExtraBold"/>
            </a:endParaRPr>
          </a:p>
          <a:p>
            <a:pPr indent="-311150" lvl="0" marL="457200" rtl="0" algn="l">
              <a:spcBef>
                <a:spcPts val="0"/>
              </a:spcBef>
              <a:spcAft>
                <a:spcPts val="0"/>
              </a:spcAft>
              <a:buClr>
                <a:schemeClr val="lt1"/>
              </a:buClr>
              <a:buSzPts val="1300"/>
              <a:buAutoNum type="arabicPeriod"/>
            </a:pPr>
            <a:r>
              <a:rPr lang="en"/>
              <a:t>An assortment of illustrations that are suitable for use in the presentation can be found in the </a:t>
            </a:r>
            <a:r>
              <a:rPr lang="en" sz="1200">
                <a:uFill>
                  <a:noFill/>
                </a:uFill>
                <a:latin typeface="Open Sans ExtraBold"/>
                <a:ea typeface="Open Sans ExtraBold"/>
                <a:cs typeface="Open Sans ExtraBold"/>
                <a:sym typeface="Open Sans ExtraBold"/>
                <a:hlinkClick action="ppaction://hlinksldjump" r:id="rId6"/>
              </a:rPr>
              <a:t>alternative resources slide</a:t>
            </a:r>
            <a:r>
              <a:rPr lang="en" sz="1200">
                <a:latin typeface="Open Sans ExtraBold"/>
                <a:ea typeface="Open Sans ExtraBold"/>
                <a:cs typeface="Open Sans ExtraBold"/>
                <a:sym typeface="Open Sans ExtraBold"/>
              </a:rPr>
              <a:t>.</a:t>
            </a:r>
            <a:endParaRPr sz="1200">
              <a:latin typeface="Open Sans ExtraBold"/>
              <a:ea typeface="Open Sans ExtraBold"/>
              <a:cs typeface="Open Sans ExtraBold"/>
              <a:sym typeface="Open Sans ExtraBold"/>
            </a:endParaRPr>
          </a:p>
          <a:p>
            <a:pPr indent="-311150" lvl="0" marL="457200" rtl="0" algn="l">
              <a:spcBef>
                <a:spcPts val="0"/>
              </a:spcBef>
              <a:spcAft>
                <a:spcPts val="0"/>
              </a:spcAft>
              <a:buClr>
                <a:schemeClr val="lt1"/>
              </a:buClr>
              <a:buSzPts val="1300"/>
              <a:buAutoNum type="arabicPeriod"/>
            </a:pPr>
            <a:r>
              <a:rPr lang="en"/>
              <a:t>A </a:t>
            </a:r>
            <a:r>
              <a:rPr lang="en" sz="1200">
                <a:uFill>
                  <a:noFill/>
                </a:uFill>
                <a:latin typeface="Open Sans ExtraBold"/>
                <a:ea typeface="Open Sans ExtraBold"/>
                <a:cs typeface="Open Sans ExtraBold"/>
                <a:sym typeface="Open Sans ExtraBold"/>
                <a:hlinkClick action="ppaction://hlinksldjump" r:id="rId7"/>
              </a:rPr>
              <a:t>thanks slide</a:t>
            </a:r>
            <a:r>
              <a:rPr lang="en"/>
              <a:t>, which you must keep so that proper credits for our design are given.</a:t>
            </a:r>
            <a:endParaRPr/>
          </a:p>
          <a:p>
            <a:pPr indent="-311150" lvl="0" marL="457200" rtl="0" algn="l">
              <a:spcBef>
                <a:spcPts val="0"/>
              </a:spcBef>
              <a:spcAft>
                <a:spcPts val="0"/>
              </a:spcAft>
              <a:buClr>
                <a:schemeClr val="lt1"/>
              </a:buClr>
              <a:buSzPts val="1300"/>
              <a:buAutoNum type="arabicPeriod"/>
            </a:pPr>
            <a:r>
              <a:rPr lang="en"/>
              <a:t>A </a:t>
            </a:r>
            <a:r>
              <a:rPr lang="en" sz="1200">
                <a:uFill>
                  <a:noFill/>
                </a:uFill>
                <a:latin typeface="Open Sans ExtraBold"/>
                <a:ea typeface="Open Sans ExtraBold"/>
                <a:cs typeface="Open Sans ExtraBold"/>
                <a:sym typeface="Open Sans ExtraBold"/>
                <a:hlinkClick action="ppaction://hlinksldjump" r:id="rId8"/>
              </a:rPr>
              <a:t>resources slide</a:t>
            </a:r>
            <a:r>
              <a:rPr lang="en"/>
              <a:t>, where you’ll find links to all the elements used in the template.</a:t>
            </a:r>
            <a:endParaRPr/>
          </a:p>
          <a:p>
            <a:pPr indent="-311150" lvl="0" marL="457200" rtl="0" algn="l">
              <a:spcBef>
                <a:spcPts val="0"/>
              </a:spcBef>
              <a:spcAft>
                <a:spcPts val="0"/>
              </a:spcAft>
              <a:buClr>
                <a:schemeClr val="lt1"/>
              </a:buClr>
              <a:buSzPts val="1300"/>
              <a:buAutoNum type="arabicPeriod"/>
            </a:pPr>
            <a:r>
              <a:rPr lang="en" sz="1200">
                <a:uFill>
                  <a:noFill/>
                </a:uFill>
                <a:latin typeface="Open Sans ExtraBold"/>
                <a:ea typeface="Open Sans ExtraBold"/>
                <a:cs typeface="Open Sans ExtraBold"/>
                <a:sym typeface="Open Sans ExtraBold"/>
                <a:hlinkClick action="ppaction://hlinksldjump" r:id="rId9"/>
              </a:rPr>
              <a:t>Instructions for use</a:t>
            </a:r>
            <a:r>
              <a:rPr lang="en"/>
              <a:t>. </a:t>
            </a:r>
            <a:endParaRPr/>
          </a:p>
          <a:p>
            <a:pPr indent="-311150" lvl="0" marL="457200" rtl="0" algn="l">
              <a:spcBef>
                <a:spcPts val="0"/>
              </a:spcBef>
              <a:spcAft>
                <a:spcPts val="0"/>
              </a:spcAft>
              <a:buClr>
                <a:schemeClr val="lt1"/>
              </a:buClr>
              <a:buSzPts val="1300"/>
              <a:buAutoNum type="arabicPeriod"/>
            </a:pPr>
            <a:r>
              <a:rPr lang="en"/>
              <a:t>Final slides with: </a:t>
            </a:r>
            <a:endParaRPr/>
          </a:p>
          <a:p>
            <a:pPr indent="-311150" lvl="0" marL="914400" rtl="0" algn="l">
              <a:spcBef>
                <a:spcPts val="0"/>
              </a:spcBef>
              <a:spcAft>
                <a:spcPts val="0"/>
              </a:spcAft>
              <a:buClr>
                <a:schemeClr val="lt1"/>
              </a:buClr>
              <a:buSzPts val="1300"/>
              <a:buChar char="●"/>
            </a:pPr>
            <a:r>
              <a:rPr lang="en"/>
              <a:t>The</a:t>
            </a:r>
            <a:r>
              <a:rPr lang="en" sz="1200">
                <a:uFill>
                  <a:noFill/>
                </a:uFill>
                <a:latin typeface="Open Sans ExtraBold"/>
                <a:ea typeface="Open Sans ExtraBold"/>
                <a:cs typeface="Open Sans ExtraBold"/>
                <a:sym typeface="Open Sans ExtraBold"/>
                <a:hlinkClick action="ppaction://hlinksldjump" r:id="rId10"/>
              </a:rPr>
              <a:t> fonts and colors used</a:t>
            </a:r>
            <a:r>
              <a:rPr lang="en"/>
              <a:t> in the template.</a:t>
            </a:r>
            <a:endParaRPr/>
          </a:p>
          <a:p>
            <a:pPr indent="-311150" lvl="0" marL="914400" rtl="0" algn="l">
              <a:spcBef>
                <a:spcPts val="0"/>
              </a:spcBef>
              <a:spcAft>
                <a:spcPts val="0"/>
              </a:spcAft>
              <a:buClr>
                <a:schemeClr val="lt1"/>
              </a:buClr>
              <a:buSzPts val="1300"/>
              <a:buChar char="●"/>
            </a:pPr>
            <a:r>
              <a:rPr lang="en"/>
              <a:t>More</a:t>
            </a:r>
            <a:r>
              <a:rPr lang="en" sz="1200">
                <a:uFill>
                  <a:noFill/>
                </a:uFill>
                <a:latin typeface="Open Sans ExtraBold"/>
                <a:ea typeface="Open Sans ExtraBold"/>
                <a:cs typeface="Open Sans ExtraBold"/>
                <a:sym typeface="Open Sans ExtraBold"/>
                <a:hlinkClick action="ppaction://hlinksldjump" r:id="rId11"/>
              </a:rPr>
              <a:t> infographic resources</a:t>
            </a:r>
            <a:r>
              <a:rPr lang="en"/>
              <a:t>, whose size and color can be edited. </a:t>
            </a:r>
            <a:endParaRPr/>
          </a:p>
          <a:p>
            <a:pPr indent="-311150" lvl="0" marL="914400" rtl="0" algn="l">
              <a:spcBef>
                <a:spcPts val="0"/>
              </a:spcBef>
              <a:spcAft>
                <a:spcPts val="0"/>
              </a:spcAft>
              <a:buClr>
                <a:schemeClr val="lt1"/>
              </a:buClr>
              <a:buSzPts val="1300"/>
              <a:buChar char="●"/>
            </a:pPr>
            <a:r>
              <a:rPr lang="en" sz="1200">
                <a:uFill>
                  <a:noFill/>
                </a:uFill>
                <a:latin typeface="Open Sans ExtraBold"/>
                <a:ea typeface="Open Sans ExtraBold"/>
                <a:cs typeface="Open Sans ExtraBold"/>
                <a:sym typeface="Open Sans ExtraBold"/>
                <a:hlinkClick action="ppaction://hlinksldjump" r:id="rId12"/>
              </a:rPr>
              <a:t>Sets of customizable icons </a:t>
            </a:r>
            <a:r>
              <a:rPr lang="en"/>
              <a:t>of the following themes: general, business, avatar, creative process, education, help &amp; support, medical, nature, performing arts, SEO &amp; marketing, and teamwork.</a:t>
            </a:r>
            <a:endParaRPr/>
          </a:p>
        </p:txBody>
      </p:sp>
      <p:sp>
        <p:nvSpPr>
          <p:cNvPr id="208" name="Google Shape;208;p31"/>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209" name="Google Shape;209;p31"/>
          <p:cNvSpPr txBox="1"/>
          <p:nvPr/>
        </p:nvSpPr>
        <p:spPr>
          <a:xfrm>
            <a:off x="748525" y="4404795"/>
            <a:ext cx="5478600" cy="21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chemeClr val="lt1"/>
                </a:solidFill>
                <a:latin typeface="Lato"/>
                <a:ea typeface="Lato"/>
                <a:cs typeface="Lato"/>
                <a:sym typeface="Lato"/>
              </a:rPr>
              <a:t>You can delete this slide when you’re done editing the presentation.</a:t>
            </a:r>
            <a:endParaRPr sz="1100">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86" name="Shape 4786"/>
        <p:cNvGrpSpPr/>
        <p:nvPr/>
      </p:nvGrpSpPr>
      <p:grpSpPr>
        <a:xfrm>
          <a:off x="0" y="0"/>
          <a:ext cx="0" cy="0"/>
          <a:chOff x="0" y="0"/>
          <a:chExt cx="0" cy="0"/>
        </a:xfrm>
      </p:grpSpPr>
      <p:sp>
        <p:nvSpPr>
          <p:cNvPr id="4787" name="Google Shape;4787;p49"/>
          <p:cNvSpPr txBox="1"/>
          <p:nvPr>
            <p:ph type="title"/>
          </p:nvPr>
        </p:nvSpPr>
        <p:spPr>
          <a:xfrm>
            <a:off x="311700" y="1106125"/>
            <a:ext cx="85206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75.50%</a:t>
            </a:r>
            <a:endParaRPr/>
          </a:p>
        </p:txBody>
      </p:sp>
      <p:sp>
        <p:nvSpPr>
          <p:cNvPr id="4788" name="Google Shape;4788;p49"/>
          <p:cNvSpPr txBox="1"/>
          <p:nvPr>
            <p:ph idx="1" type="body"/>
          </p:nvPr>
        </p:nvSpPr>
        <p:spPr>
          <a:xfrm>
            <a:off x="2260800" y="3002500"/>
            <a:ext cx="46224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This t</a:t>
            </a:r>
            <a:r>
              <a:rPr lang="en"/>
              <a:t>he success rate according to the data gathered during the study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92" name="Shape 4792"/>
        <p:cNvGrpSpPr/>
        <p:nvPr/>
      </p:nvGrpSpPr>
      <p:grpSpPr>
        <a:xfrm>
          <a:off x="0" y="0"/>
          <a:ext cx="0" cy="0"/>
          <a:chOff x="0" y="0"/>
          <a:chExt cx="0" cy="0"/>
        </a:xfrm>
      </p:grpSpPr>
      <p:sp>
        <p:nvSpPr>
          <p:cNvPr id="4793" name="Google Shape;4793;p50"/>
          <p:cNvSpPr txBox="1"/>
          <p:nvPr>
            <p:ph idx="1" type="body"/>
          </p:nvPr>
        </p:nvSpPr>
        <p:spPr>
          <a:xfrm>
            <a:off x="2867700" y="2265775"/>
            <a:ext cx="3408600" cy="20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 and the smallest one in the Solar System—it’s only a bit larger than our Moon. The planet’s name has nothing to do with the liquid metal since Mercury was named after the Roman messenger god</a:t>
            </a:r>
            <a:endParaRPr/>
          </a:p>
          <a:p>
            <a:pPr indent="0" lvl="0" marL="0" rtl="0" algn="ctr">
              <a:spcBef>
                <a:spcPts val="1600"/>
              </a:spcBef>
              <a:spcAft>
                <a:spcPts val="1600"/>
              </a:spcAft>
              <a:buNone/>
            </a:pPr>
            <a:r>
              <a:t/>
            </a:r>
            <a:endParaRPr/>
          </a:p>
        </p:txBody>
      </p:sp>
      <p:sp>
        <p:nvSpPr>
          <p:cNvPr id="4794" name="Google Shape;4794;p50"/>
          <p:cNvSpPr txBox="1"/>
          <p:nvPr>
            <p:ph type="title"/>
          </p:nvPr>
        </p:nvSpPr>
        <p:spPr>
          <a:xfrm>
            <a:off x="533700" y="1648975"/>
            <a:ext cx="807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98" name="Shape 4798"/>
        <p:cNvGrpSpPr/>
        <p:nvPr/>
      </p:nvGrpSpPr>
      <p:grpSpPr>
        <a:xfrm>
          <a:off x="0" y="0"/>
          <a:ext cx="0" cy="0"/>
          <a:chOff x="0" y="0"/>
          <a:chExt cx="0" cy="0"/>
        </a:xfrm>
      </p:grpSpPr>
      <p:sp>
        <p:nvSpPr>
          <p:cNvPr id="4799" name="Google Shape;4799;p51"/>
          <p:cNvSpPr txBox="1"/>
          <p:nvPr>
            <p:ph idx="1" type="body"/>
          </p:nvPr>
        </p:nvSpPr>
        <p:spPr>
          <a:xfrm>
            <a:off x="4192550" y="1649650"/>
            <a:ext cx="3822000" cy="183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have any questions?</a:t>
            </a:r>
            <a:br>
              <a:rPr lang="en"/>
            </a:br>
            <a:r>
              <a:rPr lang="en">
                <a:uFill>
                  <a:noFill/>
                </a:uFill>
                <a:hlinkClick r:id="rId3"/>
              </a:rPr>
              <a:t>youremail@freepik.com</a:t>
            </a:r>
            <a:br>
              <a:rPr lang="en"/>
            </a:br>
            <a:r>
              <a:rPr lang="en"/>
              <a:t>+91 620 421 838</a:t>
            </a:r>
            <a:br>
              <a:rPr lang="en"/>
            </a:br>
            <a:r>
              <a:rPr lang="en"/>
              <a:t>yourcompany.com</a:t>
            </a:r>
            <a:endParaRPr/>
          </a:p>
          <a:p>
            <a:pPr indent="0" lvl="0" marL="0" rtl="0" algn="l">
              <a:spcBef>
                <a:spcPts val="1600"/>
              </a:spcBef>
              <a:spcAft>
                <a:spcPts val="1600"/>
              </a:spcAft>
              <a:buNone/>
            </a:pPr>
            <a:r>
              <a:t/>
            </a:r>
            <a:endParaRPr/>
          </a:p>
        </p:txBody>
      </p:sp>
      <p:sp>
        <p:nvSpPr>
          <p:cNvPr id="4800" name="Google Shape;4800;p51"/>
          <p:cNvSpPr txBox="1"/>
          <p:nvPr>
            <p:ph type="title"/>
          </p:nvPr>
        </p:nvSpPr>
        <p:spPr>
          <a:xfrm>
            <a:off x="4192550" y="546450"/>
            <a:ext cx="7113000" cy="9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4801" name="Google Shape;4801;p51"/>
          <p:cNvSpPr txBox="1"/>
          <p:nvPr/>
        </p:nvSpPr>
        <p:spPr>
          <a:xfrm>
            <a:off x="4192550" y="4255900"/>
            <a:ext cx="3447300" cy="357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a:solidFill>
                  <a:schemeClr val="lt1"/>
                </a:solidFill>
                <a:latin typeface="Lato"/>
                <a:ea typeface="Lato"/>
                <a:cs typeface="Lato"/>
                <a:sym typeface="Lato"/>
              </a:rPr>
              <a:t>Please keep this slide for attribution.</a:t>
            </a:r>
            <a:endParaRPr>
              <a:solidFill>
                <a:schemeClr val="lt1"/>
              </a:solidFill>
              <a:latin typeface="Lato"/>
              <a:ea typeface="Lato"/>
              <a:cs typeface="Lato"/>
              <a:sym typeface="Lato"/>
            </a:endParaRPr>
          </a:p>
        </p:txBody>
      </p:sp>
      <p:sp>
        <p:nvSpPr>
          <p:cNvPr id="4802" name="Google Shape;4802;p51"/>
          <p:cNvSpPr/>
          <p:nvPr/>
        </p:nvSpPr>
        <p:spPr>
          <a:xfrm>
            <a:off x="4289924" y="2943200"/>
            <a:ext cx="252251" cy="252529"/>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3" name="Google Shape;4803;p51"/>
          <p:cNvGrpSpPr/>
          <p:nvPr/>
        </p:nvGrpSpPr>
        <p:grpSpPr>
          <a:xfrm>
            <a:off x="4617839" y="2943110"/>
            <a:ext cx="252517" cy="252238"/>
            <a:chOff x="3303268" y="3817349"/>
            <a:chExt cx="346056" cy="345674"/>
          </a:xfrm>
        </p:grpSpPr>
        <p:sp>
          <p:nvSpPr>
            <p:cNvPr id="4804" name="Google Shape;4804;p5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8" name="Google Shape;4808;p51"/>
          <p:cNvGrpSpPr/>
          <p:nvPr/>
        </p:nvGrpSpPr>
        <p:grpSpPr>
          <a:xfrm>
            <a:off x="4945539" y="2943110"/>
            <a:ext cx="252517" cy="252238"/>
            <a:chOff x="3752358" y="3817349"/>
            <a:chExt cx="346056" cy="345674"/>
          </a:xfrm>
        </p:grpSpPr>
        <p:sp>
          <p:nvSpPr>
            <p:cNvPr id="4809" name="Google Shape;4809;p5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13" name="Google Shape;4813;p51"/>
          <p:cNvPicPr preferRelativeResize="0"/>
          <p:nvPr/>
        </p:nvPicPr>
        <p:blipFill>
          <a:blip r:embed="rId4">
            <a:alphaModFix/>
          </a:blip>
          <a:stretch>
            <a:fillRect/>
          </a:stretch>
        </p:blipFill>
        <p:spPr>
          <a:xfrm>
            <a:off x="-1049620" y="-838850"/>
            <a:ext cx="4889893" cy="3594003"/>
          </a:xfrm>
          <a:prstGeom prst="rect">
            <a:avLst/>
          </a:prstGeom>
          <a:noFill/>
          <a:ln>
            <a:noFill/>
          </a:ln>
        </p:spPr>
      </p:pic>
      <p:pic>
        <p:nvPicPr>
          <p:cNvPr id="4814" name="Google Shape;4814;p51"/>
          <p:cNvPicPr preferRelativeResize="0"/>
          <p:nvPr/>
        </p:nvPicPr>
        <p:blipFill>
          <a:blip r:embed="rId5">
            <a:alphaModFix/>
          </a:blip>
          <a:stretch>
            <a:fillRect/>
          </a:stretch>
        </p:blipFill>
        <p:spPr>
          <a:xfrm rot="-1083110">
            <a:off x="-837324" y="1627548"/>
            <a:ext cx="5384801" cy="48387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18" name="Shape 4818"/>
        <p:cNvGrpSpPr/>
        <p:nvPr/>
      </p:nvGrpSpPr>
      <p:grpSpPr>
        <a:xfrm>
          <a:off x="0" y="0"/>
          <a:ext cx="0" cy="0"/>
          <a:chOff x="0" y="0"/>
          <a:chExt cx="0" cy="0"/>
        </a:xfrm>
      </p:grpSpPr>
      <p:sp>
        <p:nvSpPr>
          <p:cNvPr id="4819" name="Google Shape;4819;p52"/>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ICONS</a:t>
            </a:r>
            <a:endParaRPr/>
          </a:p>
        </p:txBody>
      </p:sp>
      <p:grpSp>
        <p:nvGrpSpPr>
          <p:cNvPr id="4820" name="Google Shape;4820;p52"/>
          <p:cNvGrpSpPr/>
          <p:nvPr/>
        </p:nvGrpSpPr>
        <p:grpSpPr>
          <a:xfrm>
            <a:off x="7784188" y="1611119"/>
            <a:ext cx="592150" cy="527825"/>
            <a:chOff x="6481700" y="2345450"/>
            <a:chExt cx="592150" cy="527825"/>
          </a:xfrm>
        </p:grpSpPr>
        <p:sp>
          <p:nvSpPr>
            <p:cNvPr id="4821" name="Google Shape;4821;p52"/>
            <p:cNvSpPr/>
            <p:nvPr/>
          </p:nvSpPr>
          <p:spPr>
            <a:xfrm>
              <a:off x="6481700" y="2345450"/>
              <a:ext cx="592150" cy="527825"/>
            </a:xfrm>
            <a:custGeom>
              <a:rect b="b" l="l" r="r" t="t"/>
              <a:pathLst>
                <a:path extrusionOk="0" h="21113" w="23686">
                  <a:moveTo>
                    <a:pt x="11814" y="3788"/>
                  </a:moveTo>
                  <a:cubicBezTo>
                    <a:pt x="12412" y="4429"/>
                    <a:pt x="12972" y="5104"/>
                    <a:pt x="13494" y="5809"/>
                  </a:cubicBezTo>
                  <a:cubicBezTo>
                    <a:pt x="12950" y="5779"/>
                    <a:pt x="12401" y="5765"/>
                    <a:pt x="11842" y="5765"/>
                  </a:cubicBezTo>
                  <a:cubicBezTo>
                    <a:pt x="11266" y="5765"/>
                    <a:pt x="10697" y="5781"/>
                    <a:pt x="10137" y="5812"/>
                  </a:cubicBezTo>
                  <a:cubicBezTo>
                    <a:pt x="10657" y="5106"/>
                    <a:pt x="11217" y="4431"/>
                    <a:pt x="11814" y="3788"/>
                  </a:cubicBezTo>
                  <a:close/>
                  <a:moveTo>
                    <a:pt x="16607" y="757"/>
                  </a:moveTo>
                  <a:cubicBezTo>
                    <a:pt x="16901" y="757"/>
                    <a:pt x="17162" y="822"/>
                    <a:pt x="17385" y="950"/>
                  </a:cubicBezTo>
                  <a:cubicBezTo>
                    <a:pt x="18247" y="1448"/>
                    <a:pt x="18552" y="2935"/>
                    <a:pt x="18222" y="5031"/>
                  </a:cubicBezTo>
                  <a:cubicBezTo>
                    <a:pt x="18151" y="5480"/>
                    <a:pt x="18052" y="5946"/>
                    <a:pt x="17930" y="6425"/>
                  </a:cubicBezTo>
                  <a:cubicBezTo>
                    <a:pt x="16862" y="6171"/>
                    <a:pt x="15697" y="5989"/>
                    <a:pt x="14477" y="5879"/>
                  </a:cubicBezTo>
                  <a:cubicBezTo>
                    <a:pt x="13792" y="4910"/>
                    <a:pt x="13073" y="4023"/>
                    <a:pt x="12342" y="3246"/>
                  </a:cubicBezTo>
                  <a:cubicBezTo>
                    <a:pt x="12476" y="3115"/>
                    <a:pt x="12608" y="2987"/>
                    <a:pt x="12743" y="2863"/>
                  </a:cubicBezTo>
                  <a:cubicBezTo>
                    <a:pt x="14216" y="1505"/>
                    <a:pt x="15588" y="757"/>
                    <a:pt x="16607" y="757"/>
                  </a:cubicBezTo>
                  <a:close/>
                  <a:moveTo>
                    <a:pt x="8595" y="6697"/>
                  </a:moveTo>
                  <a:lnTo>
                    <a:pt x="8595" y="6697"/>
                  </a:lnTo>
                  <a:cubicBezTo>
                    <a:pt x="8287" y="7168"/>
                    <a:pt x="7988" y="7654"/>
                    <a:pt x="7696" y="8158"/>
                  </a:cubicBezTo>
                  <a:cubicBezTo>
                    <a:pt x="7397" y="8677"/>
                    <a:pt x="7117" y="9195"/>
                    <a:pt x="6856" y="9717"/>
                  </a:cubicBezTo>
                  <a:cubicBezTo>
                    <a:pt x="6491" y="8883"/>
                    <a:pt x="6174" y="8030"/>
                    <a:pt x="5909" y="7160"/>
                  </a:cubicBezTo>
                  <a:cubicBezTo>
                    <a:pt x="6794" y="6952"/>
                    <a:pt x="7692" y="6798"/>
                    <a:pt x="8595" y="6697"/>
                  </a:cubicBezTo>
                  <a:close/>
                  <a:moveTo>
                    <a:pt x="15030" y="6690"/>
                  </a:moveTo>
                  <a:lnTo>
                    <a:pt x="15030" y="6690"/>
                  </a:lnTo>
                  <a:cubicBezTo>
                    <a:pt x="15938" y="6789"/>
                    <a:pt x="16840" y="6941"/>
                    <a:pt x="17730" y="7148"/>
                  </a:cubicBezTo>
                  <a:cubicBezTo>
                    <a:pt x="17463" y="8022"/>
                    <a:pt x="17145" y="8881"/>
                    <a:pt x="16776" y="9719"/>
                  </a:cubicBezTo>
                  <a:cubicBezTo>
                    <a:pt x="16517" y="9201"/>
                    <a:pt x="16238" y="8685"/>
                    <a:pt x="15941" y="8170"/>
                  </a:cubicBezTo>
                  <a:cubicBezTo>
                    <a:pt x="15647" y="7661"/>
                    <a:pt x="15344" y="7168"/>
                    <a:pt x="15030" y="6690"/>
                  </a:cubicBezTo>
                  <a:close/>
                  <a:moveTo>
                    <a:pt x="5178" y="7349"/>
                  </a:moveTo>
                  <a:cubicBezTo>
                    <a:pt x="5492" y="8397"/>
                    <a:pt x="5913" y="9496"/>
                    <a:pt x="6428" y="10606"/>
                  </a:cubicBezTo>
                  <a:cubicBezTo>
                    <a:pt x="5934" y="11683"/>
                    <a:pt x="5527" y="12747"/>
                    <a:pt x="5223" y="13765"/>
                  </a:cubicBezTo>
                  <a:cubicBezTo>
                    <a:pt x="2419" y="12981"/>
                    <a:pt x="757" y="11741"/>
                    <a:pt x="757" y="10551"/>
                  </a:cubicBezTo>
                  <a:cubicBezTo>
                    <a:pt x="757" y="9368"/>
                    <a:pt x="2401" y="8134"/>
                    <a:pt x="5178" y="7349"/>
                  </a:cubicBezTo>
                  <a:close/>
                  <a:moveTo>
                    <a:pt x="6858" y="11496"/>
                  </a:moveTo>
                  <a:cubicBezTo>
                    <a:pt x="7105" y="11984"/>
                    <a:pt x="7368" y="12472"/>
                    <a:pt x="7648" y="12956"/>
                  </a:cubicBezTo>
                  <a:cubicBezTo>
                    <a:pt x="7934" y="13452"/>
                    <a:pt x="8230" y="13932"/>
                    <a:pt x="8536" y="14398"/>
                  </a:cubicBezTo>
                  <a:cubicBezTo>
                    <a:pt x="7668" y="14300"/>
                    <a:pt x="6806" y="14152"/>
                    <a:pt x="5956" y="13954"/>
                  </a:cubicBezTo>
                  <a:cubicBezTo>
                    <a:pt x="6209" y="13118"/>
                    <a:pt x="6510" y="12298"/>
                    <a:pt x="6858" y="11496"/>
                  </a:cubicBezTo>
                  <a:close/>
                  <a:moveTo>
                    <a:pt x="16773" y="11494"/>
                  </a:moveTo>
                  <a:cubicBezTo>
                    <a:pt x="17122" y="12298"/>
                    <a:pt x="17425" y="13120"/>
                    <a:pt x="17680" y="13959"/>
                  </a:cubicBezTo>
                  <a:cubicBezTo>
                    <a:pt x="16826" y="14155"/>
                    <a:pt x="15963" y="14302"/>
                    <a:pt x="15093" y="14399"/>
                  </a:cubicBezTo>
                  <a:cubicBezTo>
                    <a:pt x="15400" y="13932"/>
                    <a:pt x="15697" y="13446"/>
                    <a:pt x="15988" y="12945"/>
                  </a:cubicBezTo>
                  <a:cubicBezTo>
                    <a:pt x="16266" y="12463"/>
                    <a:pt x="16527" y="11979"/>
                    <a:pt x="16773" y="11494"/>
                  </a:cubicBezTo>
                  <a:close/>
                  <a:moveTo>
                    <a:pt x="11842" y="6521"/>
                  </a:moveTo>
                  <a:cubicBezTo>
                    <a:pt x="12611" y="6521"/>
                    <a:pt x="13351" y="6549"/>
                    <a:pt x="14059" y="6602"/>
                  </a:cubicBezTo>
                  <a:cubicBezTo>
                    <a:pt x="14484" y="7219"/>
                    <a:pt x="14894" y="7870"/>
                    <a:pt x="15286" y="8547"/>
                  </a:cubicBezTo>
                  <a:cubicBezTo>
                    <a:pt x="15681" y="9232"/>
                    <a:pt x="16044" y="9922"/>
                    <a:pt x="16369" y="10607"/>
                  </a:cubicBezTo>
                  <a:cubicBezTo>
                    <a:pt x="16055" y="11259"/>
                    <a:pt x="15709" y="11914"/>
                    <a:pt x="15333" y="12566"/>
                  </a:cubicBezTo>
                  <a:cubicBezTo>
                    <a:pt x="14949" y="13232"/>
                    <a:pt x="14540" y="13877"/>
                    <a:pt x="14118" y="14493"/>
                  </a:cubicBezTo>
                  <a:cubicBezTo>
                    <a:pt x="13376" y="14552"/>
                    <a:pt x="12614" y="14582"/>
                    <a:pt x="11842" y="14582"/>
                  </a:cubicBezTo>
                  <a:cubicBezTo>
                    <a:pt x="11030" y="14582"/>
                    <a:pt x="10250" y="14551"/>
                    <a:pt x="9509" y="14492"/>
                  </a:cubicBezTo>
                  <a:cubicBezTo>
                    <a:pt x="9092" y="13885"/>
                    <a:pt x="8688" y="13244"/>
                    <a:pt x="8304" y="12579"/>
                  </a:cubicBezTo>
                  <a:cubicBezTo>
                    <a:pt x="7926" y="11923"/>
                    <a:pt x="7579" y="11263"/>
                    <a:pt x="7263" y="10606"/>
                  </a:cubicBezTo>
                  <a:cubicBezTo>
                    <a:pt x="7590" y="9918"/>
                    <a:pt x="7953" y="9223"/>
                    <a:pt x="8351" y="8535"/>
                  </a:cubicBezTo>
                  <a:cubicBezTo>
                    <a:pt x="8735" y="7869"/>
                    <a:pt x="9145" y="7222"/>
                    <a:pt x="9570" y="6605"/>
                  </a:cubicBezTo>
                  <a:cubicBezTo>
                    <a:pt x="10293" y="6550"/>
                    <a:pt x="11052" y="6521"/>
                    <a:pt x="11842" y="6521"/>
                  </a:cubicBezTo>
                  <a:close/>
                  <a:moveTo>
                    <a:pt x="10074" y="15286"/>
                  </a:moveTo>
                  <a:lnTo>
                    <a:pt x="10074" y="15286"/>
                  </a:lnTo>
                  <a:cubicBezTo>
                    <a:pt x="10654" y="15320"/>
                    <a:pt x="11245" y="15338"/>
                    <a:pt x="11842" y="15338"/>
                  </a:cubicBezTo>
                  <a:cubicBezTo>
                    <a:pt x="12418" y="15338"/>
                    <a:pt x="12989" y="15322"/>
                    <a:pt x="13549" y="15289"/>
                  </a:cubicBezTo>
                  <a:lnTo>
                    <a:pt x="13549" y="15289"/>
                  </a:lnTo>
                  <a:cubicBezTo>
                    <a:pt x="13011" y="16019"/>
                    <a:pt x="12432" y="16714"/>
                    <a:pt x="11813" y="17376"/>
                  </a:cubicBezTo>
                  <a:lnTo>
                    <a:pt x="11811" y="17376"/>
                  </a:lnTo>
                  <a:cubicBezTo>
                    <a:pt x="11192" y="16714"/>
                    <a:pt x="10611" y="16017"/>
                    <a:pt x="10074" y="15286"/>
                  </a:cubicBezTo>
                  <a:close/>
                  <a:moveTo>
                    <a:pt x="5754" y="14676"/>
                  </a:moveTo>
                  <a:cubicBezTo>
                    <a:pt x="6789" y="14922"/>
                    <a:pt x="7912" y="15102"/>
                    <a:pt x="9089" y="15211"/>
                  </a:cubicBezTo>
                  <a:cubicBezTo>
                    <a:pt x="9792" y="16210"/>
                    <a:pt x="10530" y="17121"/>
                    <a:pt x="11282" y="17915"/>
                  </a:cubicBezTo>
                  <a:cubicBezTo>
                    <a:pt x="11169" y="18026"/>
                    <a:pt x="11055" y="18134"/>
                    <a:pt x="10942" y="18238"/>
                  </a:cubicBezTo>
                  <a:cubicBezTo>
                    <a:pt x="9468" y="19597"/>
                    <a:pt x="8096" y="20344"/>
                    <a:pt x="7078" y="20344"/>
                  </a:cubicBezTo>
                  <a:lnTo>
                    <a:pt x="7078" y="20344"/>
                  </a:lnTo>
                  <a:cubicBezTo>
                    <a:pt x="6784" y="20344"/>
                    <a:pt x="6522" y="20279"/>
                    <a:pt x="6299" y="20151"/>
                  </a:cubicBezTo>
                  <a:cubicBezTo>
                    <a:pt x="5437" y="19655"/>
                    <a:pt x="5132" y="18166"/>
                    <a:pt x="5462" y="16070"/>
                  </a:cubicBezTo>
                  <a:cubicBezTo>
                    <a:pt x="5533" y="15622"/>
                    <a:pt x="5632" y="15157"/>
                    <a:pt x="5754" y="14676"/>
                  </a:cubicBezTo>
                  <a:close/>
                  <a:moveTo>
                    <a:pt x="17883" y="14687"/>
                  </a:moveTo>
                  <a:cubicBezTo>
                    <a:pt x="18005" y="15165"/>
                    <a:pt x="18104" y="15634"/>
                    <a:pt x="18175" y="16082"/>
                  </a:cubicBezTo>
                  <a:cubicBezTo>
                    <a:pt x="18505" y="18178"/>
                    <a:pt x="18200" y="19665"/>
                    <a:pt x="17338" y="20163"/>
                  </a:cubicBezTo>
                  <a:cubicBezTo>
                    <a:pt x="17114" y="20292"/>
                    <a:pt x="16852" y="20355"/>
                    <a:pt x="16558" y="20355"/>
                  </a:cubicBezTo>
                  <a:cubicBezTo>
                    <a:pt x="15715" y="20355"/>
                    <a:pt x="14608" y="19837"/>
                    <a:pt x="13385" y="18848"/>
                  </a:cubicBezTo>
                  <a:cubicBezTo>
                    <a:pt x="13039" y="18567"/>
                    <a:pt x="12689" y="18254"/>
                    <a:pt x="12342" y="17915"/>
                  </a:cubicBezTo>
                  <a:cubicBezTo>
                    <a:pt x="13086" y="17130"/>
                    <a:pt x="13827" y="16222"/>
                    <a:pt x="14538" y="15216"/>
                  </a:cubicBezTo>
                  <a:cubicBezTo>
                    <a:pt x="15718" y="15108"/>
                    <a:pt x="16845" y="14928"/>
                    <a:pt x="17883" y="14687"/>
                  </a:cubicBezTo>
                  <a:close/>
                  <a:moveTo>
                    <a:pt x="16607" y="1"/>
                  </a:moveTo>
                  <a:cubicBezTo>
                    <a:pt x="15252" y="1"/>
                    <a:pt x="13540" y="1007"/>
                    <a:pt x="11813" y="2707"/>
                  </a:cubicBezTo>
                  <a:cubicBezTo>
                    <a:pt x="11435" y="2335"/>
                    <a:pt x="11057" y="1995"/>
                    <a:pt x="10679" y="1690"/>
                  </a:cubicBezTo>
                  <a:cubicBezTo>
                    <a:pt x="9311" y="584"/>
                    <a:pt x="8057" y="14"/>
                    <a:pt x="7028" y="14"/>
                  </a:cubicBezTo>
                  <a:cubicBezTo>
                    <a:pt x="6602" y="14"/>
                    <a:pt x="6214" y="112"/>
                    <a:pt x="5873" y="309"/>
                  </a:cubicBezTo>
                  <a:cubicBezTo>
                    <a:pt x="5125" y="741"/>
                    <a:pt x="4669" y="1623"/>
                    <a:pt x="4557" y="2861"/>
                  </a:cubicBezTo>
                  <a:cubicBezTo>
                    <a:pt x="4538" y="3069"/>
                    <a:pt x="4691" y="3252"/>
                    <a:pt x="4899" y="3271"/>
                  </a:cubicBezTo>
                  <a:cubicBezTo>
                    <a:pt x="4911" y="3272"/>
                    <a:pt x="4923" y="3273"/>
                    <a:pt x="4934" y="3273"/>
                  </a:cubicBezTo>
                  <a:cubicBezTo>
                    <a:pt x="5127" y="3273"/>
                    <a:pt x="5292" y="3125"/>
                    <a:pt x="5310" y="2929"/>
                  </a:cubicBezTo>
                  <a:cubicBezTo>
                    <a:pt x="5372" y="2244"/>
                    <a:pt x="5586" y="1348"/>
                    <a:pt x="6252" y="963"/>
                  </a:cubicBezTo>
                  <a:cubicBezTo>
                    <a:pt x="6476" y="834"/>
                    <a:pt x="6738" y="771"/>
                    <a:pt x="7032" y="771"/>
                  </a:cubicBezTo>
                  <a:cubicBezTo>
                    <a:pt x="7875" y="771"/>
                    <a:pt x="8982" y="1290"/>
                    <a:pt x="10205" y="2278"/>
                  </a:cubicBezTo>
                  <a:cubicBezTo>
                    <a:pt x="10564" y="2569"/>
                    <a:pt x="10925" y="2894"/>
                    <a:pt x="11285" y="3247"/>
                  </a:cubicBezTo>
                  <a:cubicBezTo>
                    <a:pt x="10561" y="4018"/>
                    <a:pt x="9841" y="4905"/>
                    <a:pt x="9148" y="5885"/>
                  </a:cubicBezTo>
                  <a:cubicBezTo>
                    <a:pt x="7931" y="5996"/>
                    <a:pt x="6772" y="6182"/>
                    <a:pt x="5707" y="6437"/>
                  </a:cubicBezTo>
                  <a:cubicBezTo>
                    <a:pt x="5521" y="5713"/>
                    <a:pt x="5393" y="5022"/>
                    <a:pt x="5330" y="4379"/>
                  </a:cubicBezTo>
                  <a:cubicBezTo>
                    <a:pt x="5310" y="4184"/>
                    <a:pt x="5147" y="4038"/>
                    <a:pt x="4955" y="4038"/>
                  </a:cubicBezTo>
                  <a:cubicBezTo>
                    <a:pt x="4942" y="4038"/>
                    <a:pt x="4930" y="4039"/>
                    <a:pt x="4917" y="4040"/>
                  </a:cubicBezTo>
                  <a:cubicBezTo>
                    <a:pt x="4709" y="4061"/>
                    <a:pt x="4557" y="4245"/>
                    <a:pt x="4578" y="4453"/>
                  </a:cubicBezTo>
                  <a:cubicBezTo>
                    <a:pt x="4644" y="5132"/>
                    <a:pt x="4780" y="5862"/>
                    <a:pt x="4977" y="6627"/>
                  </a:cubicBezTo>
                  <a:cubicBezTo>
                    <a:pt x="4492" y="6764"/>
                    <a:pt x="4033" y="6916"/>
                    <a:pt x="3601" y="7081"/>
                  </a:cubicBezTo>
                  <a:cubicBezTo>
                    <a:pt x="1280" y="7974"/>
                    <a:pt x="1" y="9207"/>
                    <a:pt x="1" y="10551"/>
                  </a:cubicBezTo>
                  <a:cubicBezTo>
                    <a:pt x="1" y="11897"/>
                    <a:pt x="1280" y="13129"/>
                    <a:pt x="3601" y="14022"/>
                  </a:cubicBezTo>
                  <a:cubicBezTo>
                    <a:pt x="4046" y="14194"/>
                    <a:pt x="4522" y="14349"/>
                    <a:pt x="5023" y="14489"/>
                  </a:cubicBezTo>
                  <a:cubicBezTo>
                    <a:pt x="4893" y="14992"/>
                    <a:pt x="4790" y="15482"/>
                    <a:pt x="4715" y="15954"/>
                  </a:cubicBezTo>
                  <a:cubicBezTo>
                    <a:pt x="4329" y="18411"/>
                    <a:pt x="4756" y="20135"/>
                    <a:pt x="5922" y="20807"/>
                  </a:cubicBezTo>
                  <a:cubicBezTo>
                    <a:pt x="6260" y="21003"/>
                    <a:pt x="6649" y="21102"/>
                    <a:pt x="7077" y="21102"/>
                  </a:cubicBezTo>
                  <a:cubicBezTo>
                    <a:pt x="8417" y="21102"/>
                    <a:pt x="10105" y="20119"/>
                    <a:pt x="11813" y="18455"/>
                  </a:cubicBezTo>
                  <a:cubicBezTo>
                    <a:pt x="12178" y="18812"/>
                    <a:pt x="12545" y="19140"/>
                    <a:pt x="12911" y="19436"/>
                  </a:cubicBezTo>
                  <a:cubicBezTo>
                    <a:pt x="14280" y="20543"/>
                    <a:pt x="15534" y="21112"/>
                    <a:pt x="16564" y="21112"/>
                  </a:cubicBezTo>
                  <a:cubicBezTo>
                    <a:pt x="16988" y="21112"/>
                    <a:pt x="17376" y="21016"/>
                    <a:pt x="17716" y="20819"/>
                  </a:cubicBezTo>
                  <a:cubicBezTo>
                    <a:pt x="18881" y="20147"/>
                    <a:pt x="19310" y="18422"/>
                    <a:pt x="18922" y="15966"/>
                  </a:cubicBezTo>
                  <a:cubicBezTo>
                    <a:pt x="18848" y="15494"/>
                    <a:pt x="18745" y="15005"/>
                    <a:pt x="18615" y="14501"/>
                  </a:cubicBezTo>
                  <a:cubicBezTo>
                    <a:pt x="19394" y="14287"/>
                    <a:pt x="20108" y="14035"/>
                    <a:pt x="20742" y="13748"/>
                  </a:cubicBezTo>
                  <a:cubicBezTo>
                    <a:pt x="20928" y="13658"/>
                    <a:pt x="21009" y="13438"/>
                    <a:pt x="20923" y="13251"/>
                  </a:cubicBezTo>
                  <a:cubicBezTo>
                    <a:pt x="20860" y="13112"/>
                    <a:pt x="20723" y="13029"/>
                    <a:pt x="20579" y="13029"/>
                  </a:cubicBezTo>
                  <a:cubicBezTo>
                    <a:pt x="20530" y="13029"/>
                    <a:pt x="20479" y="13039"/>
                    <a:pt x="20431" y="13060"/>
                  </a:cubicBezTo>
                  <a:cubicBezTo>
                    <a:pt x="19830" y="13331"/>
                    <a:pt x="19152" y="13571"/>
                    <a:pt x="18413" y="13774"/>
                  </a:cubicBezTo>
                  <a:cubicBezTo>
                    <a:pt x="18107" y="12753"/>
                    <a:pt x="17700" y="11687"/>
                    <a:pt x="17205" y="10609"/>
                  </a:cubicBezTo>
                  <a:cubicBezTo>
                    <a:pt x="17722" y="9495"/>
                    <a:pt x="18147" y="8392"/>
                    <a:pt x="18462" y="7337"/>
                  </a:cubicBezTo>
                  <a:cubicBezTo>
                    <a:pt x="21267" y="8123"/>
                    <a:pt x="22929" y="9363"/>
                    <a:pt x="22929" y="10553"/>
                  </a:cubicBezTo>
                  <a:cubicBezTo>
                    <a:pt x="22929" y="11321"/>
                    <a:pt x="22258" y="11954"/>
                    <a:pt x="21697" y="12351"/>
                  </a:cubicBezTo>
                  <a:cubicBezTo>
                    <a:pt x="21530" y="12473"/>
                    <a:pt x="21494" y="12704"/>
                    <a:pt x="21611" y="12872"/>
                  </a:cubicBezTo>
                  <a:cubicBezTo>
                    <a:pt x="21686" y="12977"/>
                    <a:pt x="21803" y="13033"/>
                    <a:pt x="21922" y="13033"/>
                  </a:cubicBezTo>
                  <a:cubicBezTo>
                    <a:pt x="21994" y="13033"/>
                    <a:pt x="22067" y="13012"/>
                    <a:pt x="22132" y="12968"/>
                  </a:cubicBezTo>
                  <a:cubicBezTo>
                    <a:pt x="23147" y="12252"/>
                    <a:pt x="23685" y="11416"/>
                    <a:pt x="23685" y="10553"/>
                  </a:cubicBezTo>
                  <a:cubicBezTo>
                    <a:pt x="23685" y="9207"/>
                    <a:pt x="22406" y="7975"/>
                    <a:pt x="20085" y="7082"/>
                  </a:cubicBezTo>
                  <a:lnTo>
                    <a:pt x="20083" y="7081"/>
                  </a:lnTo>
                  <a:cubicBezTo>
                    <a:pt x="19638" y="6910"/>
                    <a:pt x="19162" y="6753"/>
                    <a:pt x="18663" y="6613"/>
                  </a:cubicBezTo>
                  <a:cubicBezTo>
                    <a:pt x="18791" y="6111"/>
                    <a:pt x="18894" y="5620"/>
                    <a:pt x="18969" y="5148"/>
                  </a:cubicBezTo>
                  <a:cubicBezTo>
                    <a:pt x="19355" y="2692"/>
                    <a:pt x="18928" y="969"/>
                    <a:pt x="17764" y="295"/>
                  </a:cubicBezTo>
                  <a:cubicBezTo>
                    <a:pt x="17425" y="101"/>
                    <a:pt x="17036" y="1"/>
                    <a:pt x="16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2"/>
            <p:cNvSpPr/>
            <p:nvPr/>
          </p:nvSpPr>
          <p:spPr>
            <a:xfrm>
              <a:off x="6726775" y="2561975"/>
              <a:ext cx="98225" cy="94500"/>
            </a:xfrm>
            <a:custGeom>
              <a:rect b="b" l="l" r="r" t="t"/>
              <a:pathLst>
                <a:path extrusionOk="0" h="3780" w="3929">
                  <a:moveTo>
                    <a:pt x="2040" y="756"/>
                  </a:moveTo>
                  <a:cubicBezTo>
                    <a:pt x="2185" y="756"/>
                    <a:pt x="2332" y="784"/>
                    <a:pt x="2472" y="842"/>
                  </a:cubicBezTo>
                  <a:cubicBezTo>
                    <a:pt x="2897" y="1018"/>
                    <a:pt x="3172" y="1432"/>
                    <a:pt x="3172" y="1890"/>
                  </a:cubicBezTo>
                  <a:cubicBezTo>
                    <a:pt x="3172" y="2515"/>
                    <a:pt x="2665" y="3024"/>
                    <a:pt x="2039" y="3024"/>
                  </a:cubicBezTo>
                  <a:cubicBezTo>
                    <a:pt x="1581" y="3024"/>
                    <a:pt x="1167" y="2748"/>
                    <a:pt x="991" y="2324"/>
                  </a:cubicBezTo>
                  <a:cubicBezTo>
                    <a:pt x="816" y="1901"/>
                    <a:pt x="913" y="1413"/>
                    <a:pt x="1237" y="1089"/>
                  </a:cubicBezTo>
                  <a:cubicBezTo>
                    <a:pt x="1454" y="872"/>
                    <a:pt x="1745" y="756"/>
                    <a:pt x="2040" y="756"/>
                  </a:cubicBezTo>
                  <a:close/>
                  <a:moveTo>
                    <a:pt x="2039" y="1"/>
                  </a:moveTo>
                  <a:cubicBezTo>
                    <a:pt x="1274" y="1"/>
                    <a:pt x="586" y="461"/>
                    <a:pt x="293" y="1167"/>
                  </a:cubicBezTo>
                  <a:cubicBezTo>
                    <a:pt x="1" y="1873"/>
                    <a:pt x="163" y="2686"/>
                    <a:pt x="702" y="3227"/>
                  </a:cubicBezTo>
                  <a:cubicBezTo>
                    <a:pt x="1064" y="3588"/>
                    <a:pt x="1547" y="3780"/>
                    <a:pt x="2039" y="3780"/>
                  </a:cubicBezTo>
                  <a:cubicBezTo>
                    <a:pt x="2283" y="3780"/>
                    <a:pt x="2529" y="3732"/>
                    <a:pt x="2763" y="3635"/>
                  </a:cubicBezTo>
                  <a:cubicBezTo>
                    <a:pt x="3469" y="3343"/>
                    <a:pt x="3928" y="2654"/>
                    <a:pt x="3928" y="1890"/>
                  </a:cubicBezTo>
                  <a:cubicBezTo>
                    <a:pt x="3927" y="847"/>
                    <a:pt x="3082" y="1"/>
                    <a:pt x="20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3" name="Google Shape;4823;p52"/>
          <p:cNvGrpSpPr/>
          <p:nvPr/>
        </p:nvGrpSpPr>
        <p:grpSpPr>
          <a:xfrm>
            <a:off x="6923646" y="1578794"/>
            <a:ext cx="592750" cy="592475"/>
            <a:chOff x="5776650" y="2314425"/>
            <a:chExt cx="592750" cy="592475"/>
          </a:xfrm>
        </p:grpSpPr>
        <p:sp>
          <p:nvSpPr>
            <p:cNvPr id="4824" name="Google Shape;4824;p52"/>
            <p:cNvSpPr/>
            <p:nvPr/>
          </p:nvSpPr>
          <p:spPr>
            <a:xfrm>
              <a:off x="6120150" y="2314800"/>
              <a:ext cx="249250" cy="248425"/>
            </a:xfrm>
            <a:custGeom>
              <a:rect b="b" l="l" r="r" t="t"/>
              <a:pathLst>
                <a:path extrusionOk="0" h="9937" w="9970">
                  <a:moveTo>
                    <a:pt x="379" y="1"/>
                  </a:moveTo>
                  <a:cubicBezTo>
                    <a:pt x="176" y="1"/>
                    <a:pt x="11" y="160"/>
                    <a:pt x="2" y="363"/>
                  </a:cubicBezTo>
                  <a:cubicBezTo>
                    <a:pt x="1" y="5641"/>
                    <a:pt x="4295" y="9937"/>
                    <a:pt x="9576" y="9937"/>
                  </a:cubicBezTo>
                  <a:cubicBezTo>
                    <a:pt x="9581" y="9937"/>
                    <a:pt x="9586" y="9937"/>
                    <a:pt x="9591" y="9937"/>
                  </a:cubicBezTo>
                  <a:cubicBezTo>
                    <a:pt x="9798" y="9937"/>
                    <a:pt x="9969" y="9768"/>
                    <a:pt x="9969" y="9558"/>
                  </a:cubicBezTo>
                  <a:cubicBezTo>
                    <a:pt x="9969" y="9348"/>
                    <a:pt x="9798" y="9180"/>
                    <a:pt x="9591" y="9180"/>
                  </a:cubicBezTo>
                  <a:cubicBezTo>
                    <a:pt x="9586" y="9180"/>
                    <a:pt x="9581" y="9180"/>
                    <a:pt x="9576" y="9180"/>
                  </a:cubicBezTo>
                  <a:cubicBezTo>
                    <a:pt x="4712" y="9180"/>
                    <a:pt x="757" y="5225"/>
                    <a:pt x="757" y="363"/>
                  </a:cubicBezTo>
                  <a:cubicBezTo>
                    <a:pt x="748" y="160"/>
                    <a:pt x="581"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2"/>
            <p:cNvSpPr/>
            <p:nvPr/>
          </p:nvSpPr>
          <p:spPr>
            <a:xfrm>
              <a:off x="5777300" y="2657675"/>
              <a:ext cx="248625" cy="249225"/>
            </a:xfrm>
            <a:custGeom>
              <a:rect b="b" l="l" r="r" t="t"/>
              <a:pathLst>
                <a:path extrusionOk="0" h="9969" w="9945">
                  <a:moveTo>
                    <a:pt x="361" y="0"/>
                  </a:moveTo>
                  <a:cubicBezTo>
                    <a:pt x="159" y="9"/>
                    <a:pt x="0" y="176"/>
                    <a:pt x="0" y="377"/>
                  </a:cubicBezTo>
                  <a:cubicBezTo>
                    <a:pt x="0" y="581"/>
                    <a:pt x="159" y="746"/>
                    <a:pt x="361" y="756"/>
                  </a:cubicBezTo>
                  <a:cubicBezTo>
                    <a:pt x="5224" y="756"/>
                    <a:pt x="9180" y="4712"/>
                    <a:pt x="9180" y="9574"/>
                  </a:cubicBezTo>
                  <a:cubicBezTo>
                    <a:pt x="9170" y="9789"/>
                    <a:pt x="9342" y="9969"/>
                    <a:pt x="9557" y="9969"/>
                  </a:cubicBezTo>
                  <a:cubicBezTo>
                    <a:pt x="9772" y="9969"/>
                    <a:pt x="9945" y="9789"/>
                    <a:pt x="9935" y="9574"/>
                  </a:cubicBezTo>
                  <a:cubicBezTo>
                    <a:pt x="9936" y="4295"/>
                    <a:pt x="5641" y="0"/>
                    <a:pt x="3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2"/>
            <p:cNvSpPr/>
            <p:nvPr/>
          </p:nvSpPr>
          <p:spPr>
            <a:xfrm>
              <a:off x="5776650" y="2314425"/>
              <a:ext cx="325075" cy="592000"/>
            </a:xfrm>
            <a:custGeom>
              <a:rect b="b" l="l" r="r" t="t"/>
              <a:pathLst>
                <a:path extrusionOk="0" h="23680" w="13003">
                  <a:moveTo>
                    <a:pt x="12626" y="0"/>
                  </a:moveTo>
                  <a:cubicBezTo>
                    <a:pt x="12620" y="0"/>
                    <a:pt x="12613" y="1"/>
                    <a:pt x="12607" y="1"/>
                  </a:cubicBezTo>
                  <a:lnTo>
                    <a:pt x="11095" y="1"/>
                  </a:lnTo>
                  <a:cubicBezTo>
                    <a:pt x="10893" y="10"/>
                    <a:pt x="10734" y="175"/>
                    <a:pt x="10734" y="378"/>
                  </a:cubicBezTo>
                  <a:cubicBezTo>
                    <a:pt x="10734" y="580"/>
                    <a:pt x="10893" y="747"/>
                    <a:pt x="11095" y="755"/>
                  </a:cubicBezTo>
                  <a:lnTo>
                    <a:pt x="11474" y="755"/>
                  </a:lnTo>
                  <a:lnTo>
                    <a:pt x="11474" y="3821"/>
                  </a:lnTo>
                  <a:lnTo>
                    <a:pt x="11095" y="3821"/>
                  </a:lnTo>
                  <a:cubicBezTo>
                    <a:pt x="10893" y="3830"/>
                    <a:pt x="10734" y="3996"/>
                    <a:pt x="10734" y="4198"/>
                  </a:cubicBezTo>
                  <a:cubicBezTo>
                    <a:pt x="10734" y="4401"/>
                    <a:pt x="10893" y="4566"/>
                    <a:pt x="11095" y="4577"/>
                  </a:cubicBezTo>
                  <a:lnTo>
                    <a:pt x="11474" y="4577"/>
                  </a:lnTo>
                  <a:lnTo>
                    <a:pt x="11474" y="7641"/>
                  </a:lnTo>
                  <a:lnTo>
                    <a:pt x="11095" y="7641"/>
                  </a:lnTo>
                  <a:cubicBezTo>
                    <a:pt x="10893" y="7650"/>
                    <a:pt x="10734" y="7816"/>
                    <a:pt x="10734" y="8019"/>
                  </a:cubicBezTo>
                  <a:cubicBezTo>
                    <a:pt x="10734" y="8221"/>
                    <a:pt x="10893" y="8388"/>
                    <a:pt x="11095" y="8397"/>
                  </a:cubicBezTo>
                  <a:lnTo>
                    <a:pt x="11474" y="8397"/>
                  </a:lnTo>
                  <a:lnTo>
                    <a:pt x="11474" y="11462"/>
                  </a:lnTo>
                  <a:lnTo>
                    <a:pt x="8409" y="11462"/>
                  </a:lnTo>
                  <a:lnTo>
                    <a:pt x="8409" y="11085"/>
                  </a:lnTo>
                  <a:cubicBezTo>
                    <a:pt x="8398" y="10881"/>
                    <a:pt x="8233" y="10722"/>
                    <a:pt x="8030" y="10722"/>
                  </a:cubicBezTo>
                  <a:cubicBezTo>
                    <a:pt x="7828" y="10722"/>
                    <a:pt x="7661" y="10881"/>
                    <a:pt x="7653" y="11085"/>
                  </a:cubicBezTo>
                  <a:lnTo>
                    <a:pt x="7653" y="11462"/>
                  </a:lnTo>
                  <a:lnTo>
                    <a:pt x="4587" y="11462"/>
                  </a:lnTo>
                  <a:lnTo>
                    <a:pt x="4587" y="11085"/>
                  </a:lnTo>
                  <a:cubicBezTo>
                    <a:pt x="4577" y="10881"/>
                    <a:pt x="4412" y="10722"/>
                    <a:pt x="4208" y="10722"/>
                  </a:cubicBezTo>
                  <a:cubicBezTo>
                    <a:pt x="4007" y="10722"/>
                    <a:pt x="3840" y="10881"/>
                    <a:pt x="3831" y="11085"/>
                  </a:cubicBezTo>
                  <a:lnTo>
                    <a:pt x="3831" y="11462"/>
                  </a:lnTo>
                  <a:lnTo>
                    <a:pt x="766" y="11462"/>
                  </a:lnTo>
                  <a:lnTo>
                    <a:pt x="766" y="11085"/>
                  </a:lnTo>
                  <a:cubicBezTo>
                    <a:pt x="757" y="10881"/>
                    <a:pt x="590" y="10722"/>
                    <a:pt x="389" y="10722"/>
                  </a:cubicBezTo>
                  <a:cubicBezTo>
                    <a:pt x="185" y="10722"/>
                    <a:pt x="20" y="10881"/>
                    <a:pt x="11" y="11085"/>
                  </a:cubicBezTo>
                  <a:lnTo>
                    <a:pt x="11" y="12595"/>
                  </a:lnTo>
                  <a:cubicBezTo>
                    <a:pt x="1" y="12811"/>
                    <a:pt x="173" y="12990"/>
                    <a:pt x="389" y="12990"/>
                  </a:cubicBezTo>
                  <a:cubicBezTo>
                    <a:pt x="604" y="12990"/>
                    <a:pt x="775" y="12811"/>
                    <a:pt x="766" y="12595"/>
                  </a:cubicBezTo>
                  <a:lnTo>
                    <a:pt x="766" y="12218"/>
                  </a:lnTo>
                  <a:lnTo>
                    <a:pt x="3831" y="12218"/>
                  </a:lnTo>
                  <a:lnTo>
                    <a:pt x="3831" y="12595"/>
                  </a:lnTo>
                  <a:cubicBezTo>
                    <a:pt x="3822" y="12811"/>
                    <a:pt x="3993" y="12990"/>
                    <a:pt x="4208" y="12990"/>
                  </a:cubicBezTo>
                  <a:cubicBezTo>
                    <a:pt x="4424" y="12990"/>
                    <a:pt x="4596" y="12811"/>
                    <a:pt x="4587" y="12595"/>
                  </a:cubicBezTo>
                  <a:lnTo>
                    <a:pt x="4587" y="12218"/>
                  </a:lnTo>
                  <a:lnTo>
                    <a:pt x="7653" y="12218"/>
                  </a:lnTo>
                  <a:lnTo>
                    <a:pt x="7653" y="12595"/>
                  </a:lnTo>
                  <a:cubicBezTo>
                    <a:pt x="7642" y="12811"/>
                    <a:pt x="7815" y="12990"/>
                    <a:pt x="8030" y="12990"/>
                  </a:cubicBezTo>
                  <a:cubicBezTo>
                    <a:pt x="8245" y="12990"/>
                    <a:pt x="8416" y="12811"/>
                    <a:pt x="8407" y="12595"/>
                  </a:cubicBezTo>
                  <a:lnTo>
                    <a:pt x="8407" y="12218"/>
                  </a:lnTo>
                  <a:lnTo>
                    <a:pt x="11473" y="12218"/>
                  </a:lnTo>
                  <a:lnTo>
                    <a:pt x="11473" y="15284"/>
                  </a:lnTo>
                  <a:lnTo>
                    <a:pt x="11095" y="15284"/>
                  </a:lnTo>
                  <a:cubicBezTo>
                    <a:pt x="10892" y="15292"/>
                    <a:pt x="10733" y="15459"/>
                    <a:pt x="10733" y="15661"/>
                  </a:cubicBezTo>
                  <a:cubicBezTo>
                    <a:pt x="10733" y="15863"/>
                    <a:pt x="10892" y="16029"/>
                    <a:pt x="11095" y="16038"/>
                  </a:cubicBezTo>
                  <a:lnTo>
                    <a:pt x="11473" y="16038"/>
                  </a:lnTo>
                  <a:lnTo>
                    <a:pt x="11473" y="19103"/>
                  </a:lnTo>
                  <a:lnTo>
                    <a:pt x="11095" y="19103"/>
                  </a:lnTo>
                  <a:cubicBezTo>
                    <a:pt x="10892" y="19112"/>
                    <a:pt x="10733" y="19279"/>
                    <a:pt x="10733" y="19481"/>
                  </a:cubicBezTo>
                  <a:cubicBezTo>
                    <a:pt x="10733" y="19684"/>
                    <a:pt x="10892" y="19851"/>
                    <a:pt x="11095" y="19859"/>
                  </a:cubicBezTo>
                  <a:lnTo>
                    <a:pt x="11473" y="19859"/>
                  </a:lnTo>
                  <a:lnTo>
                    <a:pt x="11473" y="22925"/>
                  </a:lnTo>
                  <a:lnTo>
                    <a:pt x="11095" y="22925"/>
                  </a:lnTo>
                  <a:cubicBezTo>
                    <a:pt x="10892" y="22934"/>
                    <a:pt x="10733" y="23100"/>
                    <a:pt x="10733" y="23302"/>
                  </a:cubicBezTo>
                  <a:cubicBezTo>
                    <a:pt x="10733" y="23504"/>
                    <a:pt x="10892" y="23671"/>
                    <a:pt x="11095" y="23679"/>
                  </a:cubicBezTo>
                  <a:lnTo>
                    <a:pt x="12606" y="23679"/>
                  </a:lnTo>
                  <a:cubicBezTo>
                    <a:pt x="12612" y="23680"/>
                    <a:pt x="12618" y="23680"/>
                    <a:pt x="12624" y="23680"/>
                  </a:cubicBezTo>
                  <a:cubicBezTo>
                    <a:pt x="12831" y="23680"/>
                    <a:pt x="13001" y="23511"/>
                    <a:pt x="13001" y="23302"/>
                  </a:cubicBezTo>
                  <a:cubicBezTo>
                    <a:pt x="13001" y="23093"/>
                    <a:pt x="12831" y="22924"/>
                    <a:pt x="12624" y="22924"/>
                  </a:cubicBezTo>
                  <a:cubicBezTo>
                    <a:pt x="12618" y="22924"/>
                    <a:pt x="12612" y="22925"/>
                    <a:pt x="12606" y="22925"/>
                  </a:cubicBezTo>
                  <a:lnTo>
                    <a:pt x="12229" y="22925"/>
                  </a:lnTo>
                  <a:lnTo>
                    <a:pt x="12229" y="19859"/>
                  </a:lnTo>
                  <a:lnTo>
                    <a:pt x="12606" y="19859"/>
                  </a:lnTo>
                  <a:cubicBezTo>
                    <a:pt x="12611" y="19860"/>
                    <a:pt x="12617" y="19860"/>
                    <a:pt x="12622" y="19860"/>
                  </a:cubicBezTo>
                  <a:cubicBezTo>
                    <a:pt x="12830" y="19860"/>
                    <a:pt x="13001" y="19692"/>
                    <a:pt x="13001" y="19482"/>
                  </a:cubicBezTo>
                  <a:cubicBezTo>
                    <a:pt x="13001" y="19272"/>
                    <a:pt x="12830" y="19103"/>
                    <a:pt x="12622" y="19103"/>
                  </a:cubicBezTo>
                  <a:cubicBezTo>
                    <a:pt x="12616" y="19103"/>
                    <a:pt x="12611" y="19103"/>
                    <a:pt x="12606" y="19103"/>
                  </a:cubicBezTo>
                  <a:lnTo>
                    <a:pt x="12229" y="19103"/>
                  </a:lnTo>
                  <a:lnTo>
                    <a:pt x="12229" y="16038"/>
                  </a:lnTo>
                  <a:lnTo>
                    <a:pt x="12607" y="16040"/>
                  </a:lnTo>
                  <a:cubicBezTo>
                    <a:pt x="12613" y="16040"/>
                    <a:pt x="12620" y="16040"/>
                    <a:pt x="12626" y="16040"/>
                  </a:cubicBezTo>
                  <a:cubicBezTo>
                    <a:pt x="12833" y="16040"/>
                    <a:pt x="13002" y="15871"/>
                    <a:pt x="13002" y="15662"/>
                  </a:cubicBezTo>
                  <a:cubicBezTo>
                    <a:pt x="13002" y="15453"/>
                    <a:pt x="12833" y="15285"/>
                    <a:pt x="12626" y="15285"/>
                  </a:cubicBezTo>
                  <a:cubicBezTo>
                    <a:pt x="12620" y="15285"/>
                    <a:pt x="12613" y="15285"/>
                    <a:pt x="12607" y="15285"/>
                  </a:cubicBezTo>
                  <a:lnTo>
                    <a:pt x="12229" y="15285"/>
                  </a:lnTo>
                  <a:lnTo>
                    <a:pt x="12229" y="8397"/>
                  </a:lnTo>
                  <a:lnTo>
                    <a:pt x="12607" y="8397"/>
                  </a:lnTo>
                  <a:cubicBezTo>
                    <a:pt x="12613" y="8397"/>
                    <a:pt x="12620" y="8397"/>
                    <a:pt x="12626" y="8397"/>
                  </a:cubicBezTo>
                  <a:cubicBezTo>
                    <a:pt x="12833" y="8397"/>
                    <a:pt x="13002" y="8228"/>
                    <a:pt x="13002" y="8019"/>
                  </a:cubicBezTo>
                  <a:cubicBezTo>
                    <a:pt x="13002" y="7810"/>
                    <a:pt x="12833" y="7642"/>
                    <a:pt x="12626" y="7642"/>
                  </a:cubicBezTo>
                  <a:cubicBezTo>
                    <a:pt x="12620" y="7642"/>
                    <a:pt x="12613" y="7642"/>
                    <a:pt x="12607" y="7642"/>
                  </a:cubicBezTo>
                  <a:lnTo>
                    <a:pt x="12229" y="7642"/>
                  </a:lnTo>
                  <a:lnTo>
                    <a:pt x="12229" y="4577"/>
                  </a:lnTo>
                  <a:lnTo>
                    <a:pt x="12607" y="4577"/>
                  </a:lnTo>
                  <a:cubicBezTo>
                    <a:pt x="12613" y="4577"/>
                    <a:pt x="12618" y="4577"/>
                    <a:pt x="12623" y="4577"/>
                  </a:cubicBezTo>
                  <a:cubicBezTo>
                    <a:pt x="12831" y="4577"/>
                    <a:pt x="13002" y="4408"/>
                    <a:pt x="13002" y="4198"/>
                  </a:cubicBezTo>
                  <a:cubicBezTo>
                    <a:pt x="13002" y="3988"/>
                    <a:pt x="12831" y="3820"/>
                    <a:pt x="12623" y="3820"/>
                  </a:cubicBezTo>
                  <a:cubicBezTo>
                    <a:pt x="12618" y="3820"/>
                    <a:pt x="12613" y="3821"/>
                    <a:pt x="12607" y="3821"/>
                  </a:cubicBezTo>
                  <a:lnTo>
                    <a:pt x="12229" y="3821"/>
                  </a:lnTo>
                  <a:lnTo>
                    <a:pt x="12229" y="755"/>
                  </a:lnTo>
                  <a:lnTo>
                    <a:pt x="12607" y="755"/>
                  </a:lnTo>
                  <a:cubicBezTo>
                    <a:pt x="12613" y="756"/>
                    <a:pt x="12618" y="756"/>
                    <a:pt x="12623" y="756"/>
                  </a:cubicBezTo>
                  <a:cubicBezTo>
                    <a:pt x="12831" y="756"/>
                    <a:pt x="13002" y="588"/>
                    <a:pt x="13002" y="378"/>
                  </a:cubicBezTo>
                  <a:cubicBezTo>
                    <a:pt x="13002" y="169"/>
                    <a:pt x="12833" y="0"/>
                    <a:pt x="12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2"/>
            <p:cNvSpPr/>
            <p:nvPr/>
          </p:nvSpPr>
          <p:spPr>
            <a:xfrm>
              <a:off x="6101700" y="2582100"/>
              <a:ext cx="267500" cy="57100"/>
            </a:xfrm>
            <a:custGeom>
              <a:rect b="b" l="l" r="r" t="t"/>
              <a:pathLst>
                <a:path extrusionOk="0" h="2284" w="10700">
                  <a:moveTo>
                    <a:pt x="10311" y="1"/>
                  </a:moveTo>
                  <a:cubicBezTo>
                    <a:pt x="10103" y="1"/>
                    <a:pt x="9935" y="169"/>
                    <a:pt x="9935" y="378"/>
                  </a:cubicBezTo>
                  <a:lnTo>
                    <a:pt x="9935" y="755"/>
                  </a:lnTo>
                  <a:lnTo>
                    <a:pt x="6869" y="755"/>
                  </a:lnTo>
                  <a:lnTo>
                    <a:pt x="6869" y="378"/>
                  </a:lnTo>
                  <a:cubicBezTo>
                    <a:pt x="6861" y="176"/>
                    <a:pt x="6694" y="17"/>
                    <a:pt x="6492" y="17"/>
                  </a:cubicBezTo>
                  <a:cubicBezTo>
                    <a:pt x="6290" y="17"/>
                    <a:pt x="6124" y="176"/>
                    <a:pt x="6115" y="378"/>
                  </a:cubicBezTo>
                  <a:lnTo>
                    <a:pt x="6115" y="755"/>
                  </a:lnTo>
                  <a:lnTo>
                    <a:pt x="3049" y="755"/>
                  </a:lnTo>
                  <a:lnTo>
                    <a:pt x="3049" y="378"/>
                  </a:lnTo>
                  <a:cubicBezTo>
                    <a:pt x="3041" y="176"/>
                    <a:pt x="2874" y="17"/>
                    <a:pt x="2671" y="17"/>
                  </a:cubicBezTo>
                  <a:cubicBezTo>
                    <a:pt x="2469" y="17"/>
                    <a:pt x="2302" y="176"/>
                    <a:pt x="2293" y="378"/>
                  </a:cubicBezTo>
                  <a:lnTo>
                    <a:pt x="2293" y="755"/>
                  </a:lnTo>
                  <a:lnTo>
                    <a:pt x="361" y="755"/>
                  </a:lnTo>
                  <a:cubicBezTo>
                    <a:pt x="159" y="764"/>
                    <a:pt x="0" y="930"/>
                    <a:pt x="0" y="1134"/>
                  </a:cubicBezTo>
                  <a:cubicBezTo>
                    <a:pt x="0" y="1336"/>
                    <a:pt x="159" y="1502"/>
                    <a:pt x="361" y="1511"/>
                  </a:cubicBezTo>
                  <a:lnTo>
                    <a:pt x="2293" y="1511"/>
                  </a:lnTo>
                  <a:lnTo>
                    <a:pt x="2293" y="1888"/>
                  </a:lnTo>
                  <a:cubicBezTo>
                    <a:pt x="2285" y="2104"/>
                    <a:pt x="2456" y="2283"/>
                    <a:pt x="2671" y="2283"/>
                  </a:cubicBezTo>
                  <a:cubicBezTo>
                    <a:pt x="2886" y="2283"/>
                    <a:pt x="3058" y="2104"/>
                    <a:pt x="3049" y="1888"/>
                  </a:cubicBezTo>
                  <a:lnTo>
                    <a:pt x="3049" y="1511"/>
                  </a:lnTo>
                  <a:lnTo>
                    <a:pt x="6115" y="1511"/>
                  </a:lnTo>
                  <a:lnTo>
                    <a:pt x="6115" y="1888"/>
                  </a:lnTo>
                  <a:cubicBezTo>
                    <a:pt x="6105" y="2104"/>
                    <a:pt x="6277" y="2283"/>
                    <a:pt x="6492" y="2283"/>
                  </a:cubicBezTo>
                  <a:cubicBezTo>
                    <a:pt x="6707" y="2283"/>
                    <a:pt x="6880" y="2104"/>
                    <a:pt x="6869" y="1888"/>
                  </a:cubicBezTo>
                  <a:lnTo>
                    <a:pt x="6869" y="1511"/>
                  </a:lnTo>
                  <a:lnTo>
                    <a:pt x="9935" y="1511"/>
                  </a:lnTo>
                  <a:lnTo>
                    <a:pt x="9935" y="1888"/>
                  </a:lnTo>
                  <a:cubicBezTo>
                    <a:pt x="9926" y="2104"/>
                    <a:pt x="10097" y="2283"/>
                    <a:pt x="10312" y="2283"/>
                  </a:cubicBezTo>
                  <a:cubicBezTo>
                    <a:pt x="10527" y="2283"/>
                    <a:pt x="10700" y="2104"/>
                    <a:pt x="10691" y="1888"/>
                  </a:cubicBezTo>
                  <a:lnTo>
                    <a:pt x="10691" y="378"/>
                  </a:lnTo>
                  <a:cubicBezTo>
                    <a:pt x="10689" y="169"/>
                    <a:pt x="10521" y="1"/>
                    <a:pt x="10314" y="1"/>
                  </a:cubicBezTo>
                  <a:cubicBezTo>
                    <a:pt x="10313" y="1"/>
                    <a:pt x="10312" y="1"/>
                    <a:pt x="10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52"/>
          <p:cNvGrpSpPr/>
          <p:nvPr/>
        </p:nvGrpSpPr>
        <p:grpSpPr>
          <a:xfrm>
            <a:off x="6191829" y="1578706"/>
            <a:ext cx="464025" cy="592650"/>
            <a:chOff x="5163325" y="2309100"/>
            <a:chExt cx="464025" cy="592650"/>
          </a:xfrm>
        </p:grpSpPr>
        <p:sp>
          <p:nvSpPr>
            <p:cNvPr id="4829" name="Google Shape;4829;p52"/>
            <p:cNvSpPr/>
            <p:nvPr/>
          </p:nvSpPr>
          <p:spPr>
            <a:xfrm>
              <a:off x="5163325" y="2309100"/>
              <a:ext cx="464025" cy="592650"/>
            </a:xfrm>
            <a:custGeom>
              <a:rect b="b" l="l" r="r" t="t"/>
              <a:pathLst>
                <a:path extrusionOk="0" h="23706" w="18561">
                  <a:moveTo>
                    <a:pt x="12123" y="1780"/>
                  </a:moveTo>
                  <a:cubicBezTo>
                    <a:pt x="13316" y="1780"/>
                    <a:pt x="14509" y="2235"/>
                    <a:pt x="15419" y="3145"/>
                  </a:cubicBezTo>
                  <a:cubicBezTo>
                    <a:pt x="17236" y="4962"/>
                    <a:pt x="17236" y="7920"/>
                    <a:pt x="15419" y="9737"/>
                  </a:cubicBezTo>
                  <a:lnTo>
                    <a:pt x="9761" y="15395"/>
                  </a:lnTo>
                  <a:cubicBezTo>
                    <a:pt x="8851" y="16305"/>
                    <a:pt x="7658" y="16760"/>
                    <a:pt x="6466" y="16760"/>
                  </a:cubicBezTo>
                  <a:cubicBezTo>
                    <a:pt x="5273" y="16760"/>
                    <a:pt x="4081" y="16305"/>
                    <a:pt x="3171" y="15395"/>
                  </a:cubicBezTo>
                  <a:cubicBezTo>
                    <a:pt x="1352" y="13578"/>
                    <a:pt x="1352" y="10620"/>
                    <a:pt x="3171" y="8803"/>
                  </a:cubicBezTo>
                  <a:lnTo>
                    <a:pt x="8827" y="3145"/>
                  </a:lnTo>
                  <a:cubicBezTo>
                    <a:pt x="9737" y="2235"/>
                    <a:pt x="10930" y="1780"/>
                    <a:pt x="12123" y="1780"/>
                  </a:cubicBezTo>
                  <a:close/>
                  <a:moveTo>
                    <a:pt x="12124" y="0"/>
                  </a:moveTo>
                  <a:cubicBezTo>
                    <a:pt x="11908" y="0"/>
                    <a:pt x="11736" y="180"/>
                    <a:pt x="11746" y="395"/>
                  </a:cubicBezTo>
                  <a:lnTo>
                    <a:pt x="11746" y="1038"/>
                  </a:lnTo>
                  <a:cubicBezTo>
                    <a:pt x="10572" y="1117"/>
                    <a:pt x="9456" y="1579"/>
                    <a:pt x="8570" y="2354"/>
                  </a:cubicBezTo>
                  <a:lnTo>
                    <a:pt x="8115" y="1900"/>
                  </a:lnTo>
                  <a:cubicBezTo>
                    <a:pt x="8042" y="1832"/>
                    <a:pt x="7950" y="1799"/>
                    <a:pt x="7858" y="1799"/>
                  </a:cubicBezTo>
                  <a:cubicBezTo>
                    <a:pt x="7761" y="1799"/>
                    <a:pt x="7664" y="1835"/>
                    <a:pt x="7590" y="1909"/>
                  </a:cubicBezTo>
                  <a:cubicBezTo>
                    <a:pt x="7447" y="2053"/>
                    <a:pt x="7443" y="2284"/>
                    <a:pt x="7581" y="2433"/>
                  </a:cubicBezTo>
                  <a:lnTo>
                    <a:pt x="8027" y="2878"/>
                  </a:lnTo>
                  <a:lnTo>
                    <a:pt x="5732" y="5173"/>
                  </a:lnTo>
                  <a:lnTo>
                    <a:pt x="5287" y="4728"/>
                  </a:lnTo>
                  <a:cubicBezTo>
                    <a:pt x="5213" y="4650"/>
                    <a:pt x="5114" y="4612"/>
                    <a:pt x="5015" y="4612"/>
                  </a:cubicBezTo>
                  <a:cubicBezTo>
                    <a:pt x="4919" y="4612"/>
                    <a:pt x="4822" y="4648"/>
                    <a:pt x="4747" y="4722"/>
                  </a:cubicBezTo>
                  <a:cubicBezTo>
                    <a:pt x="4599" y="4872"/>
                    <a:pt x="4600" y="5115"/>
                    <a:pt x="4753" y="5261"/>
                  </a:cubicBezTo>
                  <a:lnTo>
                    <a:pt x="5198" y="5706"/>
                  </a:lnTo>
                  <a:lnTo>
                    <a:pt x="2904" y="8001"/>
                  </a:lnTo>
                  <a:lnTo>
                    <a:pt x="2459" y="7556"/>
                  </a:lnTo>
                  <a:cubicBezTo>
                    <a:pt x="2386" y="7488"/>
                    <a:pt x="2293" y="7455"/>
                    <a:pt x="2201" y="7455"/>
                  </a:cubicBezTo>
                  <a:cubicBezTo>
                    <a:pt x="2104" y="7455"/>
                    <a:pt x="2007" y="7492"/>
                    <a:pt x="1934" y="7565"/>
                  </a:cubicBezTo>
                  <a:cubicBezTo>
                    <a:pt x="1790" y="7709"/>
                    <a:pt x="1785" y="7941"/>
                    <a:pt x="1924" y="8090"/>
                  </a:cubicBezTo>
                  <a:lnTo>
                    <a:pt x="2379" y="8545"/>
                  </a:lnTo>
                  <a:cubicBezTo>
                    <a:pt x="1607" y="9432"/>
                    <a:pt x="1146" y="10548"/>
                    <a:pt x="1066" y="11721"/>
                  </a:cubicBezTo>
                  <a:lnTo>
                    <a:pt x="422" y="11721"/>
                  </a:lnTo>
                  <a:cubicBezTo>
                    <a:pt x="416" y="11720"/>
                    <a:pt x="410" y="11720"/>
                    <a:pt x="404" y="11720"/>
                  </a:cubicBezTo>
                  <a:cubicBezTo>
                    <a:pt x="197" y="11720"/>
                    <a:pt x="27" y="11889"/>
                    <a:pt x="27" y="12098"/>
                  </a:cubicBezTo>
                  <a:cubicBezTo>
                    <a:pt x="27" y="12307"/>
                    <a:pt x="197" y="12476"/>
                    <a:pt x="404" y="12476"/>
                  </a:cubicBezTo>
                  <a:cubicBezTo>
                    <a:pt x="410" y="12476"/>
                    <a:pt x="416" y="12476"/>
                    <a:pt x="422" y="12475"/>
                  </a:cubicBezTo>
                  <a:lnTo>
                    <a:pt x="1066" y="12475"/>
                  </a:lnTo>
                  <a:cubicBezTo>
                    <a:pt x="1146" y="13650"/>
                    <a:pt x="1607" y="14764"/>
                    <a:pt x="2379" y="15651"/>
                  </a:cubicBezTo>
                  <a:lnTo>
                    <a:pt x="1035" y="16997"/>
                  </a:lnTo>
                  <a:cubicBezTo>
                    <a:pt x="1" y="18030"/>
                    <a:pt x="1" y="19706"/>
                    <a:pt x="1034" y="20739"/>
                  </a:cubicBezTo>
                  <a:cubicBezTo>
                    <a:pt x="1550" y="21255"/>
                    <a:pt x="2227" y="21513"/>
                    <a:pt x="2905" y="21513"/>
                  </a:cubicBezTo>
                  <a:cubicBezTo>
                    <a:pt x="3582" y="21513"/>
                    <a:pt x="4259" y="21255"/>
                    <a:pt x="4775" y="20739"/>
                  </a:cubicBezTo>
                  <a:lnTo>
                    <a:pt x="5132" y="20382"/>
                  </a:lnTo>
                  <a:cubicBezTo>
                    <a:pt x="5503" y="19999"/>
                    <a:pt x="5996" y="19807"/>
                    <a:pt x="6489" y="19807"/>
                  </a:cubicBezTo>
                  <a:cubicBezTo>
                    <a:pt x="6973" y="19807"/>
                    <a:pt x="7457" y="19991"/>
                    <a:pt x="7826" y="20361"/>
                  </a:cubicBezTo>
                  <a:cubicBezTo>
                    <a:pt x="8572" y="21109"/>
                    <a:pt x="8562" y="22323"/>
                    <a:pt x="7803" y="23057"/>
                  </a:cubicBezTo>
                  <a:cubicBezTo>
                    <a:pt x="7649" y="23203"/>
                    <a:pt x="7648" y="23446"/>
                    <a:pt x="7797" y="23596"/>
                  </a:cubicBezTo>
                  <a:cubicBezTo>
                    <a:pt x="7871" y="23669"/>
                    <a:pt x="7967" y="23706"/>
                    <a:pt x="8064" y="23706"/>
                  </a:cubicBezTo>
                  <a:cubicBezTo>
                    <a:pt x="8163" y="23706"/>
                    <a:pt x="8262" y="23667"/>
                    <a:pt x="8336" y="23590"/>
                  </a:cubicBezTo>
                  <a:cubicBezTo>
                    <a:pt x="9368" y="22559"/>
                    <a:pt x="9368" y="20880"/>
                    <a:pt x="8336" y="19848"/>
                  </a:cubicBezTo>
                  <a:cubicBezTo>
                    <a:pt x="7820" y="19333"/>
                    <a:pt x="7143" y="19075"/>
                    <a:pt x="6465" y="19075"/>
                  </a:cubicBezTo>
                  <a:cubicBezTo>
                    <a:pt x="5788" y="19075"/>
                    <a:pt x="5111" y="19333"/>
                    <a:pt x="4596" y="19848"/>
                  </a:cubicBezTo>
                  <a:lnTo>
                    <a:pt x="4239" y="20205"/>
                  </a:lnTo>
                  <a:cubicBezTo>
                    <a:pt x="3870" y="20574"/>
                    <a:pt x="3386" y="20759"/>
                    <a:pt x="2903" y="20759"/>
                  </a:cubicBezTo>
                  <a:cubicBezTo>
                    <a:pt x="2419" y="20759"/>
                    <a:pt x="1936" y="20574"/>
                    <a:pt x="1567" y="20205"/>
                  </a:cubicBezTo>
                  <a:cubicBezTo>
                    <a:pt x="829" y="19467"/>
                    <a:pt x="829" y="18272"/>
                    <a:pt x="1567" y="17533"/>
                  </a:cubicBezTo>
                  <a:lnTo>
                    <a:pt x="2911" y="16188"/>
                  </a:lnTo>
                  <a:cubicBezTo>
                    <a:pt x="3797" y="16963"/>
                    <a:pt x="4913" y="17426"/>
                    <a:pt x="6087" y="17504"/>
                  </a:cubicBezTo>
                  <a:lnTo>
                    <a:pt x="6087" y="18146"/>
                  </a:lnTo>
                  <a:cubicBezTo>
                    <a:pt x="6096" y="18348"/>
                    <a:pt x="6262" y="18509"/>
                    <a:pt x="6464" y="18509"/>
                  </a:cubicBezTo>
                  <a:cubicBezTo>
                    <a:pt x="6666" y="18509"/>
                    <a:pt x="6833" y="18348"/>
                    <a:pt x="6842" y="18146"/>
                  </a:cubicBezTo>
                  <a:lnTo>
                    <a:pt x="6842" y="17504"/>
                  </a:lnTo>
                  <a:cubicBezTo>
                    <a:pt x="8016" y="17426"/>
                    <a:pt x="9132" y="16963"/>
                    <a:pt x="10018" y="16188"/>
                  </a:cubicBezTo>
                  <a:lnTo>
                    <a:pt x="10473" y="16643"/>
                  </a:lnTo>
                  <a:cubicBezTo>
                    <a:pt x="10545" y="16711"/>
                    <a:pt x="10638" y="16744"/>
                    <a:pt x="10730" y="16744"/>
                  </a:cubicBezTo>
                  <a:cubicBezTo>
                    <a:pt x="10827" y="16744"/>
                    <a:pt x="10924" y="16707"/>
                    <a:pt x="10998" y="16633"/>
                  </a:cubicBezTo>
                  <a:cubicBezTo>
                    <a:pt x="11141" y="16490"/>
                    <a:pt x="11145" y="16258"/>
                    <a:pt x="11006" y="16110"/>
                  </a:cubicBezTo>
                  <a:lnTo>
                    <a:pt x="10561" y="15663"/>
                  </a:lnTo>
                  <a:lnTo>
                    <a:pt x="12856" y="13370"/>
                  </a:lnTo>
                  <a:lnTo>
                    <a:pt x="13301" y="13815"/>
                  </a:lnTo>
                  <a:cubicBezTo>
                    <a:pt x="13376" y="13892"/>
                    <a:pt x="13475" y="13930"/>
                    <a:pt x="13574" y="13930"/>
                  </a:cubicBezTo>
                  <a:cubicBezTo>
                    <a:pt x="13670" y="13930"/>
                    <a:pt x="13767" y="13894"/>
                    <a:pt x="13840" y="13819"/>
                  </a:cubicBezTo>
                  <a:cubicBezTo>
                    <a:pt x="13991" y="13671"/>
                    <a:pt x="13988" y="13427"/>
                    <a:pt x="13836" y="13280"/>
                  </a:cubicBezTo>
                  <a:lnTo>
                    <a:pt x="13390" y="12835"/>
                  </a:lnTo>
                  <a:lnTo>
                    <a:pt x="15684" y="10542"/>
                  </a:lnTo>
                  <a:lnTo>
                    <a:pt x="16129" y="10987"/>
                  </a:lnTo>
                  <a:cubicBezTo>
                    <a:pt x="16204" y="11064"/>
                    <a:pt x="16303" y="11102"/>
                    <a:pt x="16402" y="11102"/>
                  </a:cubicBezTo>
                  <a:cubicBezTo>
                    <a:pt x="16499" y="11102"/>
                    <a:pt x="16595" y="11066"/>
                    <a:pt x="16669" y="10991"/>
                  </a:cubicBezTo>
                  <a:cubicBezTo>
                    <a:pt x="16819" y="10842"/>
                    <a:pt x="16816" y="10599"/>
                    <a:pt x="16664" y="10452"/>
                  </a:cubicBezTo>
                  <a:lnTo>
                    <a:pt x="16209" y="9998"/>
                  </a:lnTo>
                  <a:cubicBezTo>
                    <a:pt x="16981" y="9111"/>
                    <a:pt x="17442" y="7995"/>
                    <a:pt x="17522" y="6822"/>
                  </a:cubicBezTo>
                  <a:lnTo>
                    <a:pt x="18167" y="6822"/>
                  </a:lnTo>
                  <a:cubicBezTo>
                    <a:pt x="18173" y="6822"/>
                    <a:pt x="18178" y="6822"/>
                    <a:pt x="18183" y="6822"/>
                  </a:cubicBezTo>
                  <a:cubicBezTo>
                    <a:pt x="18390" y="6822"/>
                    <a:pt x="18561" y="6653"/>
                    <a:pt x="18561" y="6443"/>
                  </a:cubicBezTo>
                  <a:cubicBezTo>
                    <a:pt x="18561" y="6234"/>
                    <a:pt x="18390" y="6066"/>
                    <a:pt x="18183" y="6066"/>
                  </a:cubicBezTo>
                  <a:cubicBezTo>
                    <a:pt x="18178" y="6066"/>
                    <a:pt x="18173" y="6066"/>
                    <a:pt x="18167" y="6066"/>
                  </a:cubicBezTo>
                  <a:lnTo>
                    <a:pt x="18170" y="6065"/>
                  </a:lnTo>
                  <a:lnTo>
                    <a:pt x="17523" y="6065"/>
                  </a:lnTo>
                  <a:cubicBezTo>
                    <a:pt x="17444" y="4890"/>
                    <a:pt x="16982" y="3776"/>
                    <a:pt x="16210" y="2889"/>
                  </a:cubicBezTo>
                  <a:lnTo>
                    <a:pt x="16666" y="2433"/>
                  </a:lnTo>
                  <a:cubicBezTo>
                    <a:pt x="16804" y="2284"/>
                    <a:pt x="16800" y="2053"/>
                    <a:pt x="16657" y="1909"/>
                  </a:cubicBezTo>
                  <a:cubicBezTo>
                    <a:pt x="16583" y="1835"/>
                    <a:pt x="16486" y="1799"/>
                    <a:pt x="16389" y="1799"/>
                  </a:cubicBezTo>
                  <a:cubicBezTo>
                    <a:pt x="16297" y="1799"/>
                    <a:pt x="16205" y="1832"/>
                    <a:pt x="16132" y="1900"/>
                  </a:cubicBezTo>
                  <a:lnTo>
                    <a:pt x="15677" y="2354"/>
                  </a:lnTo>
                  <a:cubicBezTo>
                    <a:pt x="14791" y="1580"/>
                    <a:pt x="13675" y="1117"/>
                    <a:pt x="12501" y="1038"/>
                  </a:cubicBezTo>
                  <a:lnTo>
                    <a:pt x="12501" y="395"/>
                  </a:lnTo>
                  <a:cubicBezTo>
                    <a:pt x="12511" y="180"/>
                    <a:pt x="12339" y="0"/>
                    <a:pt x="12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2"/>
            <p:cNvSpPr/>
            <p:nvPr/>
          </p:nvSpPr>
          <p:spPr>
            <a:xfrm>
              <a:off x="5474775" y="2488300"/>
              <a:ext cx="18925" cy="18925"/>
            </a:xfrm>
            <a:custGeom>
              <a:rect b="b" l="l" r="r" t="t"/>
              <a:pathLst>
                <a:path extrusionOk="0" h="757" w="757">
                  <a:moveTo>
                    <a:pt x="377" y="0"/>
                  </a:moveTo>
                  <a:cubicBezTo>
                    <a:pt x="168" y="0"/>
                    <a:pt x="0" y="170"/>
                    <a:pt x="0" y="379"/>
                  </a:cubicBezTo>
                  <a:cubicBezTo>
                    <a:pt x="0" y="587"/>
                    <a:pt x="168" y="756"/>
                    <a:pt x="377" y="756"/>
                  </a:cubicBezTo>
                  <a:cubicBezTo>
                    <a:pt x="587" y="756"/>
                    <a:pt x="756" y="587"/>
                    <a:pt x="756" y="379"/>
                  </a:cubicBezTo>
                  <a:cubicBezTo>
                    <a:pt x="756" y="170"/>
                    <a:pt x="587" y="0"/>
                    <a:pt x="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2"/>
            <p:cNvSpPr/>
            <p:nvPr/>
          </p:nvSpPr>
          <p:spPr>
            <a:xfrm>
              <a:off x="5474775" y="2434875"/>
              <a:ext cx="18925" cy="18925"/>
            </a:xfrm>
            <a:custGeom>
              <a:rect b="b" l="l" r="r" t="t"/>
              <a:pathLst>
                <a:path extrusionOk="0" h="757" w="757">
                  <a:moveTo>
                    <a:pt x="377" y="0"/>
                  </a:moveTo>
                  <a:cubicBezTo>
                    <a:pt x="168" y="0"/>
                    <a:pt x="0" y="169"/>
                    <a:pt x="0" y="378"/>
                  </a:cubicBezTo>
                  <a:cubicBezTo>
                    <a:pt x="0" y="587"/>
                    <a:pt x="168" y="757"/>
                    <a:pt x="377" y="757"/>
                  </a:cubicBezTo>
                  <a:cubicBezTo>
                    <a:pt x="587" y="757"/>
                    <a:pt x="756" y="587"/>
                    <a:pt x="756" y="378"/>
                  </a:cubicBezTo>
                  <a:cubicBezTo>
                    <a:pt x="756" y="169"/>
                    <a:pt x="587" y="0"/>
                    <a:pt x="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2"/>
            <p:cNvSpPr/>
            <p:nvPr/>
          </p:nvSpPr>
          <p:spPr>
            <a:xfrm>
              <a:off x="5218525" y="2372550"/>
              <a:ext cx="354975" cy="335925"/>
            </a:xfrm>
            <a:custGeom>
              <a:rect b="b" l="l" r="r" t="t"/>
              <a:pathLst>
                <a:path extrusionOk="0" h="13437" w="14199">
                  <a:moveTo>
                    <a:pt x="9915" y="0"/>
                  </a:moveTo>
                  <a:cubicBezTo>
                    <a:pt x="8915" y="0"/>
                    <a:pt x="7915" y="381"/>
                    <a:pt x="7154" y="1142"/>
                  </a:cubicBezTo>
                  <a:cubicBezTo>
                    <a:pt x="7015" y="1291"/>
                    <a:pt x="7020" y="1524"/>
                    <a:pt x="7163" y="1667"/>
                  </a:cubicBezTo>
                  <a:cubicBezTo>
                    <a:pt x="7237" y="1741"/>
                    <a:pt x="7334" y="1778"/>
                    <a:pt x="7431" y="1778"/>
                  </a:cubicBezTo>
                  <a:cubicBezTo>
                    <a:pt x="7523" y="1778"/>
                    <a:pt x="7615" y="1745"/>
                    <a:pt x="7687" y="1677"/>
                  </a:cubicBezTo>
                  <a:cubicBezTo>
                    <a:pt x="8301" y="1063"/>
                    <a:pt x="9108" y="756"/>
                    <a:pt x="9914" y="756"/>
                  </a:cubicBezTo>
                  <a:cubicBezTo>
                    <a:pt x="10721" y="756"/>
                    <a:pt x="11527" y="1063"/>
                    <a:pt x="12141" y="1677"/>
                  </a:cubicBezTo>
                  <a:cubicBezTo>
                    <a:pt x="13369" y="2905"/>
                    <a:pt x="13370" y="4903"/>
                    <a:pt x="12141" y="6131"/>
                  </a:cubicBezTo>
                  <a:lnTo>
                    <a:pt x="6485" y="11788"/>
                  </a:lnTo>
                  <a:cubicBezTo>
                    <a:pt x="5875" y="12369"/>
                    <a:pt x="5092" y="12659"/>
                    <a:pt x="4310" y="12659"/>
                  </a:cubicBezTo>
                  <a:cubicBezTo>
                    <a:pt x="3503" y="12659"/>
                    <a:pt x="2696" y="12351"/>
                    <a:pt x="2081" y="11737"/>
                  </a:cubicBezTo>
                  <a:cubicBezTo>
                    <a:pt x="871" y="10527"/>
                    <a:pt x="849" y="8573"/>
                    <a:pt x="2031" y="7335"/>
                  </a:cubicBezTo>
                  <a:lnTo>
                    <a:pt x="6619" y="2746"/>
                  </a:lnTo>
                  <a:cubicBezTo>
                    <a:pt x="6762" y="2598"/>
                    <a:pt x="6759" y="2362"/>
                    <a:pt x="6613" y="2216"/>
                  </a:cubicBezTo>
                  <a:cubicBezTo>
                    <a:pt x="6540" y="2143"/>
                    <a:pt x="6443" y="2106"/>
                    <a:pt x="6346" y="2106"/>
                  </a:cubicBezTo>
                  <a:cubicBezTo>
                    <a:pt x="6252" y="2106"/>
                    <a:pt x="6157" y="2141"/>
                    <a:pt x="6084" y="2212"/>
                  </a:cubicBezTo>
                  <a:lnTo>
                    <a:pt x="1496" y="6800"/>
                  </a:lnTo>
                  <a:cubicBezTo>
                    <a:pt x="0" y="8329"/>
                    <a:pt x="13" y="10779"/>
                    <a:pt x="1527" y="12292"/>
                  </a:cubicBezTo>
                  <a:cubicBezTo>
                    <a:pt x="2289" y="13055"/>
                    <a:pt x="3288" y="13436"/>
                    <a:pt x="4288" y="13436"/>
                  </a:cubicBezTo>
                  <a:cubicBezTo>
                    <a:pt x="5274" y="13436"/>
                    <a:pt x="6260" y="13066"/>
                    <a:pt x="7020" y="12323"/>
                  </a:cubicBezTo>
                  <a:lnTo>
                    <a:pt x="12676" y="6666"/>
                  </a:lnTo>
                  <a:cubicBezTo>
                    <a:pt x="14198" y="5142"/>
                    <a:pt x="14198" y="2664"/>
                    <a:pt x="12676" y="1142"/>
                  </a:cubicBezTo>
                  <a:cubicBezTo>
                    <a:pt x="11915" y="381"/>
                    <a:pt x="10915" y="0"/>
                    <a:pt x="99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2"/>
            <p:cNvSpPr/>
            <p:nvPr/>
          </p:nvSpPr>
          <p:spPr>
            <a:xfrm>
              <a:off x="5297700" y="2574500"/>
              <a:ext cx="18925" cy="18925"/>
            </a:xfrm>
            <a:custGeom>
              <a:rect b="b" l="l" r="r" t="t"/>
              <a:pathLst>
                <a:path extrusionOk="0" h="757" w="757">
                  <a:moveTo>
                    <a:pt x="378" y="1"/>
                  </a:moveTo>
                  <a:cubicBezTo>
                    <a:pt x="170" y="1"/>
                    <a:pt x="0" y="170"/>
                    <a:pt x="0" y="378"/>
                  </a:cubicBezTo>
                  <a:cubicBezTo>
                    <a:pt x="0" y="588"/>
                    <a:pt x="170" y="757"/>
                    <a:pt x="378" y="757"/>
                  </a:cubicBezTo>
                  <a:cubicBezTo>
                    <a:pt x="587" y="757"/>
                    <a:pt x="756" y="588"/>
                    <a:pt x="756" y="378"/>
                  </a:cubicBezTo>
                  <a:cubicBezTo>
                    <a:pt x="756" y="170"/>
                    <a:pt x="587"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2"/>
            <p:cNvSpPr/>
            <p:nvPr/>
          </p:nvSpPr>
          <p:spPr>
            <a:xfrm>
              <a:off x="5343300" y="2488900"/>
              <a:ext cx="96500" cy="94500"/>
            </a:xfrm>
            <a:custGeom>
              <a:rect b="b" l="l" r="r" t="t"/>
              <a:pathLst>
                <a:path extrusionOk="0" h="3780" w="3860">
                  <a:moveTo>
                    <a:pt x="3439" y="1"/>
                  </a:moveTo>
                  <a:cubicBezTo>
                    <a:pt x="3338" y="1"/>
                    <a:pt x="3237" y="41"/>
                    <a:pt x="3163" y="121"/>
                  </a:cubicBezTo>
                  <a:cubicBezTo>
                    <a:pt x="2869" y="416"/>
                    <a:pt x="2858" y="728"/>
                    <a:pt x="2852" y="933"/>
                  </a:cubicBezTo>
                  <a:cubicBezTo>
                    <a:pt x="2848" y="1102"/>
                    <a:pt x="2842" y="1154"/>
                    <a:pt x="2764" y="1234"/>
                  </a:cubicBezTo>
                  <a:cubicBezTo>
                    <a:pt x="2684" y="1312"/>
                    <a:pt x="2631" y="1318"/>
                    <a:pt x="2463" y="1323"/>
                  </a:cubicBezTo>
                  <a:cubicBezTo>
                    <a:pt x="2257" y="1329"/>
                    <a:pt x="1946" y="1338"/>
                    <a:pt x="1651" y="1633"/>
                  </a:cubicBezTo>
                  <a:cubicBezTo>
                    <a:pt x="1357" y="1928"/>
                    <a:pt x="1346" y="2239"/>
                    <a:pt x="1340" y="2445"/>
                  </a:cubicBezTo>
                  <a:cubicBezTo>
                    <a:pt x="1336" y="2614"/>
                    <a:pt x="1332" y="2666"/>
                    <a:pt x="1252" y="2746"/>
                  </a:cubicBezTo>
                  <a:cubicBezTo>
                    <a:pt x="1172" y="2825"/>
                    <a:pt x="1119" y="2830"/>
                    <a:pt x="951" y="2834"/>
                  </a:cubicBezTo>
                  <a:cubicBezTo>
                    <a:pt x="745" y="2841"/>
                    <a:pt x="434" y="2850"/>
                    <a:pt x="139" y="3145"/>
                  </a:cubicBezTo>
                  <a:cubicBezTo>
                    <a:pt x="1" y="3294"/>
                    <a:pt x="5" y="3525"/>
                    <a:pt x="148" y="3670"/>
                  </a:cubicBezTo>
                  <a:cubicBezTo>
                    <a:pt x="222" y="3743"/>
                    <a:pt x="319" y="3780"/>
                    <a:pt x="416" y="3780"/>
                  </a:cubicBezTo>
                  <a:cubicBezTo>
                    <a:pt x="508" y="3780"/>
                    <a:pt x="600" y="3746"/>
                    <a:pt x="673" y="3678"/>
                  </a:cubicBezTo>
                  <a:cubicBezTo>
                    <a:pt x="752" y="3600"/>
                    <a:pt x="805" y="3594"/>
                    <a:pt x="973" y="3590"/>
                  </a:cubicBezTo>
                  <a:cubicBezTo>
                    <a:pt x="1180" y="3584"/>
                    <a:pt x="1491" y="3575"/>
                    <a:pt x="1785" y="3279"/>
                  </a:cubicBezTo>
                  <a:cubicBezTo>
                    <a:pt x="2080" y="2984"/>
                    <a:pt x="2091" y="2673"/>
                    <a:pt x="2096" y="2467"/>
                  </a:cubicBezTo>
                  <a:cubicBezTo>
                    <a:pt x="2101" y="2299"/>
                    <a:pt x="2105" y="2246"/>
                    <a:pt x="2185" y="2168"/>
                  </a:cubicBezTo>
                  <a:cubicBezTo>
                    <a:pt x="2264" y="2088"/>
                    <a:pt x="2318" y="2082"/>
                    <a:pt x="2486" y="2078"/>
                  </a:cubicBezTo>
                  <a:cubicBezTo>
                    <a:pt x="2692" y="2072"/>
                    <a:pt x="3003" y="2063"/>
                    <a:pt x="3298" y="1767"/>
                  </a:cubicBezTo>
                  <a:cubicBezTo>
                    <a:pt x="3592" y="1472"/>
                    <a:pt x="3601" y="1161"/>
                    <a:pt x="3607" y="955"/>
                  </a:cubicBezTo>
                  <a:cubicBezTo>
                    <a:pt x="3613" y="787"/>
                    <a:pt x="3617" y="734"/>
                    <a:pt x="3697" y="656"/>
                  </a:cubicBezTo>
                  <a:cubicBezTo>
                    <a:pt x="3855" y="510"/>
                    <a:pt x="3859" y="262"/>
                    <a:pt x="3707" y="112"/>
                  </a:cubicBezTo>
                  <a:cubicBezTo>
                    <a:pt x="3633" y="38"/>
                    <a:pt x="3536" y="1"/>
                    <a:pt x="34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52"/>
          <p:cNvGrpSpPr/>
          <p:nvPr/>
        </p:nvGrpSpPr>
        <p:grpSpPr>
          <a:xfrm>
            <a:off x="5331688" y="1636331"/>
            <a:ext cx="592350" cy="477400"/>
            <a:chOff x="4408450" y="2336425"/>
            <a:chExt cx="592350" cy="477400"/>
          </a:xfrm>
        </p:grpSpPr>
        <p:sp>
          <p:nvSpPr>
            <p:cNvPr id="4836" name="Google Shape;4836;p52"/>
            <p:cNvSpPr/>
            <p:nvPr/>
          </p:nvSpPr>
          <p:spPr>
            <a:xfrm>
              <a:off x="4695275" y="2394100"/>
              <a:ext cx="18875" cy="56275"/>
            </a:xfrm>
            <a:custGeom>
              <a:rect b="b" l="l" r="r" t="t"/>
              <a:pathLst>
                <a:path extrusionOk="0" h="2251" w="755">
                  <a:moveTo>
                    <a:pt x="377" y="0"/>
                  </a:moveTo>
                  <a:cubicBezTo>
                    <a:pt x="175" y="0"/>
                    <a:pt x="9" y="159"/>
                    <a:pt x="0" y="361"/>
                  </a:cubicBezTo>
                  <a:lnTo>
                    <a:pt x="0" y="1873"/>
                  </a:lnTo>
                  <a:cubicBezTo>
                    <a:pt x="0" y="2081"/>
                    <a:pt x="168" y="2250"/>
                    <a:pt x="377" y="2250"/>
                  </a:cubicBezTo>
                  <a:cubicBezTo>
                    <a:pt x="585" y="2250"/>
                    <a:pt x="755" y="2081"/>
                    <a:pt x="755" y="1873"/>
                  </a:cubicBezTo>
                  <a:lnTo>
                    <a:pt x="755" y="361"/>
                  </a:lnTo>
                  <a:cubicBezTo>
                    <a:pt x="746" y="159"/>
                    <a:pt x="579" y="0"/>
                    <a:pt x="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2"/>
            <p:cNvSpPr/>
            <p:nvPr/>
          </p:nvSpPr>
          <p:spPr>
            <a:xfrm>
              <a:off x="4695275" y="2469650"/>
              <a:ext cx="18875" cy="261475"/>
            </a:xfrm>
            <a:custGeom>
              <a:rect b="b" l="l" r="r" t="t"/>
              <a:pathLst>
                <a:path extrusionOk="0" h="10459" w="755">
                  <a:moveTo>
                    <a:pt x="377" y="1"/>
                  </a:moveTo>
                  <a:cubicBezTo>
                    <a:pt x="175" y="1"/>
                    <a:pt x="9" y="160"/>
                    <a:pt x="0" y="362"/>
                  </a:cubicBezTo>
                  <a:lnTo>
                    <a:pt x="0" y="10080"/>
                  </a:lnTo>
                  <a:cubicBezTo>
                    <a:pt x="0" y="10289"/>
                    <a:pt x="168" y="10457"/>
                    <a:pt x="377" y="10458"/>
                  </a:cubicBezTo>
                  <a:cubicBezTo>
                    <a:pt x="585" y="10458"/>
                    <a:pt x="755" y="10289"/>
                    <a:pt x="755" y="10080"/>
                  </a:cubicBezTo>
                  <a:lnTo>
                    <a:pt x="755" y="362"/>
                  </a:lnTo>
                  <a:cubicBezTo>
                    <a:pt x="746" y="160"/>
                    <a:pt x="579" y="1"/>
                    <a:pt x="3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2"/>
            <p:cNvSpPr/>
            <p:nvPr/>
          </p:nvSpPr>
          <p:spPr>
            <a:xfrm>
              <a:off x="4408450" y="2373825"/>
              <a:ext cx="592350" cy="440000"/>
            </a:xfrm>
            <a:custGeom>
              <a:rect b="b" l="l" r="r" t="t"/>
              <a:pathLst>
                <a:path extrusionOk="0" h="17600" w="23694">
                  <a:moveTo>
                    <a:pt x="386" y="1"/>
                  </a:moveTo>
                  <a:cubicBezTo>
                    <a:pt x="171" y="1"/>
                    <a:pt x="0" y="179"/>
                    <a:pt x="9" y="394"/>
                  </a:cubicBezTo>
                  <a:lnTo>
                    <a:pt x="9" y="16596"/>
                  </a:lnTo>
                  <a:cubicBezTo>
                    <a:pt x="9" y="16806"/>
                    <a:pt x="178" y="16975"/>
                    <a:pt x="388" y="16975"/>
                  </a:cubicBezTo>
                  <a:lnTo>
                    <a:pt x="10331" y="16975"/>
                  </a:lnTo>
                  <a:lnTo>
                    <a:pt x="10755" y="17467"/>
                  </a:lnTo>
                  <a:cubicBezTo>
                    <a:pt x="10826" y="17551"/>
                    <a:pt x="10931" y="17600"/>
                    <a:pt x="11041" y="17600"/>
                  </a:cubicBezTo>
                  <a:lnTo>
                    <a:pt x="12662" y="17600"/>
                  </a:lnTo>
                  <a:cubicBezTo>
                    <a:pt x="12773" y="17600"/>
                    <a:pt x="12878" y="17551"/>
                    <a:pt x="12950" y="17467"/>
                  </a:cubicBezTo>
                  <a:lnTo>
                    <a:pt x="13373" y="16975"/>
                  </a:lnTo>
                  <a:lnTo>
                    <a:pt x="23316" y="16975"/>
                  </a:lnTo>
                  <a:cubicBezTo>
                    <a:pt x="23525" y="16975"/>
                    <a:pt x="23693" y="16806"/>
                    <a:pt x="23693" y="16596"/>
                  </a:cubicBezTo>
                  <a:lnTo>
                    <a:pt x="23693" y="395"/>
                  </a:lnTo>
                  <a:cubicBezTo>
                    <a:pt x="23693" y="186"/>
                    <a:pt x="23525" y="17"/>
                    <a:pt x="23316" y="17"/>
                  </a:cubicBezTo>
                  <a:lnTo>
                    <a:pt x="23315" y="17"/>
                  </a:lnTo>
                  <a:cubicBezTo>
                    <a:pt x="23105" y="17"/>
                    <a:pt x="22936" y="186"/>
                    <a:pt x="22936" y="395"/>
                  </a:cubicBezTo>
                  <a:lnTo>
                    <a:pt x="22936" y="16219"/>
                  </a:lnTo>
                  <a:lnTo>
                    <a:pt x="13298" y="16219"/>
                  </a:lnTo>
                  <a:cubicBezTo>
                    <a:pt x="13106" y="16219"/>
                    <a:pt x="12925" y="16310"/>
                    <a:pt x="12811" y="16467"/>
                  </a:cubicBezTo>
                  <a:lnTo>
                    <a:pt x="12487" y="16844"/>
                  </a:lnTo>
                  <a:lnTo>
                    <a:pt x="11214" y="16844"/>
                  </a:lnTo>
                  <a:lnTo>
                    <a:pt x="10890" y="16467"/>
                  </a:lnTo>
                  <a:cubicBezTo>
                    <a:pt x="10776" y="16310"/>
                    <a:pt x="10595" y="16219"/>
                    <a:pt x="10402" y="16219"/>
                  </a:cubicBezTo>
                  <a:lnTo>
                    <a:pt x="765" y="16219"/>
                  </a:lnTo>
                  <a:lnTo>
                    <a:pt x="765" y="394"/>
                  </a:lnTo>
                  <a:cubicBezTo>
                    <a:pt x="774" y="179"/>
                    <a:pt x="601" y="1"/>
                    <a:pt x="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2"/>
            <p:cNvSpPr/>
            <p:nvPr/>
          </p:nvSpPr>
          <p:spPr>
            <a:xfrm>
              <a:off x="4446425" y="2336425"/>
              <a:ext cx="516525" cy="443400"/>
            </a:xfrm>
            <a:custGeom>
              <a:rect b="b" l="l" r="r" t="t"/>
              <a:pathLst>
                <a:path extrusionOk="0" h="17736" w="20661">
                  <a:moveTo>
                    <a:pt x="19905" y="757"/>
                  </a:moveTo>
                  <a:lnTo>
                    <a:pt x="19905" y="16203"/>
                  </a:lnTo>
                  <a:lnTo>
                    <a:pt x="11779" y="16203"/>
                  </a:lnTo>
                  <a:cubicBezTo>
                    <a:pt x="11241" y="16203"/>
                    <a:pt x="10723" y="16408"/>
                    <a:pt x="10331" y="16776"/>
                  </a:cubicBezTo>
                  <a:cubicBezTo>
                    <a:pt x="9939" y="16408"/>
                    <a:pt x="9421" y="16203"/>
                    <a:pt x="8883" y="16203"/>
                  </a:cubicBezTo>
                  <a:lnTo>
                    <a:pt x="756" y="16203"/>
                  </a:lnTo>
                  <a:lnTo>
                    <a:pt x="756" y="757"/>
                  </a:lnTo>
                  <a:lnTo>
                    <a:pt x="8883" y="757"/>
                  </a:lnTo>
                  <a:cubicBezTo>
                    <a:pt x="9340" y="757"/>
                    <a:pt x="9764" y="985"/>
                    <a:pt x="10016" y="1365"/>
                  </a:cubicBezTo>
                  <a:cubicBezTo>
                    <a:pt x="10091" y="1477"/>
                    <a:pt x="10211" y="1533"/>
                    <a:pt x="10331" y="1533"/>
                  </a:cubicBezTo>
                  <a:cubicBezTo>
                    <a:pt x="10452" y="1533"/>
                    <a:pt x="10572" y="1477"/>
                    <a:pt x="10647" y="1365"/>
                  </a:cubicBezTo>
                  <a:cubicBezTo>
                    <a:pt x="10897" y="985"/>
                    <a:pt x="11323" y="757"/>
                    <a:pt x="11779" y="757"/>
                  </a:cubicBezTo>
                  <a:close/>
                  <a:moveTo>
                    <a:pt x="379" y="1"/>
                  </a:moveTo>
                  <a:cubicBezTo>
                    <a:pt x="170" y="1"/>
                    <a:pt x="0" y="170"/>
                    <a:pt x="0" y="379"/>
                  </a:cubicBezTo>
                  <a:lnTo>
                    <a:pt x="0" y="16582"/>
                  </a:lnTo>
                  <a:cubicBezTo>
                    <a:pt x="0" y="16789"/>
                    <a:pt x="170" y="16959"/>
                    <a:pt x="379" y="16959"/>
                  </a:cubicBezTo>
                  <a:lnTo>
                    <a:pt x="8883" y="16959"/>
                  </a:lnTo>
                  <a:cubicBezTo>
                    <a:pt x="9340" y="16959"/>
                    <a:pt x="9765" y="17187"/>
                    <a:pt x="10016" y="17568"/>
                  </a:cubicBezTo>
                  <a:cubicBezTo>
                    <a:pt x="10091" y="17680"/>
                    <a:pt x="10211" y="17736"/>
                    <a:pt x="10331" y="17736"/>
                  </a:cubicBezTo>
                  <a:cubicBezTo>
                    <a:pt x="10451" y="17736"/>
                    <a:pt x="10571" y="17680"/>
                    <a:pt x="10645" y="17568"/>
                  </a:cubicBezTo>
                  <a:cubicBezTo>
                    <a:pt x="10897" y="17187"/>
                    <a:pt x="11323" y="16959"/>
                    <a:pt x="11779" y="16959"/>
                  </a:cubicBezTo>
                  <a:lnTo>
                    <a:pt x="20284" y="16959"/>
                  </a:lnTo>
                  <a:cubicBezTo>
                    <a:pt x="20491" y="16959"/>
                    <a:pt x="20661" y="16789"/>
                    <a:pt x="20661" y="16582"/>
                  </a:cubicBezTo>
                  <a:lnTo>
                    <a:pt x="20661" y="379"/>
                  </a:lnTo>
                  <a:cubicBezTo>
                    <a:pt x="20661" y="170"/>
                    <a:pt x="20491" y="1"/>
                    <a:pt x="20284" y="1"/>
                  </a:cubicBezTo>
                  <a:lnTo>
                    <a:pt x="11779" y="1"/>
                  </a:lnTo>
                  <a:cubicBezTo>
                    <a:pt x="11241" y="1"/>
                    <a:pt x="10723" y="206"/>
                    <a:pt x="10331" y="574"/>
                  </a:cubicBezTo>
                  <a:cubicBezTo>
                    <a:pt x="9939" y="206"/>
                    <a:pt x="9422" y="1"/>
                    <a:pt x="88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2"/>
            <p:cNvSpPr/>
            <p:nvPr/>
          </p:nvSpPr>
          <p:spPr>
            <a:xfrm>
              <a:off x="4497225" y="2386825"/>
              <a:ext cx="166125" cy="18900"/>
            </a:xfrm>
            <a:custGeom>
              <a:rect b="b" l="l" r="r" t="t"/>
              <a:pathLst>
                <a:path extrusionOk="0" h="756" w="6645">
                  <a:moveTo>
                    <a:pt x="363" y="1"/>
                  </a:moveTo>
                  <a:cubicBezTo>
                    <a:pt x="161" y="10"/>
                    <a:pt x="1" y="176"/>
                    <a:pt x="1" y="378"/>
                  </a:cubicBezTo>
                  <a:cubicBezTo>
                    <a:pt x="1" y="581"/>
                    <a:pt x="161" y="746"/>
                    <a:pt x="363" y="755"/>
                  </a:cubicBezTo>
                  <a:lnTo>
                    <a:pt x="6283" y="755"/>
                  </a:lnTo>
                  <a:cubicBezTo>
                    <a:pt x="6485" y="746"/>
                    <a:pt x="6644" y="581"/>
                    <a:pt x="6644" y="378"/>
                  </a:cubicBezTo>
                  <a:cubicBezTo>
                    <a:pt x="6644" y="176"/>
                    <a:pt x="6485" y="10"/>
                    <a:pt x="6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2"/>
            <p:cNvSpPr/>
            <p:nvPr/>
          </p:nvSpPr>
          <p:spPr>
            <a:xfrm>
              <a:off x="4497225" y="2424625"/>
              <a:ext cx="166125" cy="18900"/>
            </a:xfrm>
            <a:custGeom>
              <a:rect b="b" l="l" r="r" t="t"/>
              <a:pathLst>
                <a:path extrusionOk="0" h="756" w="6645">
                  <a:moveTo>
                    <a:pt x="363" y="1"/>
                  </a:moveTo>
                  <a:cubicBezTo>
                    <a:pt x="161" y="10"/>
                    <a:pt x="1" y="176"/>
                    <a:pt x="1" y="378"/>
                  </a:cubicBezTo>
                  <a:cubicBezTo>
                    <a:pt x="1" y="580"/>
                    <a:pt x="161" y="747"/>
                    <a:pt x="363" y="755"/>
                  </a:cubicBezTo>
                  <a:lnTo>
                    <a:pt x="6283" y="755"/>
                  </a:lnTo>
                  <a:cubicBezTo>
                    <a:pt x="6485" y="747"/>
                    <a:pt x="6644" y="580"/>
                    <a:pt x="6644" y="378"/>
                  </a:cubicBezTo>
                  <a:cubicBezTo>
                    <a:pt x="6644" y="176"/>
                    <a:pt x="6485" y="10"/>
                    <a:pt x="6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2"/>
            <p:cNvSpPr/>
            <p:nvPr/>
          </p:nvSpPr>
          <p:spPr>
            <a:xfrm>
              <a:off x="4497225" y="2462425"/>
              <a:ext cx="166125" cy="18900"/>
            </a:xfrm>
            <a:custGeom>
              <a:rect b="b" l="l" r="r" t="t"/>
              <a:pathLst>
                <a:path extrusionOk="0" h="756" w="6645">
                  <a:moveTo>
                    <a:pt x="363" y="1"/>
                  </a:moveTo>
                  <a:cubicBezTo>
                    <a:pt x="161" y="10"/>
                    <a:pt x="1" y="175"/>
                    <a:pt x="1" y="378"/>
                  </a:cubicBezTo>
                  <a:cubicBezTo>
                    <a:pt x="1" y="580"/>
                    <a:pt x="161" y="747"/>
                    <a:pt x="363" y="755"/>
                  </a:cubicBezTo>
                  <a:lnTo>
                    <a:pt x="6283" y="755"/>
                  </a:lnTo>
                  <a:cubicBezTo>
                    <a:pt x="6485" y="747"/>
                    <a:pt x="6644" y="580"/>
                    <a:pt x="6644" y="378"/>
                  </a:cubicBezTo>
                  <a:cubicBezTo>
                    <a:pt x="6644" y="175"/>
                    <a:pt x="6485" y="10"/>
                    <a:pt x="6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2"/>
            <p:cNvSpPr/>
            <p:nvPr/>
          </p:nvSpPr>
          <p:spPr>
            <a:xfrm>
              <a:off x="4497225" y="2500200"/>
              <a:ext cx="166125" cy="18925"/>
            </a:xfrm>
            <a:custGeom>
              <a:rect b="b" l="l" r="r" t="t"/>
              <a:pathLst>
                <a:path extrusionOk="0" h="757" w="6645">
                  <a:moveTo>
                    <a:pt x="363" y="0"/>
                  </a:moveTo>
                  <a:cubicBezTo>
                    <a:pt x="161" y="9"/>
                    <a:pt x="1" y="176"/>
                    <a:pt x="1" y="379"/>
                  </a:cubicBezTo>
                  <a:cubicBezTo>
                    <a:pt x="1" y="581"/>
                    <a:pt x="161" y="748"/>
                    <a:pt x="363" y="756"/>
                  </a:cubicBezTo>
                  <a:lnTo>
                    <a:pt x="6283" y="756"/>
                  </a:lnTo>
                  <a:cubicBezTo>
                    <a:pt x="6485" y="748"/>
                    <a:pt x="6644" y="581"/>
                    <a:pt x="6644" y="379"/>
                  </a:cubicBezTo>
                  <a:cubicBezTo>
                    <a:pt x="6644" y="176"/>
                    <a:pt x="6485" y="9"/>
                    <a:pt x="62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2"/>
            <p:cNvSpPr/>
            <p:nvPr/>
          </p:nvSpPr>
          <p:spPr>
            <a:xfrm>
              <a:off x="4497225" y="2538000"/>
              <a:ext cx="166125" cy="18925"/>
            </a:xfrm>
            <a:custGeom>
              <a:rect b="b" l="l" r="r" t="t"/>
              <a:pathLst>
                <a:path extrusionOk="0" h="757" w="6645">
                  <a:moveTo>
                    <a:pt x="363" y="0"/>
                  </a:moveTo>
                  <a:cubicBezTo>
                    <a:pt x="161" y="9"/>
                    <a:pt x="1" y="176"/>
                    <a:pt x="1" y="378"/>
                  </a:cubicBezTo>
                  <a:cubicBezTo>
                    <a:pt x="1" y="581"/>
                    <a:pt x="161" y="746"/>
                    <a:pt x="363" y="757"/>
                  </a:cubicBezTo>
                  <a:lnTo>
                    <a:pt x="6283" y="757"/>
                  </a:lnTo>
                  <a:cubicBezTo>
                    <a:pt x="6485" y="746"/>
                    <a:pt x="6644" y="581"/>
                    <a:pt x="6644" y="378"/>
                  </a:cubicBezTo>
                  <a:cubicBezTo>
                    <a:pt x="6644" y="176"/>
                    <a:pt x="6485" y="9"/>
                    <a:pt x="62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2"/>
            <p:cNvSpPr/>
            <p:nvPr/>
          </p:nvSpPr>
          <p:spPr>
            <a:xfrm>
              <a:off x="4497225" y="2575800"/>
              <a:ext cx="92950" cy="18925"/>
            </a:xfrm>
            <a:custGeom>
              <a:rect b="b" l="l" r="r" t="t"/>
              <a:pathLst>
                <a:path extrusionOk="0" h="757" w="3718">
                  <a:moveTo>
                    <a:pt x="3339" y="0"/>
                  </a:moveTo>
                  <a:cubicBezTo>
                    <a:pt x="3333" y="0"/>
                    <a:pt x="3328" y="0"/>
                    <a:pt x="3323" y="1"/>
                  </a:cubicBezTo>
                  <a:lnTo>
                    <a:pt x="363" y="1"/>
                  </a:lnTo>
                  <a:cubicBezTo>
                    <a:pt x="161" y="9"/>
                    <a:pt x="1" y="176"/>
                    <a:pt x="1" y="378"/>
                  </a:cubicBezTo>
                  <a:cubicBezTo>
                    <a:pt x="1" y="581"/>
                    <a:pt x="161" y="748"/>
                    <a:pt x="363" y="757"/>
                  </a:cubicBezTo>
                  <a:lnTo>
                    <a:pt x="3323" y="757"/>
                  </a:lnTo>
                  <a:cubicBezTo>
                    <a:pt x="3328" y="757"/>
                    <a:pt x="3333" y="757"/>
                    <a:pt x="3338" y="757"/>
                  </a:cubicBezTo>
                  <a:cubicBezTo>
                    <a:pt x="3546" y="757"/>
                    <a:pt x="3718" y="588"/>
                    <a:pt x="3718" y="378"/>
                  </a:cubicBezTo>
                  <a:cubicBezTo>
                    <a:pt x="3718" y="168"/>
                    <a:pt x="3547" y="0"/>
                    <a:pt x="3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2"/>
            <p:cNvSpPr/>
            <p:nvPr/>
          </p:nvSpPr>
          <p:spPr>
            <a:xfrm>
              <a:off x="4496825" y="2613600"/>
              <a:ext cx="166975" cy="96400"/>
            </a:xfrm>
            <a:custGeom>
              <a:rect b="b" l="l" r="r" t="t"/>
              <a:pathLst>
                <a:path extrusionOk="0" h="3856" w="6679">
                  <a:moveTo>
                    <a:pt x="5922" y="755"/>
                  </a:moveTo>
                  <a:lnTo>
                    <a:pt x="5922" y="3101"/>
                  </a:lnTo>
                  <a:lnTo>
                    <a:pt x="757" y="3101"/>
                  </a:lnTo>
                  <a:lnTo>
                    <a:pt x="757" y="755"/>
                  </a:lnTo>
                  <a:close/>
                  <a:moveTo>
                    <a:pt x="379" y="1"/>
                  </a:moveTo>
                  <a:cubicBezTo>
                    <a:pt x="170" y="1"/>
                    <a:pt x="1" y="169"/>
                    <a:pt x="1" y="378"/>
                  </a:cubicBezTo>
                  <a:lnTo>
                    <a:pt x="1" y="3479"/>
                  </a:lnTo>
                  <a:cubicBezTo>
                    <a:pt x="1" y="3688"/>
                    <a:pt x="170" y="3856"/>
                    <a:pt x="379" y="3856"/>
                  </a:cubicBezTo>
                  <a:lnTo>
                    <a:pt x="6299" y="3856"/>
                  </a:lnTo>
                  <a:cubicBezTo>
                    <a:pt x="6509" y="3856"/>
                    <a:pt x="6678" y="3688"/>
                    <a:pt x="6678" y="3479"/>
                  </a:cubicBezTo>
                  <a:lnTo>
                    <a:pt x="6678" y="378"/>
                  </a:lnTo>
                  <a:cubicBezTo>
                    <a:pt x="6678" y="169"/>
                    <a:pt x="6509" y="1"/>
                    <a:pt x="6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2"/>
            <p:cNvSpPr/>
            <p:nvPr/>
          </p:nvSpPr>
          <p:spPr>
            <a:xfrm>
              <a:off x="4732625" y="2539950"/>
              <a:ext cx="167775" cy="18900"/>
            </a:xfrm>
            <a:custGeom>
              <a:rect b="b" l="l" r="r" t="t"/>
              <a:pathLst>
                <a:path extrusionOk="0" h="756" w="6711">
                  <a:moveTo>
                    <a:pt x="377" y="0"/>
                  </a:moveTo>
                  <a:cubicBezTo>
                    <a:pt x="170" y="0"/>
                    <a:pt x="0" y="169"/>
                    <a:pt x="0" y="378"/>
                  </a:cubicBezTo>
                  <a:cubicBezTo>
                    <a:pt x="0" y="587"/>
                    <a:pt x="170" y="756"/>
                    <a:pt x="377" y="756"/>
                  </a:cubicBezTo>
                  <a:cubicBezTo>
                    <a:pt x="383" y="756"/>
                    <a:pt x="389" y="755"/>
                    <a:pt x="395" y="755"/>
                  </a:cubicBezTo>
                  <a:lnTo>
                    <a:pt x="6315" y="755"/>
                  </a:lnTo>
                  <a:cubicBezTo>
                    <a:pt x="6322" y="755"/>
                    <a:pt x="6328" y="756"/>
                    <a:pt x="6334" y="756"/>
                  </a:cubicBezTo>
                  <a:cubicBezTo>
                    <a:pt x="6541" y="756"/>
                    <a:pt x="6710" y="587"/>
                    <a:pt x="6710" y="378"/>
                  </a:cubicBezTo>
                  <a:cubicBezTo>
                    <a:pt x="6710" y="169"/>
                    <a:pt x="6541" y="0"/>
                    <a:pt x="6334" y="0"/>
                  </a:cubicBezTo>
                  <a:cubicBezTo>
                    <a:pt x="6328" y="0"/>
                    <a:pt x="6322" y="0"/>
                    <a:pt x="6315" y="1"/>
                  </a:cubicBezTo>
                  <a:lnTo>
                    <a:pt x="395" y="1"/>
                  </a:lnTo>
                  <a:cubicBezTo>
                    <a:pt x="389" y="0"/>
                    <a:pt x="383" y="0"/>
                    <a:pt x="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2"/>
            <p:cNvSpPr/>
            <p:nvPr/>
          </p:nvSpPr>
          <p:spPr>
            <a:xfrm>
              <a:off x="4732625" y="2577750"/>
              <a:ext cx="167775" cy="18900"/>
            </a:xfrm>
            <a:custGeom>
              <a:rect b="b" l="l" r="r" t="t"/>
              <a:pathLst>
                <a:path extrusionOk="0" h="756" w="6711">
                  <a:moveTo>
                    <a:pt x="377" y="0"/>
                  </a:moveTo>
                  <a:cubicBezTo>
                    <a:pt x="170" y="0"/>
                    <a:pt x="0" y="169"/>
                    <a:pt x="0" y="378"/>
                  </a:cubicBezTo>
                  <a:cubicBezTo>
                    <a:pt x="0" y="587"/>
                    <a:pt x="170" y="756"/>
                    <a:pt x="377" y="756"/>
                  </a:cubicBezTo>
                  <a:cubicBezTo>
                    <a:pt x="383" y="756"/>
                    <a:pt x="389" y="755"/>
                    <a:pt x="395" y="755"/>
                  </a:cubicBezTo>
                  <a:lnTo>
                    <a:pt x="6315" y="755"/>
                  </a:lnTo>
                  <a:cubicBezTo>
                    <a:pt x="6322" y="755"/>
                    <a:pt x="6328" y="756"/>
                    <a:pt x="6334" y="756"/>
                  </a:cubicBezTo>
                  <a:cubicBezTo>
                    <a:pt x="6541" y="756"/>
                    <a:pt x="6710" y="587"/>
                    <a:pt x="6710" y="378"/>
                  </a:cubicBezTo>
                  <a:cubicBezTo>
                    <a:pt x="6710" y="169"/>
                    <a:pt x="6541" y="0"/>
                    <a:pt x="6334" y="0"/>
                  </a:cubicBezTo>
                  <a:cubicBezTo>
                    <a:pt x="6328" y="0"/>
                    <a:pt x="6322" y="0"/>
                    <a:pt x="6315" y="1"/>
                  </a:cubicBezTo>
                  <a:lnTo>
                    <a:pt x="395" y="1"/>
                  </a:lnTo>
                  <a:cubicBezTo>
                    <a:pt x="389" y="0"/>
                    <a:pt x="383" y="0"/>
                    <a:pt x="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2"/>
            <p:cNvSpPr/>
            <p:nvPr/>
          </p:nvSpPr>
          <p:spPr>
            <a:xfrm>
              <a:off x="4732625" y="2615500"/>
              <a:ext cx="167775" cy="18950"/>
            </a:xfrm>
            <a:custGeom>
              <a:rect b="b" l="l" r="r" t="t"/>
              <a:pathLst>
                <a:path extrusionOk="0" h="758" w="6711">
                  <a:moveTo>
                    <a:pt x="380" y="1"/>
                  </a:moveTo>
                  <a:cubicBezTo>
                    <a:pt x="172" y="1"/>
                    <a:pt x="0" y="170"/>
                    <a:pt x="0" y="380"/>
                  </a:cubicBezTo>
                  <a:cubicBezTo>
                    <a:pt x="0" y="590"/>
                    <a:pt x="171" y="758"/>
                    <a:pt x="379" y="758"/>
                  </a:cubicBezTo>
                  <a:cubicBezTo>
                    <a:pt x="385" y="758"/>
                    <a:pt x="390" y="757"/>
                    <a:pt x="395" y="757"/>
                  </a:cubicBezTo>
                  <a:lnTo>
                    <a:pt x="6315" y="757"/>
                  </a:lnTo>
                  <a:cubicBezTo>
                    <a:pt x="6321" y="757"/>
                    <a:pt x="6326" y="758"/>
                    <a:pt x="6331" y="758"/>
                  </a:cubicBezTo>
                  <a:cubicBezTo>
                    <a:pt x="6539" y="758"/>
                    <a:pt x="6710" y="590"/>
                    <a:pt x="6710" y="380"/>
                  </a:cubicBezTo>
                  <a:cubicBezTo>
                    <a:pt x="6710" y="170"/>
                    <a:pt x="6539" y="1"/>
                    <a:pt x="6331" y="1"/>
                  </a:cubicBezTo>
                  <a:cubicBezTo>
                    <a:pt x="6326" y="1"/>
                    <a:pt x="6321" y="1"/>
                    <a:pt x="6315" y="1"/>
                  </a:cubicBezTo>
                  <a:lnTo>
                    <a:pt x="395" y="1"/>
                  </a:lnTo>
                  <a:cubicBezTo>
                    <a:pt x="390" y="1"/>
                    <a:pt x="385" y="1"/>
                    <a:pt x="3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2"/>
            <p:cNvSpPr/>
            <p:nvPr/>
          </p:nvSpPr>
          <p:spPr>
            <a:xfrm>
              <a:off x="4732625" y="2653300"/>
              <a:ext cx="167775" cy="18950"/>
            </a:xfrm>
            <a:custGeom>
              <a:rect b="b" l="l" r="r" t="t"/>
              <a:pathLst>
                <a:path extrusionOk="0" h="758" w="6711">
                  <a:moveTo>
                    <a:pt x="379" y="1"/>
                  </a:moveTo>
                  <a:cubicBezTo>
                    <a:pt x="171" y="1"/>
                    <a:pt x="0" y="169"/>
                    <a:pt x="0" y="379"/>
                  </a:cubicBezTo>
                  <a:cubicBezTo>
                    <a:pt x="0" y="588"/>
                    <a:pt x="172" y="758"/>
                    <a:pt x="380" y="758"/>
                  </a:cubicBezTo>
                  <a:cubicBezTo>
                    <a:pt x="385" y="758"/>
                    <a:pt x="390" y="758"/>
                    <a:pt x="395" y="757"/>
                  </a:cubicBezTo>
                  <a:lnTo>
                    <a:pt x="6315" y="757"/>
                  </a:lnTo>
                  <a:cubicBezTo>
                    <a:pt x="6321" y="758"/>
                    <a:pt x="6326" y="758"/>
                    <a:pt x="6331" y="758"/>
                  </a:cubicBezTo>
                  <a:cubicBezTo>
                    <a:pt x="6539" y="758"/>
                    <a:pt x="6710" y="588"/>
                    <a:pt x="6710" y="379"/>
                  </a:cubicBezTo>
                  <a:cubicBezTo>
                    <a:pt x="6710" y="169"/>
                    <a:pt x="6539" y="1"/>
                    <a:pt x="6331" y="1"/>
                  </a:cubicBezTo>
                  <a:cubicBezTo>
                    <a:pt x="6326" y="1"/>
                    <a:pt x="6321" y="1"/>
                    <a:pt x="6315" y="1"/>
                  </a:cubicBezTo>
                  <a:lnTo>
                    <a:pt x="395" y="1"/>
                  </a:lnTo>
                  <a:cubicBezTo>
                    <a:pt x="390" y="1"/>
                    <a:pt x="385"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2"/>
            <p:cNvSpPr/>
            <p:nvPr/>
          </p:nvSpPr>
          <p:spPr>
            <a:xfrm>
              <a:off x="4732625" y="2691150"/>
              <a:ext cx="93750" cy="18900"/>
            </a:xfrm>
            <a:custGeom>
              <a:rect b="b" l="l" r="r" t="t"/>
              <a:pathLst>
                <a:path extrusionOk="0" h="756" w="3750">
                  <a:moveTo>
                    <a:pt x="377" y="0"/>
                  </a:moveTo>
                  <a:cubicBezTo>
                    <a:pt x="170" y="0"/>
                    <a:pt x="0" y="169"/>
                    <a:pt x="0" y="378"/>
                  </a:cubicBezTo>
                  <a:cubicBezTo>
                    <a:pt x="0" y="588"/>
                    <a:pt x="171" y="756"/>
                    <a:pt x="379" y="756"/>
                  </a:cubicBezTo>
                  <a:cubicBezTo>
                    <a:pt x="385" y="756"/>
                    <a:pt x="390" y="756"/>
                    <a:pt x="395" y="755"/>
                  </a:cubicBezTo>
                  <a:lnTo>
                    <a:pt x="3355" y="755"/>
                  </a:lnTo>
                  <a:cubicBezTo>
                    <a:pt x="3360" y="756"/>
                    <a:pt x="3365" y="756"/>
                    <a:pt x="3371" y="756"/>
                  </a:cubicBezTo>
                  <a:cubicBezTo>
                    <a:pt x="3579" y="756"/>
                    <a:pt x="3750" y="588"/>
                    <a:pt x="3750" y="378"/>
                  </a:cubicBezTo>
                  <a:cubicBezTo>
                    <a:pt x="3750" y="169"/>
                    <a:pt x="3580" y="0"/>
                    <a:pt x="3373" y="0"/>
                  </a:cubicBezTo>
                  <a:cubicBezTo>
                    <a:pt x="3367" y="0"/>
                    <a:pt x="3361" y="1"/>
                    <a:pt x="3355" y="1"/>
                  </a:cubicBezTo>
                  <a:lnTo>
                    <a:pt x="395" y="1"/>
                  </a:lnTo>
                  <a:cubicBezTo>
                    <a:pt x="389" y="1"/>
                    <a:pt x="383" y="0"/>
                    <a:pt x="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2"/>
            <p:cNvSpPr/>
            <p:nvPr/>
          </p:nvSpPr>
          <p:spPr>
            <a:xfrm>
              <a:off x="4732625" y="2386825"/>
              <a:ext cx="167775" cy="134225"/>
            </a:xfrm>
            <a:custGeom>
              <a:rect b="b" l="l" r="r" t="t"/>
              <a:pathLst>
                <a:path extrusionOk="0" h="5369" w="6711">
                  <a:moveTo>
                    <a:pt x="2002" y="1476"/>
                  </a:moveTo>
                  <a:cubicBezTo>
                    <a:pt x="2328" y="1808"/>
                    <a:pt x="2612" y="2229"/>
                    <a:pt x="2907" y="2684"/>
                  </a:cubicBezTo>
                  <a:cubicBezTo>
                    <a:pt x="2612" y="3140"/>
                    <a:pt x="2328" y="3563"/>
                    <a:pt x="2002" y="3894"/>
                  </a:cubicBezTo>
                  <a:lnTo>
                    <a:pt x="2002" y="1476"/>
                  </a:lnTo>
                  <a:close/>
                  <a:moveTo>
                    <a:pt x="4709" y="1476"/>
                  </a:moveTo>
                  <a:lnTo>
                    <a:pt x="4709" y="3894"/>
                  </a:lnTo>
                  <a:cubicBezTo>
                    <a:pt x="4385" y="3563"/>
                    <a:pt x="4099" y="3140"/>
                    <a:pt x="3804" y="2684"/>
                  </a:cubicBezTo>
                  <a:cubicBezTo>
                    <a:pt x="4099" y="2229"/>
                    <a:pt x="4383" y="1808"/>
                    <a:pt x="4709" y="1476"/>
                  </a:cubicBezTo>
                  <a:close/>
                  <a:moveTo>
                    <a:pt x="6331" y="0"/>
                  </a:moveTo>
                  <a:cubicBezTo>
                    <a:pt x="6326" y="0"/>
                    <a:pt x="6321" y="1"/>
                    <a:pt x="6315" y="1"/>
                  </a:cubicBezTo>
                  <a:cubicBezTo>
                    <a:pt x="5775" y="1"/>
                    <a:pt x="5319" y="138"/>
                    <a:pt x="4927" y="360"/>
                  </a:cubicBezTo>
                  <a:cubicBezTo>
                    <a:pt x="4907" y="371"/>
                    <a:pt x="4887" y="381"/>
                    <a:pt x="4870" y="394"/>
                  </a:cubicBezTo>
                  <a:cubicBezTo>
                    <a:pt x="4238" y="772"/>
                    <a:pt x="3769" y="1376"/>
                    <a:pt x="3355" y="1993"/>
                  </a:cubicBezTo>
                  <a:cubicBezTo>
                    <a:pt x="2942" y="1376"/>
                    <a:pt x="2473" y="772"/>
                    <a:pt x="1841" y="394"/>
                  </a:cubicBezTo>
                  <a:cubicBezTo>
                    <a:pt x="1824" y="381"/>
                    <a:pt x="1804" y="371"/>
                    <a:pt x="1785" y="362"/>
                  </a:cubicBezTo>
                  <a:cubicBezTo>
                    <a:pt x="1393" y="138"/>
                    <a:pt x="938" y="1"/>
                    <a:pt x="395" y="1"/>
                  </a:cubicBezTo>
                  <a:cubicBezTo>
                    <a:pt x="194" y="10"/>
                    <a:pt x="34" y="176"/>
                    <a:pt x="34" y="379"/>
                  </a:cubicBezTo>
                  <a:cubicBezTo>
                    <a:pt x="34" y="581"/>
                    <a:pt x="194" y="748"/>
                    <a:pt x="395" y="757"/>
                  </a:cubicBezTo>
                  <a:cubicBezTo>
                    <a:pt x="402" y="757"/>
                    <a:pt x="409" y="757"/>
                    <a:pt x="416" y="757"/>
                  </a:cubicBezTo>
                  <a:cubicBezTo>
                    <a:pt x="702" y="757"/>
                    <a:pt x="984" y="816"/>
                    <a:pt x="1246" y="931"/>
                  </a:cubicBezTo>
                  <a:lnTo>
                    <a:pt x="1246" y="4440"/>
                  </a:lnTo>
                  <a:cubicBezTo>
                    <a:pt x="984" y="4555"/>
                    <a:pt x="702" y="4614"/>
                    <a:pt x="416" y="4614"/>
                  </a:cubicBezTo>
                  <a:cubicBezTo>
                    <a:pt x="409" y="4614"/>
                    <a:pt x="402" y="4614"/>
                    <a:pt x="395" y="4614"/>
                  </a:cubicBezTo>
                  <a:cubicBezTo>
                    <a:pt x="389" y="4613"/>
                    <a:pt x="383" y="4613"/>
                    <a:pt x="377" y="4613"/>
                  </a:cubicBezTo>
                  <a:cubicBezTo>
                    <a:pt x="170" y="4613"/>
                    <a:pt x="0" y="4782"/>
                    <a:pt x="0" y="4991"/>
                  </a:cubicBezTo>
                  <a:cubicBezTo>
                    <a:pt x="0" y="5200"/>
                    <a:pt x="170" y="5369"/>
                    <a:pt x="377" y="5369"/>
                  </a:cubicBezTo>
                  <a:cubicBezTo>
                    <a:pt x="383" y="5369"/>
                    <a:pt x="389" y="5368"/>
                    <a:pt x="395" y="5368"/>
                  </a:cubicBezTo>
                  <a:cubicBezTo>
                    <a:pt x="936" y="5368"/>
                    <a:pt x="1392" y="5233"/>
                    <a:pt x="1784" y="5009"/>
                  </a:cubicBezTo>
                  <a:cubicBezTo>
                    <a:pt x="1804" y="5000"/>
                    <a:pt x="1824" y="4988"/>
                    <a:pt x="1841" y="4976"/>
                  </a:cubicBezTo>
                  <a:cubicBezTo>
                    <a:pt x="2473" y="4599"/>
                    <a:pt x="2942" y="3995"/>
                    <a:pt x="3355" y="3377"/>
                  </a:cubicBezTo>
                  <a:cubicBezTo>
                    <a:pt x="3769" y="3995"/>
                    <a:pt x="4238" y="4597"/>
                    <a:pt x="4870" y="4976"/>
                  </a:cubicBezTo>
                  <a:cubicBezTo>
                    <a:pt x="4887" y="4989"/>
                    <a:pt x="4907" y="5000"/>
                    <a:pt x="4927" y="5010"/>
                  </a:cubicBezTo>
                  <a:cubicBezTo>
                    <a:pt x="5321" y="5233"/>
                    <a:pt x="5775" y="5368"/>
                    <a:pt x="6315" y="5368"/>
                  </a:cubicBezTo>
                  <a:cubicBezTo>
                    <a:pt x="6322" y="5368"/>
                    <a:pt x="6328" y="5369"/>
                    <a:pt x="6334" y="5369"/>
                  </a:cubicBezTo>
                  <a:cubicBezTo>
                    <a:pt x="6541" y="5369"/>
                    <a:pt x="6710" y="5200"/>
                    <a:pt x="6710" y="4991"/>
                  </a:cubicBezTo>
                  <a:cubicBezTo>
                    <a:pt x="6710" y="4782"/>
                    <a:pt x="6541" y="4613"/>
                    <a:pt x="6334" y="4613"/>
                  </a:cubicBezTo>
                  <a:cubicBezTo>
                    <a:pt x="6328" y="4613"/>
                    <a:pt x="6322" y="4613"/>
                    <a:pt x="6315" y="4614"/>
                  </a:cubicBezTo>
                  <a:cubicBezTo>
                    <a:pt x="6309" y="4614"/>
                    <a:pt x="6302" y="4614"/>
                    <a:pt x="6295" y="4614"/>
                  </a:cubicBezTo>
                  <a:cubicBezTo>
                    <a:pt x="6010" y="4614"/>
                    <a:pt x="5727" y="4555"/>
                    <a:pt x="5465" y="4440"/>
                  </a:cubicBezTo>
                  <a:lnTo>
                    <a:pt x="5465" y="931"/>
                  </a:lnTo>
                  <a:cubicBezTo>
                    <a:pt x="5727" y="816"/>
                    <a:pt x="6010" y="757"/>
                    <a:pt x="6295" y="757"/>
                  </a:cubicBezTo>
                  <a:cubicBezTo>
                    <a:pt x="6302" y="757"/>
                    <a:pt x="6309" y="757"/>
                    <a:pt x="6315" y="757"/>
                  </a:cubicBezTo>
                  <a:cubicBezTo>
                    <a:pt x="6321" y="757"/>
                    <a:pt x="6326" y="757"/>
                    <a:pt x="6331" y="757"/>
                  </a:cubicBezTo>
                  <a:cubicBezTo>
                    <a:pt x="6539" y="757"/>
                    <a:pt x="6710" y="589"/>
                    <a:pt x="6710" y="379"/>
                  </a:cubicBezTo>
                  <a:cubicBezTo>
                    <a:pt x="6710" y="170"/>
                    <a:pt x="6539" y="0"/>
                    <a:pt x="6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52"/>
          <p:cNvGrpSpPr/>
          <p:nvPr/>
        </p:nvGrpSpPr>
        <p:grpSpPr>
          <a:xfrm>
            <a:off x="4547396" y="1578981"/>
            <a:ext cx="516500" cy="592100"/>
            <a:chOff x="3699900" y="2273975"/>
            <a:chExt cx="516500" cy="592100"/>
          </a:xfrm>
        </p:grpSpPr>
        <p:sp>
          <p:nvSpPr>
            <p:cNvPr id="4854" name="Google Shape;4854;p52"/>
            <p:cNvSpPr/>
            <p:nvPr/>
          </p:nvSpPr>
          <p:spPr>
            <a:xfrm>
              <a:off x="3967575" y="2719600"/>
              <a:ext cx="96075" cy="96075"/>
            </a:xfrm>
            <a:custGeom>
              <a:rect b="b" l="l" r="r" t="t"/>
              <a:pathLst>
                <a:path extrusionOk="0" h="3843" w="3843">
                  <a:moveTo>
                    <a:pt x="3088" y="757"/>
                  </a:moveTo>
                  <a:lnTo>
                    <a:pt x="3088" y="3087"/>
                  </a:lnTo>
                  <a:lnTo>
                    <a:pt x="758" y="3087"/>
                  </a:lnTo>
                  <a:lnTo>
                    <a:pt x="758" y="757"/>
                  </a:lnTo>
                  <a:close/>
                  <a:moveTo>
                    <a:pt x="379" y="1"/>
                  </a:moveTo>
                  <a:cubicBezTo>
                    <a:pt x="170" y="1"/>
                    <a:pt x="0" y="170"/>
                    <a:pt x="0" y="378"/>
                  </a:cubicBezTo>
                  <a:lnTo>
                    <a:pt x="0" y="3465"/>
                  </a:lnTo>
                  <a:cubicBezTo>
                    <a:pt x="0" y="3673"/>
                    <a:pt x="170" y="3843"/>
                    <a:pt x="379" y="3843"/>
                  </a:cubicBezTo>
                  <a:lnTo>
                    <a:pt x="3465" y="3843"/>
                  </a:lnTo>
                  <a:cubicBezTo>
                    <a:pt x="3674" y="3843"/>
                    <a:pt x="3842" y="3673"/>
                    <a:pt x="3842" y="3465"/>
                  </a:cubicBezTo>
                  <a:lnTo>
                    <a:pt x="3842" y="378"/>
                  </a:lnTo>
                  <a:cubicBezTo>
                    <a:pt x="3842" y="170"/>
                    <a:pt x="3674" y="1"/>
                    <a:pt x="3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2"/>
            <p:cNvSpPr/>
            <p:nvPr/>
          </p:nvSpPr>
          <p:spPr>
            <a:xfrm>
              <a:off x="3852625" y="2719600"/>
              <a:ext cx="96100" cy="96075"/>
            </a:xfrm>
            <a:custGeom>
              <a:rect b="b" l="l" r="r" t="t"/>
              <a:pathLst>
                <a:path extrusionOk="0" h="3843" w="3844">
                  <a:moveTo>
                    <a:pt x="3088" y="757"/>
                  </a:moveTo>
                  <a:lnTo>
                    <a:pt x="3088" y="3087"/>
                  </a:lnTo>
                  <a:lnTo>
                    <a:pt x="756" y="3087"/>
                  </a:lnTo>
                  <a:lnTo>
                    <a:pt x="756" y="757"/>
                  </a:lnTo>
                  <a:close/>
                  <a:moveTo>
                    <a:pt x="379" y="1"/>
                  </a:moveTo>
                  <a:cubicBezTo>
                    <a:pt x="170" y="1"/>
                    <a:pt x="0" y="170"/>
                    <a:pt x="0" y="378"/>
                  </a:cubicBezTo>
                  <a:lnTo>
                    <a:pt x="0" y="3465"/>
                  </a:lnTo>
                  <a:cubicBezTo>
                    <a:pt x="0" y="3673"/>
                    <a:pt x="170" y="3843"/>
                    <a:pt x="379" y="3843"/>
                  </a:cubicBezTo>
                  <a:lnTo>
                    <a:pt x="3465" y="3843"/>
                  </a:lnTo>
                  <a:cubicBezTo>
                    <a:pt x="3674" y="3843"/>
                    <a:pt x="3844" y="3673"/>
                    <a:pt x="3844" y="3465"/>
                  </a:cubicBezTo>
                  <a:lnTo>
                    <a:pt x="3844" y="378"/>
                  </a:lnTo>
                  <a:cubicBezTo>
                    <a:pt x="3844" y="170"/>
                    <a:pt x="3674" y="1"/>
                    <a:pt x="3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2"/>
            <p:cNvSpPr/>
            <p:nvPr/>
          </p:nvSpPr>
          <p:spPr>
            <a:xfrm>
              <a:off x="3852625" y="2604650"/>
              <a:ext cx="96100" cy="96075"/>
            </a:xfrm>
            <a:custGeom>
              <a:rect b="b" l="l" r="r" t="t"/>
              <a:pathLst>
                <a:path extrusionOk="0" h="3843" w="3844">
                  <a:moveTo>
                    <a:pt x="3088" y="757"/>
                  </a:moveTo>
                  <a:lnTo>
                    <a:pt x="3088" y="3086"/>
                  </a:lnTo>
                  <a:lnTo>
                    <a:pt x="756" y="3086"/>
                  </a:lnTo>
                  <a:lnTo>
                    <a:pt x="756" y="757"/>
                  </a:lnTo>
                  <a:close/>
                  <a:moveTo>
                    <a:pt x="379" y="0"/>
                  </a:moveTo>
                  <a:cubicBezTo>
                    <a:pt x="170" y="0"/>
                    <a:pt x="0" y="170"/>
                    <a:pt x="0" y="378"/>
                  </a:cubicBezTo>
                  <a:lnTo>
                    <a:pt x="0" y="3465"/>
                  </a:lnTo>
                  <a:cubicBezTo>
                    <a:pt x="0" y="3673"/>
                    <a:pt x="170" y="3843"/>
                    <a:pt x="379" y="3843"/>
                  </a:cubicBezTo>
                  <a:lnTo>
                    <a:pt x="3465" y="3843"/>
                  </a:lnTo>
                  <a:cubicBezTo>
                    <a:pt x="3674" y="3843"/>
                    <a:pt x="3844" y="3673"/>
                    <a:pt x="3844" y="3465"/>
                  </a:cubicBezTo>
                  <a:lnTo>
                    <a:pt x="3844" y="378"/>
                  </a:lnTo>
                  <a:cubicBezTo>
                    <a:pt x="3844" y="170"/>
                    <a:pt x="3674" y="0"/>
                    <a:pt x="3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2"/>
            <p:cNvSpPr/>
            <p:nvPr/>
          </p:nvSpPr>
          <p:spPr>
            <a:xfrm>
              <a:off x="3737675" y="2719600"/>
              <a:ext cx="96100" cy="96075"/>
            </a:xfrm>
            <a:custGeom>
              <a:rect b="b" l="l" r="r" t="t"/>
              <a:pathLst>
                <a:path extrusionOk="0" h="3843" w="3844">
                  <a:moveTo>
                    <a:pt x="3088" y="757"/>
                  </a:moveTo>
                  <a:lnTo>
                    <a:pt x="3088" y="3087"/>
                  </a:lnTo>
                  <a:lnTo>
                    <a:pt x="756" y="3087"/>
                  </a:lnTo>
                  <a:lnTo>
                    <a:pt x="756" y="757"/>
                  </a:lnTo>
                  <a:close/>
                  <a:moveTo>
                    <a:pt x="379" y="1"/>
                  </a:moveTo>
                  <a:cubicBezTo>
                    <a:pt x="170" y="1"/>
                    <a:pt x="0" y="170"/>
                    <a:pt x="0" y="378"/>
                  </a:cubicBezTo>
                  <a:lnTo>
                    <a:pt x="0" y="3465"/>
                  </a:lnTo>
                  <a:cubicBezTo>
                    <a:pt x="0" y="3673"/>
                    <a:pt x="170" y="3843"/>
                    <a:pt x="379" y="3843"/>
                  </a:cubicBezTo>
                  <a:lnTo>
                    <a:pt x="3465" y="3843"/>
                  </a:lnTo>
                  <a:cubicBezTo>
                    <a:pt x="3674" y="3843"/>
                    <a:pt x="3844" y="3673"/>
                    <a:pt x="3844" y="3465"/>
                  </a:cubicBezTo>
                  <a:lnTo>
                    <a:pt x="3844" y="378"/>
                  </a:lnTo>
                  <a:cubicBezTo>
                    <a:pt x="3844" y="170"/>
                    <a:pt x="3674" y="1"/>
                    <a:pt x="3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2"/>
            <p:cNvSpPr/>
            <p:nvPr/>
          </p:nvSpPr>
          <p:spPr>
            <a:xfrm>
              <a:off x="4082525" y="2529050"/>
              <a:ext cx="96100" cy="56725"/>
            </a:xfrm>
            <a:custGeom>
              <a:rect b="b" l="l" r="r" t="t"/>
              <a:pathLst>
                <a:path extrusionOk="0" h="2269" w="3844">
                  <a:moveTo>
                    <a:pt x="3088" y="758"/>
                  </a:moveTo>
                  <a:lnTo>
                    <a:pt x="3088" y="1512"/>
                  </a:lnTo>
                  <a:lnTo>
                    <a:pt x="756" y="1512"/>
                  </a:lnTo>
                  <a:lnTo>
                    <a:pt x="756" y="758"/>
                  </a:lnTo>
                  <a:close/>
                  <a:moveTo>
                    <a:pt x="379" y="0"/>
                  </a:moveTo>
                  <a:cubicBezTo>
                    <a:pt x="170" y="0"/>
                    <a:pt x="0" y="170"/>
                    <a:pt x="0" y="379"/>
                  </a:cubicBezTo>
                  <a:lnTo>
                    <a:pt x="0" y="1891"/>
                  </a:lnTo>
                  <a:cubicBezTo>
                    <a:pt x="0" y="2099"/>
                    <a:pt x="170" y="2268"/>
                    <a:pt x="379" y="2268"/>
                  </a:cubicBezTo>
                  <a:lnTo>
                    <a:pt x="3465" y="2268"/>
                  </a:lnTo>
                  <a:cubicBezTo>
                    <a:pt x="3674" y="2268"/>
                    <a:pt x="3844" y="2099"/>
                    <a:pt x="3844" y="1891"/>
                  </a:cubicBezTo>
                  <a:lnTo>
                    <a:pt x="3844" y="379"/>
                  </a:lnTo>
                  <a:cubicBezTo>
                    <a:pt x="3844" y="170"/>
                    <a:pt x="3674" y="0"/>
                    <a:pt x="3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2"/>
            <p:cNvSpPr/>
            <p:nvPr/>
          </p:nvSpPr>
          <p:spPr>
            <a:xfrm>
              <a:off x="3967575" y="2604650"/>
              <a:ext cx="96075" cy="96075"/>
            </a:xfrm>
            <a:custGeom>
              <a:rect b="b" l="l" r="r" t="t"/>
              <a:pathLst>
                <a:path extrusionOk="0" h="3843" w="3843">
                  <a:moveTo>
                    <a:pt x="3088" y="757"/>
                  </a:moveTo>
                  <a:lnTo>
                    <a:pt x="3088" y="3086"/>
                  </a:lnTo>
                  <a:lnTo>
                    <a:pt x="758" y="3086"/>
                  </a:lnTo>
                  <a:lnTo>
                    <a:pt x="758" y="757"/>
                  </a:lnTo>
                  <a:close/>
                  <a:moveTo>
                    <a:pt x="379" y="0"/>
                  </a:moveTo>
                  <a:cubicBezTo>
                    <a:pt x="170" y="0"/>
                    <a:pt x="0" y="170"/>
                    <a:pt x="0" y="378"/>
                  </a:cubicBezTo>
                  <a:lnTo>
                    <a:pt x="0" y="3465"/>
                  </a:lnTo>
                  <a:cubicBezTo>
                    <a:pt x="0" y="3673"/>
                    <a:pt x="170" y="3843"/>
                    <a:pt x="379" y="3843"/>
                  </a:cubicBezTo>
                  <a:lnTo>
                    <a:pt x="3465" y="3843"/>
                  </a:lnTo>
                  <a:cubicBezTo>
                    <a:pt x="3674" y="3843"/>
                    <a:pt x="3842" y="3673"/>
                    <a:pt x="3842" y="3465"/>
                  </a:cubicBezTo>
                  <a:lnTo>
                    <a:pt x="3842" y="378"/>
                  </a:lnTo>
                  <a:cubicBezTo>
                    <a:pt x="3842" y="170"/>
                    <a:pt x="3674" y="0"/>
                    <a:pt x="3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2"/>
            <p:cNvSpPr/>
            <p:nvPr/>
          </p:nvSpPr>
          <p:spPr>
            <a:xfrm>
              <a:off x="3737675" y="2604650"/>
              <a:ext cx="96100" cy="96075"/>
            </a:xfrm>
            <a:custGeom>
              <a:rect b="b" l="l" r="r" t="t"/>
              <a:pathLst>
                <a:path extrusionOk="0" h="3843" w="3844">
                  <a:moveTo>
                    <a:pt x="3088" y="757"/>
                  </a:moveTo>
                  <a:lnTo>
                    <a:pt x="3088" y="3086"/>
                  </a:lnTo>
                  <a:lnTo>
                    <a:pt x="756" y="3086"/>
                  </a:lnTo>
                  <a:lnTo>
                    <a:pt x="756" y="757"/>
                  </a:lnTo>
                  <a:close/>
                  <a:moveTo>
                    <a:pt x="379" y="0"/>
                  </a:moveTo>
                  <a:cubicBezTo>
                    <a:pt x="170" y="0"/>
                    <a:pt x="0" y="170"/>
                    <a:pt x="0" y="378"/>
                  </a:cubicBezTo>
                  <a:lnTo>
                    <a:pt x="0" y="3465"/>
                  </a:lnTo>
                  <a:cubicBezTo>
                    <a:pt x="0" y="3673"/>
                    <a:pt x="170" y="3843"/>
                    <a:pt x="379" y="3843"/>
                  </a:cubicBezTo>
                  <a:lnTo>
                    <a:pt x="3465" y="3843"/>
                  </a:lnTo>
                  <a:cubicBezTo>
                    <a:pt x="3674" y="3843"/>
                    <a:pt x="3844" y="3673"/>
                    <a:pt x="3844" y="3465"/>
                  </a:cubicBezTo>
                  <a:lnTo>
                    <a:pt x="3844" y="378"/>
                  </a:lnTo>
                  <a:cubicBezTo>
                    <a:pt x="3844" y="170"/>
                    <a:pt x="3674" y="0"/>
                    <a:pt x="3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2"/>
            <p:cNvSpPr/>
            <p:nvPr/>
          </p:nvSpPr>
          <p:spPr>
            <a:xfrm>
              <a:off x="3967575" y="2529050"/>
              <a:ext cx="96075" cy="56725"/>
            </a:xfrm>
            <a:custGeom>
              <a:rect b="b" l="l" r="r" t="t"/>
              <a:pathLst>
                <a:path extrusionOk="0" h="2269" w="3843">
                  <a:moveTo>
                    <a:pt x="3088" y="758"/>
                  </a:moveTo>
                  <a:lnTo>
                    <a:pt x="3088" y="1512"/>
                  </a:lnTo>
                  <a:lnTo>
                    <a:pt x="758" y="1512"/>
                  </a:lnTo>
                  <a:lnTo>
                    <a:pt x="758" y="758"/>
                  </a:lnTo>
                  <a:close/>
                  <a:moveTo>
                    <a:pt x="379" y="0"/>
                  </a:moveTo>
                  <a:cubicBezTo>
                    <a:pt x="170" y="0"/>
                    <a:pt x="0" y="170"/>
                    <a:pt x="0" y="379"/>
                  </a:cubicBezTo>
                  <a:lnTo>
                    <a:pt x="0" y="1891"/>
                  </a:lnTo>
                  <a:cubicBezTo>
                    <a:pt x="0" y="2099"/>
                    <a:pt x="170" y="2268"/>
                    <a:pt x="379" y="2268"/>
                  </a:cubicBezTo>
                  <a:lnTo>
                    <a:pt x="3465" y="2268"/>
                  </a:lnTo>
                  <a:cubicBezTo>
                    <a:pt x="3674" y="2268"/>
                    <a:pt x="3842" y="2099"/>
                    <a:pt x="3842" y="1891"/>
                  </a:cubicBezTo>
                  <a:lnTo>
                    <a:pt x="3842" y="379"/>
                  </a:lnTo>
                  <a:cubicBezTo>
                    <a:pt x="3842" y="170"/>
                    <a:pt x="3674" y="0"/>
                    <a:pt x="3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2"/>
            <p:cNvSpPr/>
            <p:nvPr/>
          </p:nvSpPr>
          <p:spPr>
            <a:xfrm>
              <a:off x="3699900" y="2273975"/>
              <a:ext cx="516500" cy="592100"/>
            </a:xfrm>
            <a:custGeom>
              <a:rect b="b" l="l" r="r" t="t"/>
              <a:pathLst>
                <a:path extrusionOk="0" h="23684" w="20660">
                  <a:moveTo>
                    <a:pt x="18770" y="755"/>
                  </a:moveTo>
                  <a:cubicBezTo>
                    <a:pt x="19396" y="757"/>
                    <a:pt x="19903" y="1264"/>
                    <a:pt x="19903" y="1890"/>
                  </a:cubicBezTo>
                  <a:lnTo>
                    <a:pt x="19903" y="21793"/>
                  </a:lnTo>
                  <a:cubicBezTo>
                    <a:pt x="19903" y="22419"/>
                    <a:pt x="19396" y="22926"/>
                    <a:pt x="18770" y="22928"/>
                  </a:cubicBezTo>
                  <a:lnTo>
                    <a:pt x="1890" y="22928"/>
                  </a:lnTo>
                  <a:cubicBezTo>
                    <a:pt x="1263" y="22926"/>
                    <a:pt x="756" y="22419"/>
                    <a:pt x="756" y="21793"/>
                  </a:cubicBezTo>
                  <a:lnTo>
                    <a:pt x="756" y="1890"/>
                  </a:lnTo>
                  <a:cubicBezTo>
                    <a:pt x="756" y="1264"/>
                    <a:pt x="1263" y="757"/>
                    <a:pt x="1890" y="755"/>
                  </a:cubicBezTo>
                  <a:close/>
                  <a:moveTo>
                    <a:pt x="1890" y="1"/>
                  </a:moveTo>
                  <a:cubicBezTo>
                    <a:pt x="846" y="1"/>
                    <a:pt x="0" y="847"/>
                    <a:pt x="0" y="1890"/>
                  </a:cubicBezTo>
                  <a:lnTo>
                    <a:pt x="0" y="21794"/>
                  </a:lnTo>
                  <a:cubicBezTo>
                    <a:pt x="0" y="22836"/>
                    <a:pt x="846" y="23682"/>
                    <a:pt x="1890" y="23684"/>
                  </a:cubicBezTo>
                  <a:lnTo>
                    <a:pt x="18770" y="23684"/>
                  </a:lnTo>
                  <a:cubicBezTo>
                    <a:pt x="19813" y="23682"/>
                    <a:pt x="20658" y="22836"/>
                    <a:pt x="20659" y="21794"/>
                  </a:cubicBezTo>
                  <a:lnTo>
                    <a:pt x="20659" y="1890"/>
                  </a:lnTo>
                  <a:cubicBezTo>
                    <a:pt x="20658" y="847"/>
                    <a:pt x="19813" y="1"/>
                    <a:pt x="187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2"/>
            <p:cNvSpPr/>
            <p:nvPr/>
          </p:nvSpPr>
          <p:spPr>
            <a:xfrm>
              <a:off x="4082525" y="2604650"/>
              <a:ext cx="96325" cy="211025"/>
            </a:xfrm>
            <a:custGeom>
              <a:rect b="b" l="l" r="r" t="t"/>
              <a:pathLst>
                <a:path extrusionOk="0" h="8441" w="3853">
                  <a:moveTo>
                    <a:pt x="379" y="0"/>
                  </a:moveTo>
                  <a:cubicBezTo>
                    <a:pt x="170" y="0"/>
                    <a:pt x="0" y="170"/>
                    <a:pt x="0" y="378"/>
                  </a:cubicBezTo>
                  <a:lnTo>
                    <a:pt x="0" y="8063"/>
                  </a:lnTo>
                  <a:cubicBezTo>
                    <a:pt x="0" y="8271"/>
                    <a:pt x="170" y="8441"/>
                    <a:pt x="379" y="8441"/>
                  </a:cubicBezTo>
                  <a:lnTo>
                    <a:pt x="3465" y="8441"/>
                  </a:lnTo>
                  <a:cubicBezTo>
                    <a:pt x="3674" y="8441"/>
                    <a:pt x="3844" y="8271"/>
                    <a:pt x="3844" y="8063"/>
                  </a:cubicBezTo>
                  <a:lnTo>
                    <a:pt x="3844" y="3402"/>
                  </a:lnTo>
                  <a:cubicBezTo>
                    <a:pt x="3833" y="3200"/>
                    <a:pt x="3668" y="3041"/>
                    <a:pt x="3465" y="3041"/>
                  </a:cubicBezTo>
                  <a:cubicBezTo>
                    <a:pt x="3263" y="3041"/>
                    <a:pt x="3097" y="3200"/>
                    <a:pt x="3088" y="3402"/>
                  </a:cubicBezTo>
                  <a:lnTo>
                    <a:pt x="3088" y="7685"/>
                  </a:lnTo>
                  <a:lnTo>
                    <a:pt x="756" y="7685"/>
                  </a:lnTo>
                  <a:lnTo>
                    <a:pt x="756" y="757"/>
                  </a:lnTo>
                  <a:lnTo>
                    <a:pt x="3088" y="757"/>
                  </a:lnTo>
                  <a:lnTo>
                    <a:pt x="3088" y="1890"/>
                  </a:lnTo>
                  <a:cubicBezTo>
                    <a:pt x="3077" y="2105"/>
                    <a:pt x="3250" y="2285"/>
                    <a:pt x="3465" y="2285"/>
                  </a:cubicBezTo>
                  <a:cubicBezTo>
                    <a:pt x="3680" y="2285"/>
                    <a:pt x="3853" y="2105"/>
                    <a:pt x="3842" y="1890"/>
                  </a:cubicBezTo>
                  <a:lnTo>
                    <a:pt x="3842" y="379"/>
                  </a:lnTo>
                  <a:cubicBezTo>
                    <a:pt x="3842" y="170"/>
                    <a:pt x="3674" y="0"/>
                    <a:pt x="3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2"/>
            <p:cNvSpPr/>
            <p:nvPr/>
          </p:nvSpPr>
          <p:spPr>
            <a:xfrm>
              <a:off x="3737675" y="2324350"/>
              <a:ext cx="440950" cy="173275"/>
            </a:xfrm>
            <a:custGeom>
              <a:rect b="b" l="l" r="r" t="t"/>
              <a:pathLst>
                <a:path extrusionOk="0" h="6931" w="17638">
                  <a:moveTo>
                    <a:pt x="379" y="0"/>
                  </a:moveTo>
                  <a:cubicBezTo>
                    <a:pt x="170" y="0"/>
                    <a:pt x="0" y="170"/>
                    <a:pt x="0" y="379"/>
                  </a:cubicBezTo>
                  <a:lnTo>
                    <a:pt x="0" y="6551"/>
                  </a:lnTo>
                  <a:cubicBezTo>
                    <a:pt x="0" y="6760"/>
                    <a:pt x="170" y="6930"/>
                    <a:pt x="379" y="6930"/>
                  </a:cubicBezTo>
                  <a:lnTo>
                    <a:pt x="3465" y="6930"/>
                  </a:lnTo>
                  <a:cubicBezTo>
                    <a:pt x="3667" y="6921"/>
                    <a:pt x="3826" y="6754"/>
                    <a:pt x="3826" y="6551"/>
                  </a:cubicBezTo>
                  <a:cubicBezTo>
                    <a:pt x="3826" y="6349"/>
                    <a:pt x="3667" y="6183"/>
                    <a:pt x="3465" y="6174"/>
                  </a:cubicBezTo>
                  <a:lnTo>
                    <a:pt x="758" y="6174"/>
                  </a:lnTo>
                  <a:lnTo>
                    <a:pt x="758" y="758"/>
                  </a:lnTo>
                  <a:lnTo>
                    <a:pt x="16882" y="758"/>
                  </a:lnTo>
                  <a:lnTo>
                    <a:pt x="16882" y="6174"/>
                  </a:lnTo>
                  <a:lnTo>
                    <a:pt x="4977" y="6174"/>
                  </a:lnTo>
                  <a:cubicBezTo>
                    <a:pt x="4972" y="6174"/>
                    <a:pt x="4966" y="6173"/>
                    <a:pt x="4961" y="6173"/>
                  </a:cubicBezTo>
                  <a:cubicBezTo>
                    <a:pt x="4753" y="6173"/>
                    <a:pt x="4582" y="6341"/>
                    <a:pt x="4582" y="6551"/>
                  </a:cubicBezTo>
                  <a:cubicBezTo>
                    <a:pt x="4582" y="6761"/>
                    <a:pt x="4753" y="6930"/>
                    <a:pt x="4961" y="6930"/>
                  </a:cubicBezTo>
                  <a:cubicBezTo>
                    <a:pt x="4966" y="6930"/>
                    <a:pt x="4972" y="6930"/>
                    <a:pt x="4977" y="6930"/>
                  </a:cubicBezTo>
                  <a:lnTo>
                    <a:pt x="17259" y="6930"/>
                  </a:lnTo>
                  <a:cubicBezTo>
                    <a:pt x="17468" y="6930"/>
                    <a:pt x="17638" y="6760"/>
                    <a:pt x="17638" y="6551"/>
                  </a:cubicBezTo>
                  <a:lnTo>
                    <a:pt x="17638" y="379"/>
                  </a:lnTo>
                  <a:cubicBezTo>
                    <a:pt x="17638" y="170"/>
                    <a:pt x="17468" y="0"/>
                    <a:pt x="172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2"/>
            <p:cNvSpPr/>
            <p:nvPr/>
          </p:nvSpPr>
          <p:spPr>
            <a:xfrm>
              <a:off x="4083700" y="2362150"/>
              <a:ext cx="56725" cy="18925"/>
            </a:xfrm>
            <a:custGeom>
              <a:rect b="b" l="l" r="r" t="t"/>
              <a:pathLst>
                <a:path extrusionOk="0" h="757" w="2269">
                  <a:moveTo>
                    <a:pt x="380" y="0"/>
                  </a:moveTo>
                  <a:cubicBezTo>
                    <a:pt x="171" y="0"/>
                    <a:pt x="0" y="169"/>
                    <a:pt x="0" y="379"/>
                  </a:cubicBezTo>
                  <a:cubicBezTo>
                    <a:pt x="0" y="589"/>
                    <a:pt x="171" y="757"/>
                    <a:pt x="379" y="757"/>
                  </a:cubicBezTo>
                  <a:cubicBezTo>
                    <a:pt x="385" y="757"/>
                    <a:pt x="390" y="757"/>
                    <a:pt x="395" y="756"/>
                  </a:cubicBezTo>
                  <a:lnTo>
                    <a:pt x="1906" y="756"/>
                  </a:lnTo>
                  <a:cubicBezTo>
                    <a:pt x="2108" y="748"/>
                    <a:pt x="2269" y="581"/>
                    <a:pt x="2269" y="379"/>
                  </a:cubicBezTo>
                  <a:cubicBezTo>
                    <a:pt x="2269" y="176"/>
                    <a:pt x="2108" y="9"/>
                    <a:pt x="1906" y="0"/>
                  </a:cubicBezTo>
                  <a:lnTo>
                    <a:pt x="395" y="0"/>
                  </a:lnTo>
                  <a:cubicBezTo>
                    <a:pt x="390" y="0"/>
                    <a:pt x="385" y="0"/>
                    <a:pt x="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2"/>
            <p:cNvSpPr/>
            <p:nvPr/>
          </p:nvSpPr>
          <p:spPr>
            <a:xfrm>
              <a:off x="4083700" y="2437750"/>
              <a:ext cx="56725" cy="18900"/>
            </a:xfrm>
            <a:custGeom>
              <a:rect b="b" l="l" r="r" t="t"/>
              <a:pathLst>
                <a:path extrusionOk="0" h="756" w="2269">
                  <a:moveTo>
                    <a:pt x="377" y="0"/>
                  </a:moveTo>
                  <a:cubicBezTo>
                    <a:pt x="170" y="0"/>
                    <a:pt x="0" y="169"/>
                    <a:pt x="0" y="378"/>
                  </a:cubicBezTo>
                  <a:cubicBezTo>
                    <a:pt x="0" y="587"/>
                    <a:pt x="170" y="755"/>
                    <a:pt x="377" y="755"/>
                  </a:cubicBezTo>
                  <a:cubicBezTo>
                    <a:pt x="383" y="755"/>
                    <a:pt x="389" y="755"/>
                    <a:pt x="395" y="755"/>
                  </a:cubicBezTo>
                  <a:lnTo>
                    <a:pt x="1906" y="755"/>
                  </a:lnTo>
                  <a:cubicBezTo>
                    <a:pt x="2108" y="746"/>
                    <a:pt x="2269" y="580"/>
                    <a:pt x="2269" y="378"/>
                  </a:cubicBezTo>
                  <a:cubicBezTo>
                    <a:pt x="2269" y="176"/>
                    <a:pt x="2108" y="9"/>
                    <a:pt x="1906" y="0"/>
                  </a:cubicBezTo>
                  <a:lnTo>
                    <a:pt x="395" y="0"/>
                  </a:lnTo>
                  <a:cubicBezTo>
                    <a:pt x="389" y="0"/>
                    <a:pt x="383" y="0"/>
                    <a:pt x="3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2"/>
            <p:cNvSpPr/>
            <p:nvPr/>
          </p:nvSpPr>
          <p:spPr>
            <a:xfrm>
              <a:off x="4083875" y="2387750"/>
              <a:ext cx="19375" cy="44125"/>
            </a:xfrm>
            <a:custGeom>
              <a:rect b="b" l="l" r="r" t="t"/>
              <a:pathLst>
                <a:path extrusionOk="0" h="1765" w="775">
                  <a:moveTo>
                    <a:pt x="388" y="1"/>
                  </a:moveTo>
                  <a:cubicBezTo>
                    <a:pt x="185" y="1"/>
                    <a:pt x="20" y="160"/>
                    <a:pt x="11" y="362"/>
                  </a:cubicBezTo>
                  <a:lnTo>
                    <a:pt x="11" y="1370"/>
                  </a:lnTo>
                  <a:cubicBezTo>
                    <a:pt x="1" y="1585"/>
                    <a:pt x="173" y="1765"/>
                    <a:pt x="388" y="1765"/>
                  </a:cubicBezTo>
                  <a:cubicBezTo>
                    <a:pt x="604" y="1765"/>
                    <a:pt x="775" y="1585"/>
                    <a:pt x="766" y="1370"/>
                  </a:cubicBezTo>
                  <a:lnTo>
                    <a:pt x="766" y="362"/>
                  </a:lnTo>
                  <a:cubicBezTo>
                    <a:pt x="757" y="160"/>
                    <a:pt x="590" y="1"/>
                    <a:pt x="3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52"/>
          <p:cNvGrpSpPr/>
          <p:nvPr/>
        </p:nvGrpSpPr>
        <p:grpSpPr>
          <a:xfrm>
            <a:off x="3687504" y="1578981"/>
            <a:ext cx="592100" cy="592100"/>
            <a:chOff x="2916375" y="2299950"/>
            <a:chExt cx="592100" cy="592100"/>
          </a:xfrm>
        </p:grpSpPr>
        <p:sp>
          <p:nvSpPr>
            <p:cNvPr id="4869" name="Google Shape;4869;p52"/>
            <p:cNvSpPr/>
            <p:nvPr/>
          </p:nvSpPr>
          <p:spPr>
            <a:xfrm>
              <a:off x="2916375" y="2299950"/>
              <a:ext cx="592100" cy="592100"/>
            </a:xfrm>
            <a:custGeom>
              <a:rect b="b" l="l" r="r" t="t"/>
              <a:pathLst>
                <a:path extrusionOk="0" h="23684" w="23684">
                  <a:moveTo>
                    <a:pt x="11842" y="1"/>
                  </a:moveTo>
                  <a:cubicBezTo>
                    <a:pt x="8972" y="1"/>
                    <a:pt x="6198" y="1043"/>
                    <a:pt x="4040" y="2936"/>
                  </a:cubicBezTo>
                  <a:cubicBezTo>
                    <a:pt x="3883" y="3073"/>
                    <a:pt x="3868" y="3312"/>
                    <a:pt x="4005" y="3468"/>
                  </a:cubicBezTo>
                  <a:cubicBezTo>
                    <a:pt x="4079" y="3554"/>
                    <a:pt x="4184" y="3598"/>
                    <a:pt x="4289" y="3598"/>
                  </a:cubicBezTo>
                  <a:cubicBezTo>
                    <a:pt x="4378" y="3598"/>
                    <a:pt x="4466" y="3567"/>
                    <a:pt x="4538" y="3504"/>
                  </a:cubicBezTo>
                  <a:cubicBezTo>
                    <a:pt x="6559" y="1732"/>
                    <a:pt x="9156" y="757"/>
                    <a:pt x="11842" y="757"/>
                  </a:cubicBezTo>
                  <a:cubicBezTo>
                    <a:pt x="17955" y="757"/>
                    <a:pt x="22928" y="5731"/>
                    <a:pt x="22928" y="11842"/>
                  </a:cubicBezTo>
                  <a:cubicBezTo>
                    <a:pt x="22928" y="17955"/>
                    <a:pt x="17955" y="22928"/>
                    <a:pt x="11842" y="22928"/>
                  </a:cubicBezTo>
                  <a:cubicBezTo>
                    <a:pt x="5731" y="22928"/>
                    <a:pt x="757" y="17954"/>
                    <a:pt x="757" y="11842"/>
                  </a:cubicBezTo>
                  <a:cubicBezTo>
                    <a:pt x="755" y="9156"/>
                    <a:pt x="1732" y="6559"/>
                    <a:pt x="3504" y="4538"/>
                  </a:cubicBezTo>
                  <a:cubicBezTo>
                    <a:pt x="3642" y="4381"/>
                    <a:pt x="3626" y="4142"/>
                    <a:pt x="3469" y="4005"/>
                  </a:cubicBezTo>
                  <a:cubicBezTo>
                    <a:pt x="3397" y="3942"/>
                    <a:pt x="3308" y="3911"/>
                    <a:pt x="3220" y="3911"/>
                  </a:cubicBezTo>
                  <a:cubicBezTo>
                    <a:pt x="3115" y="3911"/>
                    <a:pt x="3011" y="3955"/>
                    <a:pt x="2937" y="4040"/>
                  </a:cubicBezTo>
                  <a:cubicBezTo>
                    <a:pt x="1043" y="6198"/>
                    <a:pt x="1" y="8971"/>
                    <a:pt x="1" y="11842"/>
                  </a:cubicBezTo>
                  <a:cubicBezTo>
                    <a:pt x="1" y="15006"/>
                    <a:pt x="1233" y="17979"/>
                    <a:pt x="3470" y="20216"/>
                  </a:cubicBezTo>
                  <a:cubicBezTo>
                    <a:pt x="5706" y="22452"/>
                    <a:pt x="8680" y="23684"/>
                    <a:pt x="11842" y="23684"/>
                  </a:cubicBezTo>
                  <a:cubicBezTo>
                    <a:pt x="15006" y="23684"/>
                    <a:pt x="17979" y="22452"/>
                    <a:pt x="20216" y="20216"/>
                  </a:cubicBezTo>
                  <a:cubicBezTo>
                    <a:pt x="22453" y="17979"/>
                    <a:pt x="23684" y="15006"/>
                    <a:pt x="23684" y="11842"/>
                  </a:cubicBezTo>
                  <a:cubicBezTo>
                    <a:pt x="23684" y="8680"/>
                    <a:pt x="22453" y="5706"/>
                    <a:pt x="20216" y="3470"/>
                  </a:cubicBezTo>
                  <a:cubicBezTo>
                    <a:pt x="17979" y="1233"/>
                    <a:pt x="15006" y="1"/>
                    <a:pt x="118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2"/>
            <p:cNvSpPr/>
            <p:nvPr/>
          </p:nvSpPr>
          <p:spPr>
            <a:xfrm>
              <a:off x="3086375" y="2504300"/>
              <a:ext cx="218850" cy="213825"/>
            </a:xfrm>
            <a:custGeom>
              <a:rect b="b" l="l" r="r" t="t"/>
              <a:pathLst>
                <a:path extrusionOk="0" h="8553" w="8754">
                  <a:moveTo>
                    <a:pt x="5042" y="898"/>
                  </a:moveTo>
                  <a:cubicBezTo>
                    <a:pt x="6571" y="898"/>
                    <a:pt x="7814" y="2140"/>
                    <a:pt x="7814" y="3668"/>
                  </a:cubicBezTo>
                  <a:cubicBezTo>
                    <a:pt x="7814" y="5196"/>
                    <a:pt x="6571" y="6440"/>
                    <a:pt x="5042" y="6440"/>
                  </a:cubicBezTo>
                  <a:cubicBezTo>
                    <a:pt x="3514" y="6440"/>
                    <a:pt x="2272" y="5196"/>
                    <a:pt x="2272" y="3668"/>
                  </a:cubicBezTo>
                  <a:cubicBezTo>
                    <a:pt x="2272" y="2140"/>
                    <a:pt x="3514" y="898"/>
                    <a:pt x="5042" y="898"/>
                  </a:cubicBezTo>
                  <a:close/>
                  <a:moveTo>
                    <a:pt x="1743" y="0"/>
                  </a:moveTo>
                  <a:cubicBezTo>
                    <a:pt x="1649" y="0"/>
                    <a:pt x="1554" y="35"/>
                    <a:pt x="1480" y="106"/>
                  </a:cubicBezTo>
                  <a:cubicBezTo>
                    <a:pt x="533" y="1048"/>
                    <a:pt x="1" y="2331"/>
                    <a:pt x="4" y="3668"/>
                  </a:cubicBezTo>
                  <a:cubicBezTo>
                    <a:pt x="12" y="3870"/>
                    <a:pt x="179" y="4031"/>
                    <a:pt x="382" y="4031"/>
                  </a:cubicBezTo>
                  <a:cubicBezTo>
                    <a:pt x="584" y="4031"/>
                    <a:pt x="751" y="3870"/>
                    <a:pt x="760" y="3668"/>
                  </a:cubicBezTo>
                  <a:cubicBezTo>
                    <a:pt x="760" y="3238"/>
                    <a:pt x="825" y="2809"/>
                    <a:pt x="951" y="2398"/>
                  </a:cubicBezTo>
                  <a:lnTo>
                    <a:pt x="1656" y="2687"/>
                  </a:lnTo>
                  <a:cubicBezTo>
                    <a:pt x="1563" y="3006"/>
                    <a:pt x="1516" y="3337"/>
                    <a:pt x="1516" y="3670"/>
                  </a:cubicBezTo>
                  <a:cubicBezTo>
                    <a:pt x="1516" y="5613"/>
                    <a:pt x="3098" y="7196"/>
                    <a:pt x="5042" y="7196"/>
                  </a:cubicBezTo>
                  <a:cubicBezTo>
                    <a:pt x="5533" y="7196"/>
                    <a:pt x="6019" y="7093"/>
                    <a:pt x="6469" y="6894"/>
                  </a:cubicBezTo>
                  <a:lnTo>
                    <a:pt x="6849" y="7553"/>
                  </a:lnTo>
                  <a:cubicBezTo>
                    <a:pt x="6624" y="7658"/>
                    <a:pt x="6391" y="7743"/>
                    <a:pt x="6152" y="7808"/>
                  </a:cubicBezTo>
                  <a:cubicBezTo>
                    <a:pt x="5946" y="7858"/>
                    <a:pt x="5822" y="8067"/>
                    <a:pt x="5878" y="8272"/>
                  </a:cubicBezTo>
                  <a:cubicBezTo>
                    <a:pt x="5923" y="8441"/>
                    <a:pt x="6075" y="8552"/>
                    <a:pt x="6241" y="8552"/>
                  </a:cubicBezTo>
                  <a:cubicBezTo>
                    <a:pt x="6276" y="8552"/>
                    <a:pt x="6311" y="8548"/>
                    <a:pt x="6347" y="8537"/>
                  </a:cubicBezTo>
                  <a:cubicBezTo>
                    <a:pt x="6771" y="8424"/>
                    <a:pt x="7179" y="8254"/>
                    <a:pt x="7560" y="8035"/>
                  </a:cubicBezTo>
                  <a:lnTo>
                    <a:pt x="7562" y="8033"/>
                  </a:lnTo>
                  <a:lnTo>
                    <a:pt x="7568" y="8030"/>
                  </a:lnTo>
                  <a:cubicBezTo>
                    <a:pt x="7947" y="7811"/>
                    <a:pt x="8296" y="7543"/>
                    <a:pt x="8606" y="7232"/>
                  </a:cubicBezTo>
                  <a:cubicBezTo>
                    <a:pt x="8753" y="7084"/>
                    <a:pt x="8753" y="6844"/>
                    <a:pt x="8606" y="6697"/>
                  </a:cubicBezTo>
                  <a:cubicBezTo>
                    <a:pt x="8532" y="6623"/>
                    <a:pt x="8435" y="6586"/>
                    <a:pt x="8338" y="6586"/>
                  </a:cubicBezTo>
                  <a:cubicBezTo>
                    <a:pt x="8241" y="6586"/>
                    <a:pt x="8145" y="6623"/>
                    <a:pt x="8071" y="6697"/>
                  </a:cubicBezTo>
                  <a:cubicBezTo>
                    <a:pt x="7896" y="6872"/>
                    <a:pt x="7705" y="7031"/>
                    <a:pt x="7504" y="7174"/>
                  </a:cubicBezTo>
                  <a:lnTo>
                    <a:pt x="7123" y="6515"/>
                  </a:lnTo>
                  <a:cubicBezTo>
                    <a:pt x="8033" y="5852"/>
                    <a:pt x="8571" y="4794"/>
                    <a:pt x="8571" y="3668"/>
                  </a:cubicBezTo>
                  <a:cubicBezTo>
                    <a:pt x="8571" y="1724"/>
                    <a:pt x="6988" y="141"/>
                    <a:pt x="5042" y="141"/>
                  </a:cubicBezTo>
                  <a:cubicBezTo>
                    <a:pt x="3750" y="141"/>
                    <a:pt x="2561" y="850"/>
                    <a:pt x="1943" y="1987"/>
                  </a:cubicBezTo>
                  <a:lnTo>
                    <a:pt x="1239" y="1698"/>
                  </a:lnTo>
                  <a:cubicBezTo>
                    <a:pt x="1442" y="1307"/>
                    <a:pt x="1703" y="951"/>
                    <a:pt x="2014" y="640"/>
                  </a:cubicBezTo>
                  <a:cubicBezTo>
                    <a:pt x="2157" y="491"/>
                    <a:pt x="2155" y="256"/>
                    <a:pt x="2009" y="111"/>
                  </a:cubicBezTo>
                  <a:cubicBezTo>
                    <a:pt x="1936" y="37"/>
                    <a:pt x="1839" y="0"/>
                    <a:pt x="1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2"/>
            <p:cNvSpPr/>
            <p:nvPr/>
          </p:nvSpPr>
          <p:spPr>
            <a:xfrm>
              <a:off x="3202550" y="2720275"/>
              <a:ext cx="97725" cy="39525"/>
            </a:xfrm>
            <a:custGeom>
              <a:rect b="b" l="l" r="r" t="t"/>
              <a:pathLst>
                <a:path extrusionOk="0" h="1581" w="3909">
                  <a:moveTo>
                    <a:pt x="3478" y="0"/>
                  </a:moveTo>
                  <a:cubicBezTo>
                    <a:pt x="3415" y="0"/>
                    <a:pt x="3351" y="16"/>
                    <a:pt x="3293" y="49"/>
                  </a:cubicBezTo>
                  <a:cubicBezTo>
                    <a:pt x="2413" y="557"/>
                    <a:pt x="1412" y="825"/>
                    <a:pt x="395" y="825"/>
                  </a:cubicBezTo>
                  <a:cubicBezTo>
                    <a:pt x="389" y="825"/>
                    <a:pt x="383" y="825"/>
                    <a:pt x="377" y="825"/>
                  </a:cubicBezTo>
                  <a:cubicBezTo>
                    <a:pt x="170" y="825"/>
                    <a:pt x="0" y="994"/>
                    <a:pt x="0" y="1203"/>
                  </a:cubicBezTo>
                  <a:cubicBezTo>
                    <a:pt x="0" y="1412"/>
                    <a:pt x="171" y="1580"/>
                    <a:pt x="379" y="1580"/>
                  </a:cubicBezTo>
                  <a:cubicBezTo>
                    <a:pt x="385" y="1580"/>
                    <a:pt x="390" y="1580"/>
                    <a:pt x="395" y="1580"/>
                  </a:cubicBezTo>
                  <a:cubicBezTo>
                    <a:pt x="1546" y="1580"/>
                    <a:pt x="2675" y="1278"/>
                    <a:pt x="3671" y="703"/>
                  </a:cubicBezTo>
                  <a:cubicBezTo>
                    <a:pt x="3850" y="597"/>
                    <a:pt x="3909" y="369"/>
                    <a:pt x="3806" y="189"/>
                  </a:cubicBezTo>
                  <a:cubicBezTo>
                    <a:pt x="3736" y="68"/>
                    <a:pt x="3609" y="0"/>
                    <a:pt x="34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2"/>
            <p:cNvSpPr/>
            <p:nvPr/>
          </p:nvSpPr>
          <p:spPr>
            <a:xfrm>
              <a:off x="3048650" y="2452900"/>
              <a:ext cx="97400" cy="152175"/>
            </a:xfrm>
            <a:custGeom>
              <a:rect b="b" l="l" r="r" t="t"/>
              <a:pathLst>
                <a:path extrusionOk="0" h="6087" w="3896">
                  <a:moveTo>
                    <a:pt x="3463" y="0"/>
                  </a:moveTo>
                  <a:cubicBezTo>
                    <a:pt x="3399" y="0"/>
                    <a:pt x="3334" y="16"/>
                    <a:pt x="3275" y="50"/>
                  </a:cubicBezTo>
                  <a:cubicBezTo>
                    <a:pt x="1256" y="1219"/>
                    <a:pt x="1" y="3393"/>
                    <a:pt x="1" y="5724"/>
                  </a:cubicBezTo>
                  <a:cubicBezTo>
                    <a:pt x="9" y="5926"/>
                    <a:pt x="176" y="6087"/>
                    <a:pt x="379" y="6087"/>
                  </a:cubicBezTo>
                  <a:cubicBezTo>
                    <a:pt x="581" y="6087"/>
                    <a:pt x="748" y="5926"/>
                    <a:pt x="757" y="5724"/>
                  </a:cubicBezTo>
                  <a:cubicBezTo>
                    <a:pt x="757" y="3662"/>
                    <a:pt x="1866" y="1739"/>
                    <a:pt x="3654" y="705"/>
                  </a:cubicBezTo>
                  <a:cubicBezTo>
                    <a:pt x="3834" y="600"/>
                    <a:pt x="3896" y="370"/>
                    <a:pt x="3791" y="189"/>
                  </a:cubicBezTo>
                  <a:cubicBezTo>
                    <a:pt x="3721" y="67"/>
                    <a:pt x="3594" y="0"/>
                    <a:pt x="34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2"/>
            <p:cNvSpPr/>
            <p:nvPr/>
          </p:nvSpPr>
          <p:spPr>
            <a:xfrm>
              <a:off x="3016350" y="2450875"/>
              <a:ext cx="70500" cy="104875"/>
            </a:xfrm>
            <a:custGeom>
              <a:rect b="b" l="l" r="r" t="t"/>
              <a:pathLst>
                <a:path extrusionOk="0" h="4195" w="2820">
                  <a:moveTo>
                    <a:pt x="2406" y="0"/>
                  </a:moveTo>
                  <a:cubicBezTo>
                    <a:pt x="2311" y="0"/>
                    <a:pt x="2217" y="35"/>
                    <a:pt x="2143" y="106"/>
                  </a:cubicBezTo>
                  <a:cubicBezTo>
                    <a:pt x="1141" y="1105"/>
                    <a:pt x="422" y="2352"/>
                    <a:pt x="55" y="3720"/>
                  </a:cubicBezTo>
                  <a:cubicBezTo>
                    <a:pt x="0" y="3922"/>
                    <a:pt x="119" y="4128"/>
                    <a:pt x="321" y="4183"/>
                  </a:cubicBezTo>
                  <a:cubicBezTo>
                    <a:pt x="354" y="4191"/>
                    <a:pt x="386" y="4194"/>
                    <a:pt x="420" y="4194"/>
                  </a:cubicBezTo>
                  <a:cubicBezTo>
                    <a:pt x="591" y="4194"/>
                    <a:pt x="740" y="4079"/>
                    <a:pt x="784" y="3914"/>
                  </a:cubicBezTo>
                  <a:cubicBezTo>
                    <a:pt x="1117" y="2676"/>
                    <a:pt x="1770" y="1546"/>
                    <a:pt x="2678" y="640"/>
                  </a:cubicBezTo>
                  <a:cubicBezTo>
                    <a:pt x="2819" y="491"/>
                    <a:pt x="2818" y="257"/>
                    <a:pt x="2672" y="111"/>
                  </a:cubicBezTo>
                  <a:cubicBezTo>
                    <a:pt x="2598" y="37"/>
                    <a:pt x="2502" y="0"/>
                    <a:pt x="2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2"/>
            <p:cNvSpPr/>
            <p:nvPr/>
          </p:nvSpPr>
          <p:spPr>
            <a:xfrm>
              <a:off x="2954175" y="2337750"/>
              <a:ext cx="516550" cy="516550"/>
            </a:xfrm>
            <a:custGeom>
              <a:rect b="b" l="l" r="r" t="t"/>
              <a:pathLst>
                <a:path extrusionOk="0" h="20662" w="20662">
                  <a:moveTo>
                    <a:pt x="10330" y="1"/>
                  </a:moveTo>
                  <a:cubicBezTo>
                    <a:pt x="4634" y="1"/>
                    <a:pt x="1" y="4634"/>
                    <a:pt x="1" y="10330"/>
                  </a:cubicBezTo>
                  <a:cubicBezTo>
                    <a:pt x="1" y="16026"/>
                    <a:pt x="4634" y="20661"/>
                    <a:pt x="10330" y="20661"/>
                  </a:cubicBezTo>
                  <a:cubicBezTo>
                    <a:pt x="12799" y="20661"/>
                    <a:pt x="15186" y="19777"/>
                    <a:pt x="17059" y="18167"/>
                  </a:cubicBezTo>
                  <a:cubicBezTo>
                    <a:pt x="17223" y="18033"/>
                    <a:pt x="17244" y="17790"/>
                    <a:pt x="17105" y="17630"/>
                  </a:cubicBezTo>
                  <a:cubicBezTo>
                    <a:pt x="17031" y="17543"/>
                    <a:pt x="16926" y="17498"/>
                    <a:pt x="16820" y="17498"/>
                  </a:cubicBezTo>
                  <a:cubicBezTo>
                    <a:pt x="16730" y="17498"/>
                    <a:pt x="16640" y="17530"/>
                    <a:pt x="16567" y="17596"/>
                  </a:cubicBezTo>
                  <a:cubicBezTo>
                    <a:pt x="14831" y="19086"/>
                    <a:pt x="12619" y="19905"/>
                    <a:pt x="10330" y="19905"/>
                  </a:cubicBezTo>
                  <a:cubicBezTo>
                    <a:pt x="5051" y="19905"/>
                    <a:pt x="757" y="15609"/>
                    <a:pt x="757" y="10330"/>
                  </a:cubicBezTo>
                  <a:cubicBezTo>
                    <a:pt x="757" y="5051"/>
                    <a:pt x="5051" y="757"/>
                    <a:pt x="10330" y="757"/>
                  </a:cubicBezTo>
                  <a:cubicBezTo>
                    <a:pt x="15609" y="757"/>
                    <a:pt x="19905" y="5051"/>
                    <a:pt x="19905" y="10330"/>
                  </a:cubicBezTo>
                  <a:cubicBezTo>
                    <a:pt x="19905" y="12619"/>
                    <a:pt x="19086" y="14831"/>
                    <a:pt x="17596" y="16567"/>
                  </a:cubicBezTo>
                  <a:cubicBezTo>
                    <a:pt x="17459" y="16725"/>
                    <a:pt x="17478" y="16963"/>
                    <a:pt x="17636" y="17099"/>
                  </a:cubicBezTo>
                  <a:cubicBezTo>
                    <a:pt x="17707" y="17160"/>
                    <a:pt x="17794" y="17190"/>
                    <a:pt x="17882" y="17190"/>
                  </a:cubicBezTo>
                  <a:cubicBezTo>
                    <a:pt x="17988" y="17190"/>
                    <a:pt x="18094" y="17146"/>
                    <a:pt x="18169" y="17059"/>
                  </a:cubicBezTo>
                  <a:cubicBezTo>
                    <a:pt x="19777" y="15186"/>
                    <a:pt x="20661" y="12799"/>
                    <a:pt x="20661" y="10330"/>
                  </a:cubicBezTo>
                  <a:cubicBezTo>
                    <a:pt x="20661" y="4634"/>
                    <a:pt x="16026" y="1"/>
                    <a:pt x="103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2"/>
            <p:cNvSpPr/>
            <p:nvPr/>
          </p:nvSpPr>
          <p:spPr>
            <a:xfrm>
              <a:off x="3164550" y="2776150"/>
              <a:ext cx="18925" cy="18925"/>
            </a:xfrm>
            <a:custGeom>
              <a:rect b="b" l="l" r="r" t="t"/>
              <a:pathLst>
                <a:path extrusionOk="0" h="757" w="757">
                  <a:moveTo>
                    <a:pt x="378" y="1"/>
                  </a:moveTo>
                  <a:cubicBezTo>
                    <a:pt x="170" y="1"/>
                    <a:pt x="1" y="169"/>
                    <a:pt x="1" y="378"/>
                  </a:cubicBezTo>
                  <a:cubicBezTo>
                    <a:pt x="1" y="587"/>
                    <a:pt x="170" y="757"/>
                    <a:pt x="378" y="757"/>
                  </a:cubicBezTo>
                  <a:cubicBezTo>
                    <a:pt x="588" y="757"/>
                    <a:pt x="757" y="587"/>
                    <a:pt x="757" y="378"/>
                  </a:cubicBezTo>
                  <a:cubicBezTo>
                    <a:pt x="757" y="169"/>
                    <a:pt x="588"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2"/>
            <p:cNvSpPr/>
            <p:nvPr/>
          </p:nvSpPr>
          <p:spPr>
            <a:xfrm>
              <a:off x="3143150" y="2403900"/>
              <a:ext cx="18925" cy="18925"/>
            </a:xfrm>
            <a:custGeom>
              <a:rect b="b" l="l" r="r" t="t"/>
              <a:pathLst>
                <a:path extrusionOk="0" h="757" w="757">
                  <a:moveTo>
                    <a:pt x="378" y="0"/>
                  </a:moveTo>
                  <a:cubicBezTo>
                    <a:pt x="169" y="0"/>
                    <a:pt x="1" y="170"/>
                    <a:pt x="1" y="377"/>
                  </a:cubicBezTo>
                  <a:cubicBezTo>
                    <a:pt x="1" y="587"/>
                    <a:pt x="169" y="756"/>
                    <a:pt x="378" y="756"/>
                  </a:cubicBezTo>
                  <a:cubicBezTo>
                    <a:pt x="587" y="756"/>
                    <a:pt x="757" y="587"/>
                    <a:pt x="757" y="377"/>
                  </a:cubicBezTo>
                  <a:cubicBezTo>
                    <a:pt x="757" y="170"/>
                    <a:pt x="587" y="0"/>
                    <a:pt x="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2"/>
            <p:cNvSpPr/>
            <p:nvPr/>
          </p:nvSpPr>
          <p:spPr>
            <a:xfrm>
              <a:off x="3174875" y="2399325"/>
              <a:ext cx="73375" cy="69325"/>
            </a:xfrm>
            <a:custGeom>
              <a:rect b="b" l="l" r="r" t="t"/>
              <a:pathLst>
                <a:path extrusionOk="0" h="2773" w="2935">
                  <a:moveTo>
                    <a:pt x="1505" y="755"/>
                  </a:moveTo>
                  <a:cubicBezTo>
                    <a:pt x="1727" y="755"/>
                    <a:pt x="1936" y="874"/>
                    <a:pt x="2049" y="1070"/>
                  </a:cubicBezTo>
                  <a:cubicBezTo>
                    <a:pt x="2177" y="1291"/>
                    <a:pt x="2160" y="1568"/>
                    <a:pt x="2003" y="1770"/>
                  </a:cubicBezTo>
                  <a:cubicBezTo>
                    <a:pt x="1883" y="1928"/>
                    <a:pt x="1697" y="2016"/>
                    <a:pt x="1504" y="2016"/>
                  </a:cubicBezTo>
                  <a:cubicBezTo>
                    <a:pt x="1449" y="2016"/>
                    <a:pt x="1393" y="2009"/>
                    <a:pt x="1339" y="1994"/>
                  </a:cubicBezTo>
                  <a:cubicBezTo>
                    <a:pt x="1004" y="1904"/>
                    <a:pt x="804" y="1560"/>
                    <a:pt x="894" y="1224"/>
                  </a:cubicBezTo>
                  <a:cubicBezTo>
                    <a:pt x="960" y="977"/>
                    <a:pt x="1168" y="795"/>
                    <a:pt x="1421" y="761"/>
                  </a:cubicBezTo>
                  <a:cubicBezTo>
                    <a:pt x="1449" y="757"/>
                    <a:pt x="1477" y="755"/>
                    <a:pt x="1505" y="755"/>
                  </a:cubicBezTo>
                  <a:close/>
                  <a:moveTo>
                    <a:pt x="1502" y="0"/>
                  </a:moveTo>
                  <a:cubicBezTo>
                    <a:pt x="851" y="0"/>
                    <a:pt x="274" y="459"/>
                    <a:pt x="144" y="1114"/>
                  </a:cubicBezTo>
                  <a:cubicBezTo>
                    <a:pt x="1" y="1831"/>
                    <a:pt x="438" y="2535"/>
                    <a:pt x="1144" y="2725"/>
                  </a:cubicBezTo>
                  <a:cubicBezTo>
                    <a:pt x="1261" y="2756"/>
                    <a:pt x="1382" y="2772"/>
                    <a:pt x="1504" y="2772"/>
                  </a:cubicBezTo>
                  <a:cubicBezTo>
                    <a:pt x="2233" y="2772"/>
                    <a:pt x="2839" y="2207"/>
                    <a:pt x="2888" y="1477"/>
                  </a:cubicBezTo>
                  <a:cubicBezTo>
                    <a:pt x="2935" y="749"/>
                    <a:pt x="2410" y="108"/>
                    <a:pt x="1685" y="12"/>
                  </a:cubicBezTo>
                  <a:cubicBezTo>
                    <a:pt x="1624" y="4"/>
                    <a:pt x="1562" y="0"/>
                    <a:pt x="15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2"/>
            <p:cNvSpPr/>
            <p:nvPr/>
          </p:nvSpPr>
          <p:spPr>
            <a:xfrm>
              <a:off x="3044200" y="2659075"/>
              <a:ext cx="108200" cy="103025"/>
            </a:xfrm>
            <a:custGeom>
              <a:rect b="b" l="l" r="r" t="t"/>
              <a:pathLst>
                <a:path extrusionOk="0" h="4121" w="4328">
                  <a:moveTo>
                    <a:pt x="1472" y="755"/>
                  </a:moveTo>
                  <a:cubicBezTo>
                    <a:pt x="1664" y="755"/>
                    <a:pt x="1854" y="843"/>
                    <a:pt x="1978" y="1010"/>
                  </a:cubicBezTo>
                  <a:lnTo>
                    <a:pt x="1887" y="1077"/>
                  </a:lnTo>
                  <a:cubicBezTo>
                    <a:pt x="1719" y="1201"/>
                    <a:pt x="1683" y="1439"/>
                    <a:pt x="1809" y="1605"/>
                  </a:cubicBezTo>
                  <a:cubicBezTo>
                    <a:pt x="1883" y="1705"/>
                    <a:pt x="1997" y="1758"/>
                    <a:pt x="2112" y="1758"/>
                  </a:cubicBezTo>
                  <a:cubicBezTo>
                    <a:pt x="2191" y="1758"/>
                    <a:pt x="2270" y="1734"/>
                    <a:pt x="2338" y="1683"/>
                  </a:cubicBezTo>
                  <a:lnTo>
                    <a:pt x="2469" y="1586"/>
                  </a:lnTo>
                  <a:cubicBezTo>
                    <a:pt x="2693" y="1820"/>
                    <a:pt x="2937" y="2035"/>
                    <a:pt x="3197" y="2228"/>
                  </a:cubicBezTo>
                  <a:cubicBezTo>
                    <a:pt x="3415" y="2391"/>
                    <a:pt x="3505" y="2675"/>
                    <a:pt x="3419" y="2933"/>
                  </a:cubicBezTo>
                  <a:cubicBezTo>
                    <a:pt x="3334" y="3191"/>
                    <a:pt x="3092" y="3365"/>
                    <a:pt x="2821" y="3365"/>
                  </a:cubicBezTo>
                  <a:cubicBezTo>
                    <a:pt x="2685" y="3365"/>
                    <a:pt x="2553" y="3321"/>
                    <a:pt x="2445" y="3239"/>
                  </a:cubicBezTo>
                  <a:lnTo>
                    <a:pt x="2526" y="3130"/>
                  </a:lnTo>
                  <a:cubicBezTo>
                    <a:pt x="2654" y="2962"/>
                    <a:pt x="2621" y="2724"/>
                    <a:pt x="2453" y="2597"/>
                  </a:cubicBezTo>
                  <a:cubicBezTo>
                    <a:pt x="2385" y="2547"/>
                    <a:pt x="2306" y="2523"/>
                    <a:pt x="2227" y="2523"/>
                  </a:cubicBezTo>
                  <a:cubicBezTo>
                    <a:pt x="2110" y="2523"/>
                    <a:pt x="1994" y="2577"/>
                    <a:pt x="1921" y="2679"/>
                  </a:cubicBezTo>
                  <a:lnTo>
                    <a:pt x="1863" y="2756"/>
                  </a:lnTo>
                  <a:cubicBezTo>
                    <a:pt x="1534" y="2452"/>
                    <a:pt x="1234" y="2119"/>
                    <a:pt x="967" y="1761"/>
                  </a:cubicBezTo>
                  <a:cubicBezTo>
                    <a:pt x="759" y="1481"/>
                    <a:pt x="817" y="1088"/>
                    <a:pt x="1095" y="880"/>
                  </a:cubicBezTo>
                  <a:lnTo>
                    <a:pt x="1097" y="880"/>
                  </a:lnTo>
                  <a:cubicBezTo>
                    <a:pt x="1209" y="796"/>
                    <a:pt x="1341" y="755"/>
                    <a:pt x="1472" y="755"/>
                  </a:cubicBezTo>
                  <a:close/>
                  <a:moveTo>
                    <a:pt x="1474" y="0"/>
                  </a:moveTo>
                  <a:cubicBezTo>
                    <a:pt x="949" y="0"/>
                    <a:pt x="470" y="295"/>
                    <a:pt x="236" y="764"/>
                  </a:cubicBezTo>
                  <a:cubicBezTo>
                    <a:pt x="0" y="1232"/>
                    <a:pt x="50" y="1792"/>
                    <a:pt x="363" y="2212"/>
                  </a:cubicBezTo>
                  <a:cubicBezTo>
                    <a:pt x="740" y="2719"/>
                    <a:pt x="1176" y="3179"/>
                    <a:pt x="1663" y="3581"/>
                  </a:cubicBezTo>
                  <a:lnTo>
                    <a:pt x="1661" y="3581"/>
                  </a:lnTo>
                  <a:cubicBezTo>
                    <a:pt x="1673" y="3593"/>
                    <a:pt x="1685" y="3603"/>
                    <a:pt x="1698" y="3612"/>
                  </a:cubicBezTo>
                  <a:cubicBezTo>
                    <a:pt x="1699" y="3614"/>
                    <a:pt x="1701" y="3614"/>
                    <a:pt x="1702" y="3615"/>
                  </a:cubicBezTo>
                  <a:cubicBezTo>
                    <a:pt x="1798" y="3693"/>
                    <a:pt x="1895" y="3771"/>
                    <a:pt x="1996" y="3845"/>
                  </a:cubicBezTo>
                  <a:cubicBezTo>
                    <a:pt x="2234" y="4025"/>
                    <a:pt x="2523" y="4121"/>
                    <a:pt x="2822" y="4121"/>
                  </a:cubicBezTo>
                  <a:cubicBezTo>
                    <a:pt x="3419" y="4121"/>
                    <a:pt x="3950" y="3738"/>
                    <a:pt x="4139" y="3170"/>
                  </a:cubicBezTo>
                  <a:cubicBezTo>
                    <a:pt x="4327" y="2604"/>
                    <a:pt x="4130" y="1979"/>
                    <a:pt x="3651" y="1623"/>
                  </a:cubicBezTo>
                  <a:cubicBezTo>
                    <a:pt x="3245" y="1321"/>
                    <a:pt x="2887" y="963"/>
                    <a:pt x="2585" y="557"/>
                  </a:cubicBezTo>
                  <a:cubicBezTo>
                    <a:pt x="2323" y="207"/>
                    <a:pt x="1912" y="0"/>
                    <a:pt x="1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2"/>
            <p:cNvSpPr/>
            <p:nvPr/>
          </p:nvSpPr>
          <p:spPr>
            <a:xfrm>
              <a:off x="3323350" y="2580250"/>
              <a:ext cx="87050" cy="115400"/>
            </a:xfrm>
            <a:custGeom>
              <a:rect b="b" l="l" r="r" t="t"/>
              <a:pathLst>
                <a:path extrusionOk="0" h="4616" w="3482">
                  <a:moveTo>
                    <a:pt x="2068" y="757"/>
                  </a:moveTo>
                  <a:cubicBezTo>
                    <a:pt x="2094" y="757"/>
                    <a:pt x="2119" y="758"/>
                    <a:pt x="2142" y="761"/>
                  </a:cubicBezTo>
                  <a:cubicBezTo>
                    <a:pt x="2488" y="801"/>
                    <a:pt x="2736" y="1114"/>
                    <a:pt x="2695" y="1460"/>
                  </a:cubicBezTo>
                  <a:cubicBezTo>
                    <a:pt x="2643" y="1903"/>
                    <a:pt x="2550" y="2341"/>
                    <a:pt x="2416" y="2769"/>
                  </a:cubicBezTo>
                  <a:lnTo>
                    <a:pt x="2329" y="2730"/>
                  </a:lnTo>
                  <a:cubicBezTo>
                    <a:pt x="2281" y="2709"/>
                    <a:pt x="2230" y="2699"/>
                    <a:pt x="2180" y="2699"/>
                  </a:cubicBezTo>
                  <a:cubicBezTo>
                    <a:pt x="2034" y="2699"/>
                    <a:pt x="1894" y="2785"/>
                    <a:pt x="1833" y="2928"/>
                  </a:cubicBezTo>
                  <a:cubicBezTo>
                    <a:pt x="1750" y="3119"/>
                    <a:pt x="1839" y="3342"/>
                    <a:pt x="2030" y="3424"/>
                  </a:cubicBezTo>
                  <a:lnTo>
                    <a:pt x="2154" y="3479"/>
                  </a:lnTo>
                  <a:cubicBezTo>
                    <a:pt x="2052" y="3716"/>
                    <a:pt x="1819" y="3859"/>
                    <a:pt x="1575" y="3859"/>
                  </a:cubicBezTo>
                  <a:cubicBezTo>
                    <a:pt x="1492" y="3859"/>
                    <a:pt x="1408" y="3842"/>
                    <a:pt x="1327" y="3808"/>
                  </a:cubicBezTo>
                  <a:cubicBezTo>
                    <a:pt x="1007" y="3669"/>
                    <a:pt x="860" y="3299"/>
                    <a:pt x="999" y="2979"/>
                  </a:cubicBezTo>
                  <a:cubicBezTo>
                    <a:pt x="1127" y="2682"/>
                    <a:pt x="1230" y="2374"/>
                    <a:pt x="1308" y="2058"/>
                  </a:cubicBezTo>
                  <a:lnTo>
                    <a:pt x="1470" y="2077"/>
                  </a:lnTo>
                  <a:cubicBezTo>
                    <a:pt x="1485" y="2079"/>
                    <a:pt x="1500" y="2079"/>
                    <a:pt x="1514" y="2080"/>
                  </a:cubicBezTo>
                  <a:cubicBezTo>
                    <a:pt x="1715" y="2080"/>
                    <a:pt x="1881" y="1924"/>
                    <a:pt x="1892" y="1724"/>
                  </a:cubicBezTo>
                  <a:cubicBezTo>
                    <a:pt x="1903" y="1523"/>
                    <a:pt x="1756" y="1349"/>
                    <a:pt x="1557" y="1326"/>
                  </a:cubicBezTo>
                  <a:lnTo>
                    <a:pt x="1445" y="1312"/>
                  </a:lnTo>
                  <a:cubicBezTo>
                    <a:pt x="1480" y="996"/>
                    <a:pt x="1749" y="757"/>
                    <a:pt x="2068" y="757"/>
                  </a:cubicBezTo>
                  <a:close/>
                  <a:moveTo>
                    <a:pt x="2068" y="1"/>
                  </a:moveTo>
                  <a:cubicBezTo>
                    <a:pt x="1367" y="1"/>
                    <a:pt x="775" y="527"/>
                    <a:pt x="693" y="1226"/>
                  </a:cubicBezTo>
                  <a:cubicBezTo>
                    <a:pt x="636" y="1727"/>
                    <a:pt x="503" y="2217"/>
                    <a:pt x="304" y="2680"/>
                  </a:cubicBezTo>
                  <a:cubicBezTo>
                    <a:pt x="1" y="3383"/>
                    <a:pt x="325" y="4198"/>
                    <a:pt x="1028" y="4502"/>
                  </a:cubicBezTo>
                  <a:cubicBezTo>
                    <a:pt x="1207" y="4579"/>
                    <a:pt x="1393" y="4616"/>
                    <a:pt x="1577" y="4616"/>
                  </a:cubicBezTo>
                  <a:cubicBezTo>
                    <a:pt x="2113" y="4616"/>
                    <a:pt x="2623" y="4302"/>
                    <a:pt x="2848" y="3778"/>
                  </a:cubicBezTo>
                  <a:cubicBezTo>
                    <a:pt x="2898" y="3663"/>
                    <a:pt x="2944" y="3548"/>
                    <a:pt x="2988" y="3432"/>
                  </a:cubicBezTo>
                  <a:lnTo>
                    <a:pt x="2990" y="3427"/>
                  </a:lnTo>
                  <a:cubicBezTo>
                    <a:pt x="2995" y="3413"/>
                    <a:pt x="3001" y="3398"/>
                    <a:pt x="3006" y="3383"/>
                  </a:cubicBezTo>
                  <a:cubicBezTo>
                    <a:pt x="3225" y="2791"/>
                    <a:pt x="3373" y="2175"/>
                    <a:pt x="3446" y="1547"/>
                  </a:cubicBezTo>
                  <a:cubicBezTo>
                    <a:pt x="3482" y="1251"/>
                    <a:pt x="3420" y="951"/>
                    <a:pt x="3271" y="694"/>
                  </a:cubicBezTo>
                  <a:cubicBezTo>
                    <a:pt x="3051" y="315"/>
                    <a:pt x="2665" y="61"/>
                    <a:pt x="2231" y="10"/>
                  </a:cubicBezTo>
                  <a:cubicBezTo>
                    <a:pt x="2178" y="4"/>
                    <a:pt x="2123" y="1"/>
                    <a:pt x="20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2"/>
            <p:cNvSpPr/>
            <p:nvPr/>
          </p:nvSpPr>
          <p:spPr>
            <a:xfrm>
              <a:off x="3272550" y="2429925"/>
              <a:ext cx="108200" cy="103050"/>
            </a:xfrm>
            <a:custGeom>
              <a:rect b="b" l="l" r="r" t="t"/>
              <a:pathLst>
                <a:path extrusionOk="0" h="4122" w="4328">
                  <a:moveTo>
                    <a:pt x="1504" y="757"/>
                  </a:moveTo>
                  <a:cubicBezTo>
                    <a:pt x="1639" y="757"/>
                    <a:pt x="1772" y="801"/>
                    <a:pt x="1880" y="882"/>
                  </a:cubicBezTo>
                  <a:lnTo>
                    <a:pt x="1798" y="991"/>
                  </a:lnTo>
                  <a:cubicBezTo>
                    <a:pt x="1673" y="1158"/>
                    <a:pt x="1709" y="1395"/>
                    <a:pt x="1875" y="1520"/>
                  </a:cubicBezTo>
                  <a:cubicBezTo>
                    <a:pt x="1943" y="1571"/>
                    <a:pt x="2022" y="1595"/>
                    <a:pt x="2101" y="1595"/>
                  </a:cubicBezTo>
                  <a:cubicBezTo>
                    <a:pt x="2217" y="1595"/>
                    <a:pt x="2331" y="1542"/>
                    <a:pt x="2404" y="1442"/>
                  </a:cubicBezTo>
                  <a:lnTo>
                    <a:pt x="2462" y="1366"/>
                  </a:lnTo>
                  <a:cubicBezTo>
                    <a:pt x="2790" y="1669"/>
                    <a:pt x="3091" y="2002"/>
                    <a:pt x="3358" y="2360"/>
                  </a:cubicBezTo>
                  <a:cubicBezTo>
                    <a:pt x="3565" y="2639"/>
                    <a:pt x="3508" y="3034"/>
                    <a:pt x="3228" y="3242"/>
                  </a:cubicBezTo>
                  <a:cubicBezTo>
                    <a:pt x="3115" y="3326"/>
                    <a:pt x="2983" y="3367"/>
                    <a:pt x="2853" y="3367"/>
                  </a:cubicBezTo>
                  <a:cubicBezTo>
                    <a:pt x="2660" y="3367"/>
                    <a:pt x="2470" y="3279"/>
                    <a:pt x="2347" y="3112"/>
                  </a:cubicBezTo>
                  <a:lnTo>
                    <a:pt x="2440" y="3044"/>
                  </a:lnTo>
                  <a:cubicBezTo>
                    <a:pt x="2611" y="2920"/>
                    <a:pt x="2647" y="2682"/>
                    <a:pt x="2522" y="2512"/>
                  </a:cubicBezTo>
                  <a:cubicBezTo>
                    <a:pt x="2447" y="2412"/>
                    <a:pt x="2333" y="2360"/>
                    <a:pt x="2218" y="2360"/>
                  </a:cubicBezTo>
                  <a:cubicBezTo>
                    <a:pt x="2137" y="2360"/>
                    <a:pt x="2056" y="2385"/>
                    <a:pt x="1987" y="2439"/>
                  </a:cubicBezTo>
                  <a:lnTo>
                    <a:pt x="1857" y="2536"/>
                  </a:lnTo>
                  <a:cubicBezTo>
                    <a:pt x="1632" y="2302"/>
                    <a:pt x="1389" y="2086"/>
                    <a:pt x="1128" y="1893"/>
                  </a:cubicBezTo>
                  <a:lnTo>
                    <a:pt x="1128" y="1892"/>
                  </a:lnTo>
                  <a:cubicBezTo>
                    <a:pt x="910" y="1730"/>
                    <a:pt x="820" y="1447"/>
                    <a:pt x="905" y="1189"/>
                  </a:cubicBezTo>
                  <a:cubicBezTo>
                    <a:pt x="991" y="931"/>
                    <a:pt x="1233" y="757"/>
                    <a:pt x="1504" y="757"/>
                  </a:cubicBezTo>
                  <a:close/>
                  <a:moveTo>
                    <a:pt x="1512" y="1"/>
                  </a:moveTo>
                  <a:cubicBezTo>
                    <a:pt x="1510" y="1"/>
                    <a:pt x="1507" y="1"/>
                    <a:pt x="1505" y="1"/>
                  </a:cubicBezTo>
                  <a:cubicBezTo>
                    <a:pt x="1504" y="1"/>
                    <a:pt x="1503" y="1"/>
                    <a:pt x="1502" y="1"/>
                  </a:cubicBezTo>
                  <a:cubicBezTo>
                    <a:pt x="905" y="1"/>
                    <a:pt x="376" y="384"/>
                    <a:pt x="189" y="950"/>
                  </a:cubicBezTo>
                  <a:cubicBezTo>
                    <a:pt x="1" y="1517"/>
                    <a:pt x="197" y="2141"/>
                    <a:pt x="677" y="2498"/>
                  </a:cubicBezTo>
                  <a:cubicBezTo>
                    <a:pt x="1081" y="2800"/>
                    <a:pt x="1440" y="3158"/>
                    <a:pt x="1741" y="3563"/>
                  </a:cubicBezTo>
                  <a:cubicBezTo>
                    <a:pt x="2003" y="3914"/>
                    <a:pt x="2416" y="4120"/>
                    <a:pt x="2854" y="4122"/>
                  </a:cubicBezTo>
                  <a:cubicBezTo>
                    <a:pt x="3377" y="4122"/>
                    <a:pt x="3856" y="3825"/>
                    <a:pt x="4092" y="3358"/>
                  </a:cubicBezTo>
                  <a:cubicBezTo>
                    <a:pt x="4327" y="2890"/>
                    <a:pt x="4277" y="2328"/>
                    <a:pt x="3965" y="1908"/>
                  </a:cubicBezTo>
                  <a:cubicBezTo>
                    <a:pt x="3588" y="1403"/>
                    <a:pt x="3151" y="943"/>
                    <a:pt x="2665" y="539"/>
                  </a:cubicBezTo>
                  <a:cubicBezTo>
                    <a:pt x="2653" y="529"/>
                    <a:pt x="2641" y="518"/>
                    <a:pt x="2630" y="508"/>
                  </a:cubicBezTo>
                  <a:lnTo>
                    <a:pt x="2624" y="505"/>
                  </a:lnTo>
                  <a:cubicBezTo>
                    <a:pt x="2528" y="427"/>
                    <a:pt x="2432" y="349"/>
                    <a:pt x="2332" y="275"/>
                  </a:cubicBezTo>
                  <a:cubicBezTo>
                    <a:pt x="2095" y="98"/>
                    <a:pt x="1807" y="1"/>
                    <a:pt x="15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52"/>
          <p:cNvGrpSpPr/>
          <p:nvPr/>
        </p:nvGrpSpPr>
        <p:grpSpPr>
          <a:xfrm>
            <a:off x="2914463" y="1578969"/>
            <a:ext cx="505250" cy="592125"/>
            <a:chOff x="2253100" y="2281900"/>
            <a:chExt cx="505250" cy="592125"/>
          </a:xfrm>
        </p:grpSpPr>
        <p:sp>
          <p:nvSpPr>
            <p:cNvPr id="4882" name="Google Shape;4882;p52"/>
            <p:cNvSpPr/>
            <p:nvPr/>
          </p:nvSpPr>
          <p:spPr>
            <a:xfrm>
              <a:off x="2253100" y="2361375"/>
              <a:ext cx="410775" cy="512650"/>
            </a:xfrm>
            <a:custGeom>
              <a:rect b="b" l="l" r="r" t="t"/>
              <a:pathLst>
                <a:path extrusionOk="0" h="20506" w="16431">
                  <a:moveTo>
                    <a:pt x="1542" y="0"/>
                  </a:moveTo>
                  <a:cubicBezTo>
                    <a:pt x="690" y="2"/>
                    <a:pt x="0" y="692"/>
                    <a:pt x="0" y="1542"/>
                  </a:cubicBezTo>
                  <a:lnTo>
                    <a:pt x="0" y="18964"/>
                  </a:lnTo>
                  <a:cubicBezTo>
                    <a:pt x="0" y="19815"/>
                    <a:pt x="690" y="20505"/>
                    <a:pt x="1542" y="20506"/>
                  </a:cubicBezTo>
                  <a:lnTo>
                    <a:pt x="14889" y="20506"/>
                  </a:lnTo>
                  <a:cubicBezTo>
                    <a:pt x="15740" y="20505"/>
                    <a:pt x="16429" y="19815"/>
                    <a:pt x="16431" y="18964"/>
                  </a:cubicBezTo>
                  <a:lnTo>
                    <a:pt x="16431" y="1542"/>
                  </a:lnTo>
                  <a:cubicBezTo>
                    <a:pt x="16429" y="692"/>
                    <a:pt x="15740" y="2"/>
                    <a:pt x="14889" y="2"/>
                  </a:cubicBezTo>
                  <a:lnTo>
                    <a:pt x="14133" y="2"/>
                  </a:lnTo>
                  <a:cubicBezTo>
                    <a:pt x="14127" y="2"/>
                    <a:pt x="14121" y="1"/>
                    <a:pt x="14115" y="1"/>
                  </a:cubicBezTo>
                  <a:cubicBezTo>
                    <a:pt x="13908" y="1"/>
                    <a:pt x="13738" y="170"/>
                    <a:pt x="13738" y="379"/>
                  </a:cubicBezTo>
                  <a:cubicBezTo>
                    <a:pt x="13738" y="589"/>
                    <a:pt x="13909" y="757"/>
                    <a:pt x="14117" y="757"/>
                  </a:cubicBezTo>
                  <a:cubicBezTo>
                    <a:pt x="14123" y="757"/>
                    <a:pt x="14128" y="757"/>
                    <a:pt x="14133" y="756"/>
                  </a:cubicBezTo>
                  <a:lnTo>
                    <a:pt x="14889" y="756"/>
                  </a:lnTo>
                  <a:cubicBezTo>
                    <a:pt x="15323" y="756"/>
                    <a:pt x="15675" y="1109"/>
                    <a:pt x="15675" y="1542"/>
                  </a:cubicBezTo>
                  <a:lnTo>
                    <a:pt x="15675" y="18964"/>
                  </a:lnTo>
                  <a:cubicBezTo>
                    <a:pt x="15675" y="19398"/>
                    <a:pt x="15323" y="19748"/>
                    <a:pt x="14889" y="19750"/>
                  </a:cubicBezTo>
                  <a:lnTo>
                    <a:pt x="1542" y="19750"/>
                  </a:lnTo>
                  <a:cubicBezTo>
                    <a:pt x="1107" y="19748"/>
                    <a:pt x="756" y="19398"/>
                    <a:pt x="756" y="18964"/>
                  </a:cubicBezTo>
                  <a:lnTo>
                    <a:pt x="756" y="1542"/>
                  </a:lnTo>
                  <a:cubicBezTo>
                    <a:pt x="756" y="1107"/>
                    <a:pt x="1107" y="756"/>
                    <a:pt x="1542" y="756"/>
                  </a:cubicBezTo>
                  <a:lnTo>
                    <a:pt x="2298" y="756"/>
                  </a:lnTo>
                  <a:cubicBezTo>
                    <a:pt x="2499" y="748"/>
                    <a:pt x="2659" y="581"/>
                    <a:pt x="2659" y="379"/>
                  </a:cubicBezTo>
                  <a:cubicBezTo>
                    <a:pt x="2659" y="176"/>
                    <a:pt x="2499" y="9"/>
                    <a:pt x="22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2"/>
            <p:cNvSpPr/>
            <p:nvPr/>
          </p:nvSpPr>
          <p:spPr>
            <a:xfrm>
              <a:off x="2695350" y="2385325"/>
              <a:ext cx="63000" cy="450900"/>
            </a:xfrm>
            <a:custGeom>
              <a:rect b="b" l="l" r="r" t="t"/>
              <a:pathLst>
                <a:path extrusionOk="0" h="18036" w="2520">
                  <a:moveTo>
                    <a:pt x="1259" y="1651"/>
                  </a:moveTo>
                  <a:lnTo>
                    <a:pt x="1628" y="2839"/>
                  </a:lnTo>
                  <a:lnTo>
                    <a:pt x="891" y="2839"/>
                  </a:lnTo>
                  <a:lnTo>
                    <a:pt x="1259" y="1651"/>
                  </a:lnTo>
                  <a:close/>
                  <a:moveTo>
                    <a:pt x="1763" y="3595"/>
                  </a:moveTo>
                  <a:lnTo>
                    <a:pt x="1763" y="15422"/>
                  </a:lnTo>
                  <a:lnTo>
                    <a:pt x="757" y="15422"/>
                  </a:lnTo>
                  <a:lnTo>
                    <a:pt x="757" y="3595"/>
                  </a:lnTo>
                  <a:close/>
                  <a:moveTo>
                    <a:pt x="1763" y="16178"/>
                  </a:moveTo>
                  <a:lnTo>
                    <a:pt x="1763" y="16995"/>
                  </a:lnTo>
                  <a:cubicBezTo>
                    <a:pt x="1763" y="17152"/>
                    <a:pt x="1637" y="17278"/>
                    <a:pt x="1480" y="17280"/>
                  </a:cubicBezTo>
                  <a:lnTo>
                    <a:pt x="1040" y="17280"/>
                  </a:lnTo>
                  <a:cubicBezTo>
                    <a:pt x="884" y="17278"/>
                    <a:pt x="757" y="17152"/>
                    <a:pt x="757" y="16995"/>
                  </a:cubicBezTo>
                  <a:lnTo>
                    <a:pt x="757" y="16178"/>
                  </a:lnTo>
                  <a:close/>
                  <a:moveTo>
                    <a:pt x="1259" y="0"/>
                  </a:moveTo>
                  <a:cubicBezTo>
                    <a:pt x="1094" y="0"/>
                    <a:pt x="948" y="108"/>
                    <a:pt x="898" y="266"/>
                  </a:cubicBezTo>
                  <a:lnTo>
                    <a:pt x="19" y="3103"/>
                  </a:lnTo>
                  <a:cubicBezTo>
                    <a:pt x="13" y="3120"/>
                    <a:pt x="8" y="3136"/>
                    <a:pt x="5" y="3154"/>
                  </a:cubicBezTo>
                  <a:lnTo>
                    <a:pt x="4" y="3166"/>
                  </a:lnTo>
                  <a:cubicBezTo>
                    <a:pt x="1" y="3182"/>
                    <a:pt x="1" y="3200"/>
                    <a:pt x="1" y="3217"/>
                  </a:cubicBezTo>
                  <a:lnTo>
                    <a:pt x="1" y="16997"/>
                  </a:lnTo>
                  <a:cubicBezTo>
                    <a:pt x="1" y="17570"/>
                    <a:pt x="465" y="18036"/>
                    <a:pt x="1040" y="18036"/>
                  </a:cubicBezTo>
                  <a:lnTo>
                    <a:pt x="1480" y="18036"/>
                  </a:lnTo>
                  <a:cubicBezTo>
                    <a:pt x="2054" y="18036"/>
                    <a:pt x="2519" y="17570"/>
                    <a:pt x="2519" y="16997"/>
                  </a:cubicBezTo>
                  <a:lnTo>
                    <a:pt x="2519" y="15799"/>
                  </a:lnTo>
                  <a:lnTo>
                    <a:pt x="2519" y="3217"/>
                  </a:lnTo>
                  <a:cubicBezTo>
                    <a:pt x="2519" y="3200"/>
                    <a:pt x="2518" y="3184"/>
                    <a:pt x="2517" y="3166"/>
                  </a:cubicBezTo>
                  <a:cubicBezTo>
                    <a:pt x="2517" y="3161"/>
                    <a:pt x="2515" y="3159"/>
                    <a:pt x="2514" y="3154"/>
                  </a:cubicBezTo>
                  <a:cubicBezTo>
                    <a:pt x="2511" y="3138"/>
                    <a:pt x="2508" y="3120"/>
                    <a:pt x="2502" y="3103"/>
                  </a:cubicBezTo>
                  <a:lnTo>
                    <a:pt x="1620" y="266"/>
                  </a:lnTo>
                  <a:cubicBezTo>
                    <a:pt x="1572" y="108"/>
                    <a:pt x="1426" y="0"/>
                    <a:pt x="12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2"/>
            <p:cNvSpPr/>
            <p:nvPr/>
          </p:nvSpPr>
          <p:spPr>
            <a:xfrm>
              <a:off x="2351875" y="2718925"/>
              <a:ext cx="214050" cy="18900"/>
            </a:xfrm>
            <a:custGeom>
              <a:rect b="b" l="l" r="r" t="t"/>
              <a:pathLst>
                <a:path extrusionOk="0" h="756" w="8562">
                  <a:moveTo>
                    <a:pt x="8186" y="1"/>
                  </a:moveTo>
                  <a:cubicBezTo>
                    <a:pt x="8180" y="1"/>
                    <a:pt x="8174" y="1"/>
                    <a:pt x="8168" y="1"/>
                  </a:cubicBezTo>
                  <a:lnTo>
                    <a:pt x="361" y="1"/>
                  </a:lnTo>
                  <a:cubicBezTo>
                    <a:pt x="159" y="10"/>
                    <a:pt x="0" y="176"/>
                    <a:pt x="0" y="378"/>
                  </a:cubicBezTo>
                  <a:cubicBezTo>
                    <a:pt x="0" y="580"/>
                    <a:pt x="159" y="747"/>
                    <a:pt x="361" y="756"/>
                  </a:cubicBezTo>
                  <a:lnTo>
                    <a:pt x="8168" y="756"/>
                  </a:lnTo>
                  <a:cubicBezTo>
                    <a:pt x="8174" y="756"/>
                    <a:pt x="8180" y="756"/>
                    <a:pt x="8186" y="756"/>
                  </a:cubicBezTo>
                  <a:cubicBezTo>
                    <a:pt x="8391" y="756"/>
                    <a:pt x="8561" y="587"/>
                    <a:pt x="8561" y="378"/>
                  </a:cubicBezTo>
                  <a:cubicBezTo>
                    <a:pt x="8561" y="169"/>
                    <a:pt x="8391" y="1"/>
                    <a:pt x="8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2"/>
            <p:cNvSpPr/>
            <p:nvPr/>
          </p:nvSpPr>
          <p:spPr>
            <a:xfrm>
              <a:off x="2351875" y="2756700"/>
              <a:ext cx="115675" cy="18925"/>
            </a:xfrm>
            <a:custGeom>
              <a:rect b="b" l="l" r="r" t="t"/>
              <a:pathLst>
                <a:path extrusionOk="0" h="757" w="4627">
                  <a:moveTo>
                    <a:pt x="361" y="1"/>
                  </a:moveTo>
                  <a:cubicBezTo>
                    <a:pt x="159" y="9"/>
                    <a:pt x="0" y="176"/>
                    <a:pt x="0" y="379"/>
                  </a:cubicBezTo>
                  <a:cubicBezTo>
                    <a:pt x="0" y="581"/>
                    <a:pt x="159" y="748"/>
                    <a:pt x="361" y="757"/>
                  </a:cubicBezTo>
                  <a:lnTo>
                    <a:pt x="4264" y="757"/>
                  </a:lnTo>
                  <a:cubicBezTo>
                    <a:pt x="4466" y="748"/>
                    <a:pt x="4626" y="581"/>
                    <a:pt x="4626" y="379"/>
                  </a:cubicBezTo>
                  <a:cubicBezTo>
                    <a:pt x="4626" y="176"/>
                    <a:pt x="4466" y="9"/>
                    <a:pt x="42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2"/>
            <p:cNvSpPr/>
            <p:nvPr/>
          </p:nvSpPr>
          <p:spPr>
            <a:xfrm>
              <a:off x="2290900" y="2281900"/>
              <a:ext cx="335175" cy="554325"/>
            </a:xfrm>
            <a:custGeom>
              <a:rect b="b" l="l" r="r" t="t"/>
              <a:pathLst>
                <a:path extrusionOk="0" h="22173" w="13407">
                  <a:moveTo>
                    <a:pt x="6703" y="757"/>
                  </a:moveTo>
                  <a:cubicBezTo>
                    <a:pt x="7608" y="757"/>
                    <a:pt x="8341" y="1490"/>
                    <a:pt x="8341" y="2394"/>
                  </a:cubicBezTo>
                  <a:cubicBezTo>
                    <a:pt x="8341" y="2603"/>
                    <a:pt x="8509" y="2773"/>
                    <a:pt x="8719" y="2773"/>
                  </a:cubicBezTo>
                  <a:lnTo>
                    <a:pt x="9946" y="2773"/>
                  </a:lnTo>
                  <a:cubicBezTo>
                    <a:pt x="10380" y="2773"/>
                    <a:pt x="10732" y="3123"/>
                    <a:pt x="10732" y="3557"/>
                  </a:cubicBezTo>
                  <a:lnTo>
                    <a:pt x="10732" y="6202"/>
                  </a:lnTo>
                  <a:lnTo>
                    <a:pt x="2675" y="6202"/>
                  </a:lnTo>
                  <a:lnTo>
                    <a:pt x="2675" y="3557"/>
                  </a:lnTo>
                  <a:cubicBezTo>
                    <a:pt x="2675" y="3123"/>
                    <a:pt x="3026" y="2773"/>
                    <a:pt x="3460" y="2773"/>
                  </a:cubicBezTo>
                  <a:lnTo>
                    <a:pt x="4688" y="2773"/>
                  </a:lnTo>
                  <a:cubicBezTo>
                    <a:pt x="4896" y="2773"/>
                    <a:pt x="5065" y="2603"/>
                    <a:pt x="5065" y="2394"/>
                  </a:cubicBezTo>
                  <a:cubicBezTo>
                    <a:pt x="5065" y="1490"/>
                    <a:pt x="5799" y="757"/>
                    <a:pt x="6703" y="757"/>
                  </a:cubicBezTo>
                  <a:close/>
                  <a:moveTo>
                    <a:pt x="12651" y="5446"/>
                  </a:moveTo>
                  <a:lnTo>
                    <a:pt x="12651" y="21415"/>
                  </a:lnTo>
                  <a:lnTo>
                    <a:pt x="756" y="21415"/>
                  </a:lnTo>
                  <a:lnTo>
                    <a:pt x="756" y="5446"/>
                  </a:lnTo>
                  <a:lnTo>
                    <a:pt x="1919" y="5446"/>
                  </a:lnTo>
                  <a:lnTo>
                    <a:pt x="1919" y="6579"/>
                  </a:lnTo>
                  <a:cubicBezTo>
                    <a:pt x="1919" y="6788"/>
                    <a:pt x="2087" y="6958"/>
                    <a:pt x="2295" y="6958"/>
                  </a:cubicBezTo>
                  <a:cubicBezTo>
                    <a:pt x="2296" y="6958"/>
                    <a:pt x="2297" y="6958"/>
                    <a:pt x="2298" y="6958"/>
                  </a:cubicBezTo>
                  <a:lnTo>
                    <a:pt x="11111" y="6958"/>
                  </a:lnTo>
                  <a:cubicBezTo>
                    <a:pt x="11318" y="6958"/>
                    <a:pt x="11488" y="6789"/>
                    <a:pt x="11488" y="6581"/>
                  </a:cubicBezTo>
                  <a:lnTo>
                    <a:pt x="11488" y="5446"/>
                  </a:lnTo>
                  <a:close/>
                  <a:moveTo>
                    <a:pt x="6703" y="1"/>
                  </a:moveTo>
                  <a:cubicBezTo>
                    <a:pt x="5512" y="1"/>
                    <a:pt x="4522" y="876"/>
                    <a:pt x="4339" y="2017"/>
                  </a:cubicBezTo>
                  <a:lnTo>
                    <a:pt x="3460" y="2017"/>
                  </a:lnTo>
                  <a:cubicBezTo>
                    <a:pt x="2609" y="2017"/>
                    <a:pt x="1919" y="2706"/>
                    <a:pt x="1919" y="3557"/>
                  </a:cubicBezTo>
                  <a:lnTo>
                    <a:pt x="1919" y="4691"/>
                  </a:lnTo>
                  <a:lnTo>
                    <a:pt x="377" y="4691"/>
                  </a:lnTo>
                  <a:cubicBezTo>
                    <a:pt x="376" y="4691"/>
                    <a:pt x="376" y="4691"/>
                    <a:pt x="375" y="4691"/>
                  </a:cubicBezTo>
                  <a:cubicBezTo>
                    <a:pt x="167" y="4691"/>
                    <a:pt x="0" y="4860"/>
                    <a:pt x="0" y="5069"/>
                  </a:cubicBezTo>
                  <a:lnTo>
                    <a:pt x="0" y="21794"/>
                  </a:lnTo>
                  <a:cubicBezTo>
                    <a:pt x="0" y="22003"/>
                    <a:pt x="168" y="22173"/>
                    <a:pt x="377" y="22173"/>
                  </a:cubicBezTo>
                  <a:lnTo>
                    <a:pt x="13029" y="22173"/>
                  </a:lnTo>
                  <a:cubicBezTo>
                    <a:pt x="13237" y="22173"/>
                    <a:pt x="13407" y="22003"/>
                    <a:pt x="13407" y="21794"/>
                  </a:cubicBezTo>
                  <a:lnTo>
                    <a:pt x="13407" y="5069"/>
                  </a:lnTo>
                  <a:cubicBezTo>
                    <a:pt x="13407" y="4859"/>
                    <a:pt x="13237" y="4691"/>
                    <a:pt x="13029" y="4691"/>
                  </a:cubicBezTo>
                  <a:lnTo>
                    <a:pt x="11488" y="4691"/>
                  </a:lnTo>
                  <a:lnTo>
                    <a:pt x="11488" y="3557"/>
                  </a:lnTo>
                  <a:cubicBezTo>
                    <a:pt x="11486" y="2706"/>
                    <a:pt x="10797" y="2017"/>
                    <a:pt x="9946" y="2017"/>
                  </a:cubicBezTo>
                  <a:lnTo>
                    <a:pt x="9067" y="2017"/>
                  </a:lnTo>
                  <a:cubicBezTo>
                    <a:pt x="8885" y="876"/>
                    <a:pt x="7895" y="1"/>
                    <a:pt x="6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2"/>
            <p:cNvSpPr/>
            <p:nvPr/>
          </p:nvSpPr>
          <p:spPr>
            <a:xfrm>
              <a:off x="2448775" y="2326000"/>
              <a:ext cx="19400" cy="31925"/>
            </a:xfrm>
            <a:custGeom>
              <a:rect b="b" l="l" r="r" t="t"/>
              <a:pathLst>
                <a:path extrusionOk="0" h="1277" w="776">
                  <a:moveTo>
                    <a:pt x="388" y="1"/>
                  </a:moveTo>
                  <a:cubicBezTo>
                    <a:pt x="180" y="1"/>
                    <a:pt x="10" y="170"/>
                    <a:pt x="10" y="378"/>
                  </a:cubicBezTo>
                  <a:lnTo>
                    <a:pt x="10" y="882"/>
                  </a:lnTo>
                  <a:cubicBezTo>
                    <a:pt x="0" y="1097"/>
                    <a:pt x="173" y="1277"/>
                    <a:pt x="388" y="1277"/>
                  </a:cubicBezTo>
                  <a:cubicBezTo>
                    <a:pt x="603" y="1277"/>
                    <a:pt x="775" y="1097"/>
                    <a:pt x="765" y="882"/>
                  </a:cubicBezTo>
                  <a:lnTo>
                    <a:pt x="765" y="378"/>
                  </a:lnTo>
                  <a:cubicBezTo>
                    <a:pt x="765" y="170"/>
                    <a:pt x="597" y="1"/>
                    <a:pt x="3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2"/>
            <p:cNvSpPr/>
            <p:nvPr/>
          </p:nvSpPr>
          <p:spPr>
            <a:xfrm>
              <a:off x="2533575" y="2497525"/>
              <a:ext cx="31925" cy="152100"/>
            </a:xfrm>
            <a:custGeom>
              <a:rect b="b" l="l" r="r" t="t"/>
              <a:pathLst>
                <a:path extrusionOk="0" h="6084" w="1277">
                  <a:moveTo>
                    <a:pt x="377" y="1"/>
                  </a:moveTo>
                  <a:cubicBezTo>
                    <a:pt x="170" y="1"/>
                    <a:pt x="1" y="170"/>
                    <a:pt x="1" y="379"/>
                  </a:cubicBezTo>
                  <a:cubicBezTo>
                    <a:pt x="1" y="588"/>
                    <a:pt x="170" y="756"/>
                    <a:pt x="377" y="756"/>
                  </a:cubicBezTo>
                  <a:cubicBezTo>
                    <a:pt x="383" y="756"/>
                    <a:pt x="389" y="756"/>
                    <a:pt x="396" y="756"/>
                  </a:cubicBezTo>
                  <a:lnTo>
                    <a:pt x="521" y="756"/>
                  </a:lnTo>
                  <a:lnTo>
                    <a:pt x="521" y="5329"/>
                  </a:lnTo>
                  <a:lnTo>
                    <a:pt x="396" y="5329"/>
                  </a:lnTo>
                  <a:cubicBezTo>
                    <a:pt x="389" y="5329"/>
                    <a:pt x="383" y="5328"/>
                    <a:pt x="377" y="5328"/>
                  </a:cubicBezTo>
                  <a:cubicBezTo>
                    <a:pt x="170" y="5328"/>
                    <a:pt x="1" y="5497"/>
                    <a:pt x="1" y="5706"/>
                  </a:cubicBezTo>
                  <a:cubicBezTo>
                    <a:pt x="1" y="5915"/>
                    <a:pt x="170" y="6084"/>
                    <a:pt x="377" y="6084"/>
                  </a:cubicBezTo>
                  <a:cubicBezTo>
                    <a:pt x="383" y="6084"/>
                    <a:pt x="389" y="6084"/>
                    <a:pt x="396" y="6083"/>
                  </a:cubicBezTo>
                  <a:lnTo>
                    <a:pt x="900" y="6083"/>
                  </a:lnTo>
                  <a:cubicBezTo>
                    <a:pt x="1107" y="6083"/>
                    <a:pt x="1277" y="5915"/>
                    <a:pt x="1277" y="5706"/>
                  </a:cubicBezTo>
                  <a:lnTo>
                    <a:pt x="1277" y="379"/>
                  </a:lnTo>
                  <a:cubicBezTo>
                    <a:pt x="1277" y="169"/>
                    <a:pt x="1107" y="1"/>
                    <a:pt x="900" y="1"/>
                  </a:cubicBezTo>
                  <a:lnTo>
                    <a:pt x="396" y="1"/>
                  </a:lnTo>
                  <a:cubicBezTo>
                    <a:pt x="389" y="1"/>
                    <a:pt x="383" y="1"/>
                    <a:pt x="3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2"/>
            <p:cNvSpPr/>
            <p:nvPr/>
          </p:nvSpPr>
          <p:spPr>
            <a:xfrm>
              <a:off x="2351450" y="2668950"/>
              <a:ext cx="163650" cy="31100"/>
            </a:xfrm>
            <a:custGeom>
              <a:rect b="b" l="l" r="r" t="t"/>
              <a:pathLst>
                <a:path extrusionOk="0" h="1244" w="6546">
                  <a:moveTo>
                    <a:pt x="380" y="0"/>
                  </a:moveTo>
                  <a:cubicBezTo>
                    <a:pt x="176" y="0"/>
                    <a:pt x="10" y="159"/>
                    <a:pt x="1" y="361"/>
                  </a:cubicBezTo>
                  <a:lnTo>
                    <a:pt x="1" y="865"/>
                  </a:lnTo>
                  <a:cubicBezTo>
                    <a:pt x="1" y="1075"/>
                    <a:pt x="170" y="1244"/>
                    <a:pt x="378" y="1244"/>
                  </a:cubicBezTo>
                  <a:lnTo>
                    <a:pt x="6169" y="1244"/>
                  </a:lnTo>
                  <a:cubicBezTo>
                    <a:pt x="6376" y="1244"/>
                    <a:pt x="6546" y="1075"/>
                    <a:pt x="6546" y="865"/>
                  </a:cubicBezTo>
                  <a:lnTo>
                    <a:pt x="6546" y="361"/>
                  </a:lnTo>
                  <a:cubicBezTo>
                    <a:pt x="6537" y="159"/>
                    <a:pt x="6370" y="0"/>
                    <a:pt x="6169" y="0"/>
                  </a:cubicBezTo>
                  <a:cubicBezTo>
                    <a:pt x="5967" y="0"/>
                    <a:pt x="5800" y="159"/>
                    <a:pt x="5791" y="361"/>
                  </a:cubicBezTo>
                  <a:lnTo>
                    <a:pt x="5791" y="488"/>
                  </a:lnTo>
                  <a:lnTo>
                    <a:pt x="757" y="488"/>
                  </a:lnTo>
                  <a:lnTo>
                    <a:pt x="757" y="361"/>
                  </a:lnTo>
                  <a:cubicBezTo>
                    <a:pt x="748" y="159"/>
                    <a:pt x="582" y="0"/>
                    <a:pt x="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2"/>
            <p:cNvSpPr/>
            <p:nvPr/>
          </p:nvSpPr>
          <p:spPr>
            <a:xfrm>
              <a:off x="2351250" y="2497550"/>
              <a:ext cx="163850" cy="152100"/>
            </a:xfrm>
            <a:custGeom>
              <a:rect b="b" l="l" r="r" t="t"/>
              <a:pathLst>
                <a:path extrusionOk="0" h="6084" w="6554">
                  <a:moveTo>
                    <a:pt x="386" y="0"/>
                  </a:moveTo>
                  <a:cubicBezTo>
                    <a:pt x="178" y="0"/>
                    <a:pt x="9" y="168"/>
                    <a:pt x="9" y="378"/>
                  </a:cubicBezTo>
                  <a:lnTo>
                    <a:pt x="9" y="1386"/>
                  </a:lnTo>
                  <a:cubicBezTo>
                    <a:pt x="18" y="1588"/>
                    <a:pt x="184" y="1747"/>
                    <a:pt x="386" y="1747"/>
                  </a:cubicBezTo>
                  <a:cubicBezTo>
                    <a:pt x="588" y="1747"/>
                    <a:pt x="755" y="1588"/>
                    <a:pt x="763" y="1386"/>
                  </a:cubicBezTo>
                  <a:lnTo>
                    <a:pt x="763" y="756"/>
                  </a:lnTo>
                  <a:lnTo>
                    <a:pt x="5798" y="756"/>
                  </a:lnTo>
                  <a:lnTo>
                    <a:pt x="5798" y="5328"/>
                  </a:lnTo>
                  <a:lnTo>
                    <a:pt x="765" y="5328"/>
                  </a:lnTo>
                  <a:lnTo>
                    <a:pt x="765" y="2896"/>
                  </a:lnTo>
                  <a:cubicBezTo>
                    <a:pt x="774" y="2681"/>
                    <a:pt x="603" y="2501"/>
                    <a:pt x="388" y="2501"/>
                  </a:cubicBezTo>
                  <a:cubicBezTo>
                    <a:pt x="171" y="2501"/>
                    <a:pt x="0" y="2681"/>
                    <a:pt x="9" y="2896"/>
                  </a:cubicBezTo>
                  <a:lnTo>
                    <a:pt x="9" y="5705"/>
                  </a:lnTo>
                  <a:cubicBezTo>
                    <a:pt x="9" y="5914"/>
                    <a:pt x="178" y="6084"/>
                    <a:pt x="386" y="6084"/>
                  </a:cubicBezTo>
                  <a:lnTo>
                    <a:pt x="6177" y="6084"/>
                  </a:lnTo>
                  <a:cubicBezTo>
                    <a:pt x="6384" y="6084"/>
                    <a:pt x="6554" y="5914"/>
                    <a:pt x="6554" y="5707"/>
                  </a:cubicBezTo>
                  <a:lnTo>
                    <a:pt x="6554" y="378"/>
                  </a:lnTo>
                  <a:cubicBezTo>
                    <a:pt x="6554" y="168"/>
                    <a:pt x="6384" y="0"/>
                    <a:pt x="61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1" name="Google Shape;4891;p52"/>
          <p:cNvSpPr/>
          <p:nvPr/>
        </p:nvSpPr>
        <p:spPr>
          <a:xfrm>
            <a:off x="2260646" y="1579169"/>
            <a:ext cx="386025" cy="591725"/>
          </a:xfrm>
          <a:custGeom>
            <a:rect b="b" l="l" r="r" t="t"/>
            <a:pathLst>
              <a:path extrusionOk="0" h="23669" w="15441">
                <a:moveTo>
                  <a:pt x="7648" y="2756"/>
                </a:moveTo>
                <a:cubicBezTo>
                  <a:pt x="8298" y="2756"/>
                  <a:pt x="8876" y="3173"/>
                  <a:pt x="9080" y="3789"/>
                </a:cubicBezTo>
                <a:cubicBezTo>
                  <a:pt x="9287" y="4407"/>
                  <a:pt x="9073" y="5088"/>
                  <a:pt x="8551" y="5477"/>
                </a:cubicBezTo>
                <a:cubicBezTo>
                  <a:pt x="8325" y="5175"/>
                  <a:pt x="7985" y="5024"/>
                  <a:pt x="7645" y="5024"/>
                </a:cubicBezTo>
                <a:cubicBezTo>
                  <a:pt x="7305" y="5024"/>
                  <a:pt x="6965" y="5175"/>
                  <a:pt x="6738" y="5477"/>
                </a:cubicBezTo>
                <a:cubicBezTo>
                  <a:pt x="6217" y="5088"/>
                  <a:pt x="6003" y="4407"/>
                  <a:pt x="6209" y="3789"/>
                </a:cubicBezTo>
                <a:cubicBezTo>
                  <a:pt x="6414" y="3173"/>
                  <a:pt x="6991" y="2756"/>
                  <a:pt x="7641" y="2756"/>
                </a:cubicBezTo>
                <a:cubicBezTo>
                  <a:pt x="7642" y="2756"/>
                  <a:pt x="7644" y="2756"/>
                  <a:pt x="7645" y="2756"/>
                </a:cubicBezTo>
                <a:cubicBezTo>
                  <a:pt x="7646" y="2756"/>
                  <a:pt x="7647" y="2756"/>
                  <a:pt x="7648" y="2756"/>
                </a:cubicBezTo>
                <a:close/>
                <a:moveTo>
                  <a:pt x="7644" y="5779"/>
                </a:moveTo>
                <a:cubicBezTo>
                  <a:pt x="7820" y="5779"/>
                  <a:pt x="7977" y="5903"/>
                  <a:pt x="8015" y="6081"/>
                </a:cubicBezTo>
                <a:cubicBezTo>
                  <a:pt x="8021" y="6106"/>
                  <a:pt x="8022" y="6131"/>
                  <a:pt x="8024" y="6158"/>
                </a:cubicBezTo>
                <a:cubicBezTo>
                  <a:pt x="8024" y="6360"/>
                  <a:pt x="7866" y="6526"/>
                  <a:pt x="7664" y="6536"/>
                </a:cubicBezTo>
                <a:cubicBezTo>
                  <a:pt x="7657" y="6537"/>
                  <a:pt x="7651" y="6537"/>
                  <a:pt x="7644" y="6537"/>
                </a:cubicBezTo>
                <a:cubicBezTo>
                  <a:pt x="7452" y="6537"/>
                  <a:pt x="7287" y="6391"/>
                  <a:pt x="7268" y="6197"/>
                </a:cubicBezTo>
                <a:cubicBezTo>
                  <a:pt x="7247" y="5997"/>
                  <a:pt x="7387" y="5814"/>
                  <a:pt x="7586" y="5783"/>
                </a:cubicBezTo>
                <a:cubicBezTo>
                  <a:pt x="7605" y="5780"/>
                  <a:pt x="7625" y="5779"/>
                  <a:pt x="7644" y="5779"/>
                </a:cubicBezTo>
                <a:close/>
                <a:moveTo>
                  <a:pt x="8342" y="7049"/>
                </a:moveTo>
                <a:lnTo>
                  <a:pt x="9455" y="10315"/>
                </a:lnTo>
                <a:lnTo>
                  <a:pt x="8024" y="10315"/>
                </a:lnTo>
                <a:lnTo>
                  <a:pt x="8024" y="9686"/>
                </a:lnTo>
                <a:cubicBezTo>
                  <a:pt x="8032" y="9471"/>
                  <a:pt x="7860" y="9291"/>
                  <a:pt x="7645" y="9291"/>
                </a:cubicBezTo>
                <a:cubicBezTo>
                  <a:pt x="7430" y="9291"/>
                  <a:pt x="7259" y="9471"/>
                  <a:pt x="7268" y="9686"/>
                </a:cubicBezTo>
                <a:lnTo>
                  <a:pt x="7268" y="10315"/>
                </a:lnTo>
                <a:lnTo>
                  <a:pt x="5835" y="10315"/>
                </a:lnTo>
                <a:lnTo>
                  <a:pt x="6946" y="7049"/>
                </a:lnTo>
                <a:cubicBezTo>
                  <a:pt x="7151" y="7210"/>
                  <a:pt x="7398" y="7290"/>
                  <a:pt x="7644" y="7290"/>
                </a:cubicBezTo>
                <a:cubicBezTo>
                  <a:pt x="7891" y="7290"/>
                  <a:pt x="8137" y="7210"/>
                  <a:pt x="8342" y="7049"/>
                </a:cubicBezTo>
                <a:close/>
                <a:moveTo>
                  <a:pt x="9455" y="5631"/>
                </a:moveTo>
                <a:lnTo>
                  <a:pt x="13500" y="17494"/>
                </a:lnTo>
                <a:cubicBezTo>
                  <a:pt x="13244" y="17511"/>
                  <a:pt x="12997" y="17595"/>
                  <a:pt x="12784" y="17737"/>
                </a:cubicBezTo>
                <a:lnTo>
                  <a:pt x="8847" y="6190"/>
                </a:lnTo>
                <a:cubicBezTo>
                  <a:pt x="9082" y="6043"/>
                  <a:pt x="9288" y="5854"/>
                  <a:pt x="9455" y="5631"/>
                </a:cubicBezTo>
                <a:close/>
                <a:moveTo>
                  <a:pt x="13611" y="18245"/>
                </a:moveTo>
                <a:cubicBezTo>
                  <a:pt x="13807" y="18245"/>
                  <a:pt x="14000" y="18322"/>
                  <a:pt x="14144" y="18466"/>
                </a:cubicBezTo>
                <a:cubicBezTo>
                  <a:pt x="14361" y="18683"/>
                  <a:pt x="14425" y="19007"/>
                  <a:pt x="14308" y="19290"/>
                </a:cubicBezTo>
                <a:cubicBezTo>
                  <a:pt x="14191" y="19572"/>
                  <a:pt x="13916" y="19756"/>
                  <a:pt x="13610" y="19756"/>
                </a:cubicBezTo>
                <a:cubicBezTo>
                  <a:pt x="13193" y="19754"/>
                  <a:pt x="12856" y="19417"/>
                  <a:pt x="12854" y="19000"/>
                </a:cubicBezTo>
                <a:cubicBezTo>
                  <a:pt x="12854" y="18695"/>
                  <a:pt x="13039" y="18419"/>
                  <a:pt x="13322" y="18303"/>
                </a:cubicBezTo>
                <a:cubicBezTo>
                  <a:pt x="13415" y="18264"/>
                  <a:pt x="13513" y="18245"/>
                  <a:pt x="13611" y="18245"/>
                </a:cubicBezTo>
                <a:close/>
                <a:moveTo>
                  <a:pt x="14443" y="20261"/>
                </a:moveTo>
                <a:lnTo>
                  <a:pt x="14443" y="20261"/>
                </a:lnTo>
                <a:cubicBezTo>
                  <a:pt x="14577" y="20710"/>
                  <a:pt x="14427" y="21195"/>
                  <a:pt x="14064" y="21488"/>
                </a:cubicBezTo>
                <a:lnTo>
                  <a:pt x="14064" y="21488"/>
                </a:lnTo>
                <a:lnTo>
                  <a:pt x="13730" y="20507"/>
                </a:lnTo>
                <a:cubicBezTo>
                  <a:pt x="13985" y="20487"/>
                  <a:pt x="14229" y="20403"/>
                  <a:pt x="14443" y="20261"/>
                </a:cubicBezTo>
                <a:close/>
                <a:moveTo>
                  <a:pt x="7645" y="0"/>
                </a:moveTo>
                <a:cubicBezTo>
                  <a:pt x="7441" y="0"/>
                  <a:pt x="7275" y="160"/>
                  <a:pt x="7266" y="363"/>
                </a:cubicBezTo>
                <a:lnTo>
                  <a:pt x="7266" y="2033"/>
                </a:lnTo>
                <a:cubicBezTo>
                  <a:pt x="6196" y="2212"/>
                  <a:pt x="5377" y="3145"/>
                  <a:pt x="5377" y="4267"/>
                </a:cubicBezTo>
                <a:cubicBezTo>
                  <a:pt x="5377" y="4402"/>
                  <a:pt x="5388" y="4537"/>
                  <a:pt x="5414" y="4669"/>
                </a:cubicBezTo>
                <a:lnTo>
                  <a:pt x="3487" y="10315"/>
                </a:lnTo>
                <a:lnTo>
                  <a:pt x="1567" y="10315"/>
                </a:lnTo>
                <a:lnTo>
                  <a:pt x="1567" y="10188"/>
                </a:lnTo>
                <a:cubicBezTo>
                  <a:pt x="1576" y="9975"/>
                  <a:pt x="1405" y="9795"/>
                  <a:pt x="1188" y="9795"/>
                </a:cubicBezTo>
                <a:cubicBezTo>
                  <a:pt x="973" y="9795"/>
                  <a:pt x="802" y="9975"/>
                  <a:pt x="811" y="10188"/>
                </a:cubicBezTo>
                <a:lnTo>
                  <a:pt x="811" y="11196"/>
                </a:lnTo>
                <a:cubicBezTo>
                  <a:pt x="802" y="11411"/>
                  <a:pt x="973" y="11591"/>
                  <a:pt x="1188" y="11591"/>
                </a:cubicBezTo>
                <a:cubicBezTo>
                  <a:pt x="1405" y="11591"/>
                  <a:pt x="1576" y="11411"/>
                  <a:pt x="1567" y="11196"/>
                </a:cubicBezTo>
                <a:lnTo>
                  <a:pt x="1567" y="11071"/>
                </a:lnTo>
                <a:lnTo>
                  <a:pt x="3231" y="11071"/>
                </a:lnTo>
                <a:lnTo>
                  <a:pt x="2036" y="14576"/>
                </a:lnTo>
                <a:cubicBezTo>
                  <a:pt x="1965" y="14775"/>
                  <a:pt x="2070" y="14994"/>
                  <a:pt x="2270" y="15062"/>
                </a:cubicBezTo>
                <a:cubicBezTo>
                  <a:pt x="2310" y="15076"/>
                  <a:pt x="2351" y="15082"/>
                  <a:pt x="2391" y="15082"/>
                </a:cubicBezTo>
                <a:cubicBezTo>
                  <a:pt x="2550" y="15082"/>
                  <a:pt x="2699" y="14980"/>
                  <a:pt x="2752" y="14820"/>
                </a:cubicBezTo>
                <a:lnTo>
                  <a:pt x="5867" y="5677"/>
                </a:lnTo>
                <a:cubicBezTo>
                  <a:pt x="6028" y="5879"/>
                  <a:pt x="6221" y="6053"/>
                  <a:pt x="6441" y="6190"/>
                </a:cubicBezTo>
                <a:lnTo>
                  <a:pt x="1225" y="21486"/>
                </a:lnTo>
                <a:cubicBezTo>
                  <a:pt x="1093" y="21378"/>
                  <a:pt x="986" y="21241"/>
                  <a:pt x="916" y="21087"/>
                </a:cubicBezTo>
                <a:cubicBezTo>
                  <a:pt x="795" y="20820"/>
                  <a:pt x="789" y="20516"/>
                  <a:pt x="899" y="20245"/>
                </a:cubicBezTo>
                <a:cubicBezTo>
                  <a:pt x="902" y="20239"/>
                  <a:pt x="904" y="20232"/>
                  <a:pt x="907" y="20226"/>
                </a:cubicBezTo>
                <a:lnTo>
                  <a:pt x="2261" y="16251"/>
                </a:lnTo>
                <a:cubicBezTo>
                  <a:pt x="2325" y="16054"/>
                  <a:pt x="2220" y="15843"/>
                  <a:pt x="2024" y="15777"/>
                </a:cubicBezTo>
                <a:cubicBezTo>
                  <a:pt x="1983" y="15763"/>
                  <a:pt x="1942" y="15756"/>
                  <a:pt x="1902" y="15756"/>
                </a:cubicBezTo>
                <a:cubicBezTo>
                  <a:pt x="1746" y="15756"/>
                  <a:pt x="1601" y="15852"/>
                  <a:pt x="1546" y="16007"/>
                </a:cubicBezTo>
                <a:lnTo>
                  <a:pt x="978" y="17673"/>
                </a:lnTo>
                <a:cubicBezTo>
                  <a:pt x="288" y="18049"/>
                  <a:pt x="0" y="18891"/>
                  <a:pt x="317" y="19610"/>
                </a:cubicBezTo>
                <a:lnTo>
                  <a:pt x="195" y="19972"/>
                </a:lnTo>
                <a:cubicBezTo>
                  <a:pt x="9" y="20431"/>
                  <a:pt x="21" y="20947"/>
                  <a:pt x="227" y="21398"/>
                </a:cubicBezTo>
                <a:cubicBezTo>
                  <a:pt x="385" y="21745"/>
                  <a:pt x="644" y="22034"/>
                  <a:pt x="972" y="22230"/>
                </a:cubicBezTo>
                <a:lnTo>
                  <a:pt x="652" y="23169"/>
                </a:lnTo>
                <a:cubicBezTo>
                  <a:pt x="586" y="23366"/>
                  <a:pt x="690" y="23580"/>
                  <a:pt x="888" y="23648"/>
                </a:cubicBezTo>
                <a:cubicBezTo>
                  <a:pt x="928" y="23662"/>
                  <a:pt x="969" y="23668"/>
                  <a:pt x="1010" y="23668"/>
                </a:cubicBezTo>
                <a:cubicBezTo>
                  <a:pt x="1167" y="23668"/>
                  <a:pt x="1314" y="23569"/>
                  <a:pt x="1368" y="23412"/>
                </a:cubicBezTo>
                <a:lnTo>
                  <a:pt x="2423" y="20314"/>
                </a:lnTo>
                <a:cubicBezTo>
                  <a:pt x="3088" y="19937"/>
                  <a:pt x="3367" y="19122"/>
                  <a:pt x="3072" y="18418"/>
                </a:cubicBezTo>
                <a:lnTo>
                  <a:pt x="5576" y="11073"/>
                </a:lnTo>
                <a:lnTo>
                  <a:pt x="7266" y="11073"/>
                </a:lnTo>
                <a:lnTo>
                  <a:pt x="7266" y="11702"/>
                </a:lnTo>
                <a:cubicBezTo>
                  <a:pt x="7256" y="11917"/>
                  <a:pt x="7428" y="12097"/>
                  <a:pt x="7643" y="12097"/>
                </a:cubicBezTo>
                <a:cubicBezTo>
                  <a:pt x="7858" y="12097"/>
                  <a:pt x="8031" y="11917"/>
                  <a:pt x="8021" y="11702"/>
                </a:cubicBezTo>
                <a:lnTo>
                  <a:pt x="8021" y="11073"/>
                </a:lnTo>
                <a:lnTo>
                  <a:pt x="9712" y="11073"/>
                </a:lnTo>
                <a:lnTo>
                  <a:pt x="12216" y="18416"/>
                </a:lnTo>
                <a:cubicBezTo>
                  <a:pt x="11922" y="19121"/>
                  <a:pt x="12199" y="19936"/>
                  <a:pt x="12863" y="20313"/>
                </a:cubicBezTo>
                <a:lnTo>
                  <a:pt x="13920" y="23411"/>
                </a:lnTo>
                <a:cubicBezTo>
                  <a:pt x="13973" y="23568"/>
                  <a:pt x="14121" y="23668"/>
                  <a:pt x="14279" y="23668"/>
                </a:cubicBezTo>
                <a:cubicBezTo>
                  <a:pt x="14318" y="23668"/>
                  <a:pt x="14359" y="23661"/>
                  <a:pt x="14399" y="23648"/>
                </a:cubicBezTo>
                <a:cubicBezTo>
                  <a:pt x="14596" y="23580"/>
                  <a:pt x="14703" y="23366"/>
                  <a:pt x="14636" y="23169"/>
                </a:cubicBezTo>
                <a:lnTo>
                  <a:pt x="14316" y="22232"/>
                </a:lnTo>
                <a:cubicBezTo>
                  <a:pt x="15074" y="21782"/>
                  <a:pt x="15441" y="20845"/>
                  <a:pt x="15148" y="19983"/>
                </a:cubicBezTo>
                <a:lnTo>
                  <a:pt x="15146" y="19981"/>
                </a:lnTo>
                <a:lnTo>
                  <a:pt x="15008" y="19576"/>
                </a:lnTo>
                <a:cubicBezTo>
                  <a:pt x="15298" y="18876"/>
                  <a:pt x="15022" y="18068"/>
                  <a:pt x="14365" y="17691"/>
                </a:cubicBezTo>
                <a:lnTo>
                  <a:pt x="12109" y="11071"/>
                </a:lnTo>
                <a:lnTo>
                  <a:pt x="13722" y="11071"/>
                </a:lnTo>
                <a:lnTo>
                  <a:pt x="13722" y="11196"/>
                </a:lnTo>
                <a:cubicBezTo>
                  <a:pt x="13731" y="11398"/>
                  <a:pt x="13896" y="11557"/>
                  <a:pt x="14100" y="11557"/>
                </a:cubicBezTo>
                <a:cubicBezTo>
                  <a:pt x="14302" y="11557"/>
                  <a:pt x="14468" y="11398"/>
                  <a:pt x="14477" y="11196"/>
                </a:cubicBezTo>
                <a:lnTo>
                  <a:pt x="14477" y="10188"/>
                </a:lnTo>
                <a:cubicBezTo>
                  <a:pt x="14468" y="9986"/>
                  <a:pt x="14302" y="9827"/>
                  <a:pt x="14100" y="9827"/>
                </a:cubicBezTo>
                <a:cubicBezTo>
                  <a:pt x="13896" y="9827"/>
                  <a:pt x="13731" y="9986"/>
                  <a:pt x="13722" y="10188"/>
                </a:cubicBezTo>
                <a:lnTo>
                  <a:pt x="13722" y="10315"/>
                </a:lnTo>
                <a:lnTo>
                  <a:pt x="11851" y="10315"/>
                </a:lnTo>
                <a:lnTo>
                  <a:pt x="9923" y="4659"/>
                </a:lnTo>
                <a:cubicBezTo>
                  <a:pt x="9914" y="4634"/>
                  <a:pt x="9903" y="4610"/>
                  <a:pt x="9889" y="4587"/>
                </a:cubicBezTo>
                <a:cubicBezTo>
                  <a:pt x="9904" y="4481"/>
                  <a:pt x="9911" y="4374"/>
                  <a:pt x="9911" y="4267"/>
                </a:cubicBezTo>
                <a:cubicBezTo>
                  <a:pt x="9911" y="3145"/>
                  <a:pt x="9093" y="2212"/>
                  <a:pt x="8022" y="2031"/>
                </a:cubicBezTo>
                <a:lnTo>
                  <a:pt x="8022" y="363"/>
                </a:lnTo>
                <a:cubicBezTo>
                  <a:pt x="8013" y="160"/>
                  <a:pt x="7847" y="0"/>
                  <a:pt x="7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2" name="Google Shape;4892;p52"/>
          <p:cNvGrpSpPr/>
          <p:nvPr/>
        </p:nvGrpSpPr>
        <p:grpSpPr>
          <a:xfrm>
            <a:off x="1564654" y="1578956"/>
            <a:ext cx="428200" cy="592150"/>
            <a:chOff x="1009275" y="2312625"/>
            <a:chExt cx="428200" cy="592150"/>
          </a:xfrm>
        </p:grpSpPr>
        <p:sp>
          <p:nvSpPr>
            <p:cNvPr id="4893" name="Google Shape;4893;p52"/>
            <p:cNvSpPr/>
            <p:nvPr/>
          </p:nvSpPr>
          <p:spPr>
            <a:xfrm>
              <a:off x="1009275" y="2312625"/>
              <a:ext cx="428200" cy="592150"/>
            </a:xfrm>
            <a:custGeom>
              <a:rect b="b" l="l" r="r" t="t"/>
              <a:pathLst>
                <a:path extrusionOk="0" h="23686" w="17128">
                  <a:moveTo>
                    <a:pt x="7330" y="12321"/>
                  </a:moveTo>
                  <a:cubicBezTo>
                    <a:pt x="7511" y="12461"/>
                    <a:pt x="7691" y="12600"/>
                    <a:pt x="7871" y="12740"/>
                  </a:cubicBezTo>
                  <a:lnTo>
                    <a:pt x="7947" y="12797"/>
                  </a:lnTo>
                  <a:cubicBezTo>
                    <a:pt x="6832" y="13668"/>
                    <a:pt x="5760" y="14548"/>
                    <a:pt x="4822" y="15512"/>
                  </a:cubicBezTo>
                  <a:lnTo>
                    <a:pt x="4822" y="15513"/>
                  </a:lnTo>
                  <a:cubicBezTo>
                    <a:pt x="4805" y="15528"/>
                    <a:pt x="4791" y="15543"/>
                    <a:pt x="4776" y="15560"/>
                  </a:cubicBezTo>
                  <a:cubicBezTo>
                    <a:pt x="4362" y="15986"/>
                    <a:pt x="3973" y="16439"/>
                    <a:pt x="3615" y="16915"/>
                  </a:cubicBezTo>
                  <a:cubicBezTo>
                    <a:pt x="3220" y="17441"/>
                    <a:pt x="2872" y="18002"/>
                    <a:pt x="2579" y="18590"/>
                  </a:cubicBezTo>
                  <a:cubicBezTo>
                    <a:pt x="2564" y="18614"/>
                    <a:pt x="2551" y="18639"/>
                    <a:pt x="2542" y="18664"/>
                  </a:cubicBezTo>
                  <a:cubicBezTo>
                    <a:pt x="2073" y="19626"/>
                    <a:pt x="1762" y="20658"/>
                    <a:pt x="1619" y="21718"/>
                  </a:cubicBezTo>
                  <a:cubicBezTo>
                    <a:pt x="1616" y="21734"/>
                    <a:pt x="1613" y="21749"/>
                    <a:pt x="1613" y="21765"/>
                  </a:cubicBezTo>
                  <a:cubicBezTo>
                    <a:pt x="1562" y="22151"/>
                    <a:pt x="1531" y="22539"/>
                    <a:pt x="1519" y="22928"/>
                  </a:cubicBezTo>
                  <a:lnTo>
                    <a:pt x="763" y="22928"/>
                  </a:lnTo>
                  <a:cubicBezTo>
                    <a:pt x="835" y="20428"/>
                    <a:pt x="1621" y="18246"/>
                    <a:pt x="3158" y="16266"/>
                  </a:cubicBezTo>
                  <a:cubicBezTo>
                    <a:pt x="4360" y="14722"/>
                    <a:pt x="5922" y="13423"/>
                    <a:pt x="7330" y="12321"/>
                  </a:cubicBezTo>
                  <a:close/>
                  <a:moveTo>
                    <a:pt x="1519" y="758"/>
                  </a:moveTo>
                  <a:cubicBezTo>
                    <a:pt x="1591" y="3097"/>
                    <a:pt x="2334" y="5141"/>
                    <a:pt x="3785" y="6994"/>
                  </a:cubicBezTo>
                  <a:cubicBezTo>
                    <a:pt x="5140" y="8724"/>
                    <a:pt x="6916" y="10093"/>
                    <a:pt x="8796" y="11544"/>
                  </a:cubicBezTo>
                  <a:cubicBezTo>
                    <a:pt x="10641" y="12967"/>
                    <a:pt x="12548" y="14439"/>
                    <a:pt x="13971" y="16268"/>
                  </a:cubicBezTo>
                  <a:cubicBezTo>
                    <a:pt x="15509" y="18247"/>
                    <a:pt x="16295" y="20430"/>
                    <a:pt x="16367" y="22929"/>
                  </a:cubicBezTo>
                  <a:lnTo>
                    <a:pt x="15609" y="22929"/>
                  </a:lnTo>
                  <a:cubicBezTo>
                    <a:pt x="15537" y="20589"/>
                    <a:pt x="14794" y="18546"/>
                    <a:pt x="13343" y="16692"/>
                  </a:cubicBezTo>
                  <a:cubicBezTo>
                    <a:pt x="11988" y="14962"/>
                    <a:pt x="10214" y="13593"/>
                    <a:pt x="8332" y="12143"/>
                  </a:cubicBezTo>
                  <a:cubicBezTo>
                    <a:pt x="6488" y="10719"/>
                    <a:pt x="4580" y="9247"/>
                    <a:pt x="3158" y="7418"/>
                  </a:cubicBezTo>
                  <a:cubicBezTo>
                    <a:pt x="1619" y="5439"/>
                    <a:pt x="834" y="3258"/>
                    <a:pt x="763" y="758"/>
                  </a:cubicBezTo>
                  <a:close/>
                  <a:moveTo>
                    <a:pt x="380" y="1"/>
                  </a:moveTo>
                  <a:cubicBezTo>
                    <a:pt x="170" y="1"/>
                    <a:pt x="1" y="170"/>
                    <a:pt x="1" y="379"/>
                  </a:cubicBezTo>
                  <a:cubicBezTo>
                    <a:pt x="1" y="3212"/>
                    <a:pt x="838" y="5666"/>
                    <a:pt x="2562" y="7882"/>
                  </a:cubicBezTo>
                  <a:cubicBezTo>
                    <a:pt x="3741" y="9399"/>
                    <a:pt x="5215" y="10659"/>
                    <a:pt x="6717" y="11842"/>
                  </a:cubicBezTo>
                  <a:cubicBezTo>
                    <a:pt x="5312" y="12949"/>
                    <a:pt x="3772" y="14246"/>
                    <a:pt x="2562" y="15804"/>
                  </a:cubicBezTo>
                  <a:cubicBezTo>
                    <a:pt x="839" y="18019"/>
                    <a:pt x="1" y="20472"/>
                    <a:pt x="1" y="23305"/>
                  </a:cubicBezTo>
                  <a:cubicBezTo>
                    <a:pt x="1" y="23514"/>
                    <a:pt x="170" y="23684"/>
                    <a:pt x="380" y="23684"/>
                  </a:cubicBezTo>
                  <a:lnTo>
                    <a:pt x="1890" y="23684"/>
                  </a:lnTo>
                  <a:cubicBezTo>
                    <a:pt x="2100" y="23684"/>
                    <a:pt x="2269" y="23514"/>
                    <a:pt x="2269" y="23305"/>
                  </a:cubicBezTo>
                  <a:cubicBezTo>
                    <a:pt x="2268" y="22926"/>
                    <a:pt x="2287" y="22549"/>
                    <a:pt x="2325" y="22172"/>
                  </a:cubicBezTo>
                  <a:lnTo>
                    <a:pt x="5013" y="22172"/>
                  </a:lnTo>
                  <a:cubicBezTo>
                    <a:pt x="5019" y="22172"/>
                    <a:pt x="5025" y="22172"/>
                    <a:pt x="5031" y="22172"/>
                  </a:cubicBezTo>
                  <a:cubicBezTo>
                    <a:pt x="5238" y="22172"/>
                    <a:pt x="5407" y="22003"/>
                    <a:pt x="5407" y="21794"/>
                  </a:cubicBezTo>
                  <a:cubicBezTo>
                    <a:pt x="5407" y="21585"/>
                    <a:pt x="5238" y="21417"/>
                    <a:pt x="5031" y="21417"/>
                  </a:cubicBezTo>
                  <a:cubicBezTo>
                    <a:pt x="5025" y="21417"/>
                    <a:pt x="5019" y="21417"/>
                    <a:pt x="5013" y="21417"/>
                  </a:cubicBezTo>
                  <a:lnTo>
                    <a:pt x="2431" y="21417"/>
                  </a:lnTo>
                  <a:cubicBezTo>
                    <a:pt x="2568" y="20642"/>
                    <a:pt x="2807" y="19887"/>
                    <a:pt x="3139" y="19174"/>
                  </a:cubicBezTo>
                  <a:lnTo>
                    <a:pt x="12498" y="19174"/>
                  </a:lnTo>
                  <a:cubicBezTo>
                    <a:pt x="12700" y="19165"/>
                    <a:pt x="12859" y="18999"/>
                    <a:pt x="12859" y="18795"/>
                  </a:cubicBezTo>
                  <a:cubicBezTo>
                    <a:pt x="12859" y="18593"/>
                    <a:pt x="12700" y="18427"/>
                    <a:pt x="12498" y="18418"/>
                  </a:cubicBezTo>
                  <a:lnTo>
                    <a:pt x="3533" y="18418"/>
                  </a:lnTo>
                  <a:cubicBezTo>
                    <a:pt x="3999" y="17615"/>
                    <a:pt x="4580" y="16878"/>
                    <a:pt x="5246" y="16175"/>
                  </a:cubicBezTo>
                  <a:lnTo>
                    <a:pt x="9860" y="16175"/>
                  </a:lnTo>
                  <a:cubicBezTo>
                    <a:pt x="10062" y="16166"/>
                    <a:pt x="10221" y="16000"/>
                    <a:pt x="10221" y="15798"/>
                  </a:cubicBezTo>
                  <a:cubicBezTo>
                    <a:pt x="10221" y="15594"/>
                    <a:pt x="10062" y="15429"/>
                    <a:pt x="9860" y="15420"/>
                  </a:cubicBezTo>
                  <a:lnTo>
                    <a:pt x="6009" y="15420"/>
                  </a:lnTo>
                  <a:cubicBezTo>
                    <a:pt x="6783" y="14694"/>
                    <a:pt x="7645" y="13994"/>
                    <a:pt x="8565" y="13278"/>
                  </a:cubicBezTo>
                  <a:cubicBezTo>
                    <a:pt x="11890" y="15862"/>
                    <a:pt x="14859" y="18467"/>
                    <a:pt x="14859" y="23306"/>
                  </a:cubicBezTo>
                  <a:cubicBezTo>
                    <a:pt x="14859" y="23516"/>
                    <a:pt x="15027" y="23685"/>
                    <a:pt x="15236" y="23685"/>
                  </a:cubicBezTo>
                  <a:lnTo>
                    <a:pt x="16749" y="23685"/>
                  </a:lnTo>
                  <a:cubicBezTo>
                    <a:pt x="16958" y="23685"/>
                    <a:pt x="17127" y="23516"/>
                    <a:pt x="17127" y="23306"/>
                  </a:cubicBezTo>
                  <a:cubicBezTo>
                    <a:pt x="17127" y="23297"/>
                    <a:pt x="17127" y="23287"/>
                    <a:pt x="17126" y="23278"/>
                  </a:cubicBezTo>
                  <a:lnTo>
                    <a:pt x="17127" y="23278"/>
                  </a:lnTo>
                  <a:cubicBezTo>
                    <a:pt x="17121" y="20458"/>
                    <a:pt x="16283" y="18013"/>
                    <a:pt x="14566" y="15804"/>
                  </a:cubicBezTo>
                  <a:cubicBezTo>
                    <a:pt x="13085" y="13899"/>
                    <a:pt x="11138" y="12398"/>
                    <a:pt x="9256" y="10945"/>
                  </a:cubicBezTo>
                  <a:cubicBezTo>
                    <a:pt x="5663" y="8173"/>
                    <a:pt x="2269" y="5554"/>
                    <a:pt x="2269" y="379"/>
                  </a:cubicBezTo>
                  <a:cubicBezTo>
                    <a:pt x="2269" y="170"/>
                    <a:pt x="2100" y="1"/>
                    <a:pt x="18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2"/>
            <p:cNvSpPr/>
            <p:nvPr/>
          </p:nvSpPr>
          <p:spPr>
            <a:xfrm>
              <a:off x="1115975" y="2425400"/>
              <a:ext cx="56700" cy="18950"/>
            </a:xfrm>
            <a:custGeom>
              <a:rect b="b" l="l" r="r" t="t"/>
              <a:pathLst>
                <a:path extrusionOk="0" h="758" w="2268">
                  <a:moveTo>
                    <a:pt x="1890" y="0"/>
                  </a:moveTo>
                  <a:cubicBezTo>
                    <a:pt x="1885" y="0"/>
                    <a:pt x="1879" y="1"/>
                    <a:pt x="1874" y="1"/>
                  </a:cubicBezTo>
                  <a:lnTo>
                    <a:pt x="362" y="1"/>
                  </a:lnTo>
                  <a:cubicBezTo>
                    <a:pt x="160" y="10"/>
                    <a:pt x="1" y="176"/>
                    <a:pt x="1" y="378"/>
                  </a:cubicBezTo>
                  <a:cubicBezTo>
                    <a:pt x="1" y="581"/>
                    <a:pt x="160" y="746"/>
                    <a:pt x="362" y="757"/>
                  </a:cubicBezTo>
                  <a:lnTo>
                    <a:pt x="1874" y="757"/>
                  </a:lnTo>
                  <a:cubicBezTo>
                    <a:pt x="1879" y="757"/>
                    <a:pt x="1885" y="757"/>
                    <a:pt x="1890" y="757"/>
                  </a:cubicBezTo>
                  <a:cubicBezTo>
                    <a:pt x="2096" y="757"/>
                    <a:pt x="2268" y="588"/>
                    <a:pt x="2268" y="378"/>
                  </a:cubicBezTo>
                  <a:cubicBezTo>
                    <a:pt x="2268" y="168"/>
                    <a:pt x="2097" y="0"/>
                    <a:pt x="18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2"/>
            <p:cNvSpPr/>
            <p:nvPr/>
          </p:nvSpPr>
          <p:spPr>
            <a:xfrm>
              <a:off x="1088250" y="2312675"/>
              <a:ext cx="349225" cy="281200"/>
            </a:xfrm>
            <a:custGeom>
              <a:rect b="b" l="l" r="r" t="t"/>
              <a:pathLst>
                <a:path extrusionOk="0" h="11248" w="13969">
                  <a:moveTo>
                    <a:pt x="12079" y="0"/>
                  </a:moveTo>
                  <a:cubicBezTo>
                    <a:pt x="11870" y="0"/>
                    <a:pt x="11700" y="170"/>
                    <a:pt x="11700" y="379"/>
                  </a:cubicBezTo>
                  <a:cubicBezTo>
                    <a:pt x="11700" y="771"/>
                    <a:pt x="11683" y="1148"/>
                    <a:pt x="11646" y="1512"/>
                  </a:cubicBezTo>
                  <a:lnTo>
                    <a:pt x="361" y="1512"/>
                  </a:lnTo>
                  <a:cubicBezTo>
                    <a:pt x="159" y="1521"/>
                    <a:pt x="0" y="1688"/>
                    <a:pt x="0" y="1889"/>
                  </a:cubicBezTo>
                  <a:cubicBezTo>
                    <a:pt x="0" y="2091"/>
                    <a:pt x="159" y="2258"/>
                    <a:pt x="361" y="2267"/>
                  </a:cubicBezTo>
                  <a:lnTo>
                    <a:pt x="11543" y="2267"/>
                  </a:lnTo>
                  <a:cubicBezTo>
                    <a:pt x="11408" y="3042"/>
                    <a:pt x="11173" y="3796"/>
                    <a:pt x="10844" y="4510"/>
                  </a:cubicBezTo>
                  <a:lnTo>
                    <a:pt x="4494" y="4510"/>
                  </a:lnTo>
                  <a:cubicBezTo>
                    <a:pt x="4292" y="4519"/>
                    <a:pt x="4133" y="4685"/>
                    <a:pt x="4133" y="4887"/>
                  </a:cubicBezTo>
                  <a:cubicBezTo>
                    <a:pt x="4133" y="5090"/>
                    <a:pt x="4292" y="5255"/>
                    <a:pt x="4494" y="5266"/>
                  </a:cubicBezTo>
                  <a:lnTo>
                    <a:pt x="10450" y="5266"/>
                  </a:lnTo>
                  <a:cubicBezTo>
                    <a:pt x="9991" y="6057"/>
                    <a:pt x="9414" y="6794"/>
                    <a:pt x="8735" y="7509"/>
                  </a:cubicBezTo>
                  <a:lnTo>
                    <a:pt x="4110" y="7509"/>
                  </a:lnTo>
                  <a:cubicBezTo>
                    <a:pt x="4104" y="7509"/>
                    <a:pt x="4098" y="7508"/>
                    <a:pt x="4092" y="7508"/>
                  </a:cubicBezTo>
                  <a:cubicBezTo>
                    <a:pt x="3885" y="7508"/>
                    <a:pt x="3715" y="7677"/>
                    <a:pt x="3715" y="7886"/>
                  </a:cubicBezTo>
                  <a:cubicBezTo>
                    <a:pt x="3715" y="8095"/>
                    <a:pt x="3885" y="8264"/>
                    <a:pt x="4092" y="8264"/>
                  </a:cubicBezTo>
                  <a:cubicBezTo>
                    <a:pt x="4098" y="8264"/>
                    <a:pt x="4104" y="8264"/>
                    <a:pt x="4110" y="8263"/>
                  </a:cubicBezTo>
                  <a:lnTo>
                    <a:pt x="7972" y="8263"/>
                  </a:lnTo>
                  <a:cubicBezTo>
                    <a:pt x="7485" y="8719"/>
                    <a:pt x="6958" y="9170"/>
                    <a:pt x="6392" y="9627"/>
                  </a:cubicBezTo>
                  <a:cubicBezTo>
                    <a:pt x="6234" y="9759"/>
                    <a:pt x="6211" y="9994"/>
                    <a:pt x="6340" y="10154"/>
                  </a:cubicBezTo>
                  <a:cubicBezTo>
                    <a:pt x="6415" y="10247"/>
                    <a:pt x="6525" y="10295"/>
                    <a:pt x="6635" y="10295"/>
                  </a:cubicBezTo>
                  <a:cubicBezTo>
                    <a:pt x="6717" y="10295"/>
                    <a:pt x="6799" y="10268"/>
                    <a:pt x="6868" y="10215"/>
                  </a:cubicBezTo>
                  <a:cubicBezTo>
                    <a:pt x="8549" y="8854"/>
                    <a:pt x="10303" y="7279"/>
                    <a:pt x="11386" y="5099"/>
                  </a:cubicBezTo>
                  <a:cubicBezTo>
                    <a:pt x="11405" y="5071"/>
                    <a:pt x="11422" y="5040"/>
                    <a:pt x="11432" y="5008"/>
                  </a:cubicBezTo>
                  <a:cubicBezTo>
                    <a:pt x="11896" y="4050"/>
                    <a:pt x="12204" y="3026"/>
                    <a:pt x="12349" y="1972"/>
                  </a:cubicBezTo>
                  <a:cubicBezTo>
                    <a:pt x="12353" y="1951"/>
                    <a:pt x="12355" y="1932"/>
                    <a:pt x="12356" y="1912"/>
                  </a:cubicBezTo>
                  <a:cubicBezTo>
                    <a:pt x="12408" y="1528"/>
                    <a:pt x="12439" y="1142"/>
                    <a:pt x="12450" y="756"/>
                  </a:cubicBezTo>
                  <a:lnTo>
                    <a:pt x="13206" y="756"/>
                  </a:lnTo>
                  <a:cubicBezTo>
                    <a:pt x="13136" y="3256"/>
                    <a:pt x="12349" y="5438"/>
                    <a:pt x="10810" y="7417"/>
                  </a:cubicBezTo>
                  <a:cubicBezTo>
                    <a:pt x="10023" y="8428"/>
                    <a:pt x="9008" y="9435"/>
                    <a:pt x="7615" y="10582"/>
                  </a:cubicBezTo>
                  <a:cubicBezTo>
                    <a:pt x="7457" y="10714"/>
                    <a:pt x="7437" y="10950"/>
                    <a:pt x="7568" y="11109"/>
                  </a:cubicBezTo>
                  <a:cubicBezTo>
                    <a:pt x="7643" y="11200"/>
                    <a:pt x="7751" y="11247"/>
                    <a:pt x="7860" y="11247"/>
                  </a:cubicBezTo>
                  <a:cubicBezTo>
                    <a:pt x="7943" y="11247"/>
                    <a:pt x="8026" y="11220"/>
                    <a:pt x="8095" y="11165"/>
                  </a:cubicBezTo>
                  <a:cubicBezTo>
                    <a:pt x="9532" y="9982"/>
                    <a:pt x="10585" y="8938"/>
                    <a:pt x="11407" y="7880"/>
                  </a:cubicBezTo>
                  <a:cubicBezTo>
                    <a:pt x="13130" y="5665"/>
                    <a:pt x="13968" y="3211"/>
                    <a:pt x="13968" y="379"/>
                  </a:cubicBezTo>
                  <a:cubicBezTo>
                    <a:pt x="13968" y="170"/>
                    <a:pt x="13799" y="0"/>
                    <a:pt x="135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2"/>
            <p:cNvSpPr/>
            <p:nvPr/>
          </p:nvSpPr>
          <p:spPr>
            <a:xfrm>
              <a:off x="1163325" y="2848025"/>
              <a:ext cx="195200" cy="18900"/>
            </a:xfrm>
            <a:custGeom>
              <a:rect b="b" l="l" r="r" t="t"/>
              <a:pathLst>
                <a:path extrusionOk="0" h="756" w="7808">
                  <a:moveTo>
                    <a:pt x="363" y="1"/>
                  </a:moveTo>
                  <a:cubicBezTo>
                    <a:pt x="161" y="10"/>
                    <a:pt x="1" y="176"/>
                    <a:pt x="1" y="378"/>
                  </a:cubicBezTo>
                  <a:cubicBezTo>
                    <a:pt x="1" y="580"/>
                    <a:pt x="161" y="747"/>
                    <a:pt x="363" y="756"/>
                  </a:cubicBezTo>
                  <a:lnTo>
                    <a:pt x="7446" y="756"/>
                  </a:lnTo>
                  <a:cubicBezTo>
                    <a:pt x="7648" y="747"/>
                    <a:pt x="7807" y="580"/>
                    <a:pt x="7807" y="378"/>
                  </a:cubicBezTo>
                  <a:cubicBezTo>
                    <a:pt x="7807" y="176"/>
                    <a:pt x="7648" y="10"/>
                    <a:pt x="74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7" name="Google Shape;4897;p52"/>
          <p:cNvGrpSpPr/>
          <p:nvPr/>
        </p:nvGrpSpPr>
        <p:grpSpPr>
          <a:xfrm>
            <a:off x="767663" y="1579006"/>
            <a:ext cx="529200" cy="592050"/>
            <a:chOff x="241250" y="2306150"/>
            <a:chExt cx="529200" cy="592050"/>
          </a:xfrm>
        </p:grpSpPr>
        <p:sp>
          <p:nvSpPr>
            <p:cNvPr id="4898" name="Google Shape;4898;p52"/>
            <p:cNvSpPr/>
            <p:nvPr/>
          </p:nvSpPr>
          <p:spPr>
            <a:xfrm>
              <a:off x="241250" y="2306150"/>
              <a:ext cx="454600" cy="592050"/>
            </a:xfrm>
            <a:custGeom>
              <a:rect b="b" l="l" r="r" t="t"/>
              <a:pathLst>
                <a:path extrusionOk="0" h="23682" w="18184">
                  <a:moveTo>
                    <a:pt x="8499" y="22171"/>
                  </a:moveTo>
                  <a:lnTo>
                    <a:pt x="8501" y="22173"/>
                  </a:lnTo>
                  <a:lnTo>
                    <a:pt x="15806" y="22173"/>
                  </a:lnTo>
                  <a:cubicBezTo>
                    <a:pt x="16287" y="22173"/>
                    <a:pt x="16714" y="22475"/>
                    <a:pt x="16875" y="22927"/>
                  </a:cubicBezTo>
                  <a:lnTo>
                    <a:pt x="7431" y="22927"/>
                  </a:lnTo>
                  <a:cubicBezTo>
                    <a:pt x="7592" y="22475"/>
                    <a:pt x="8019" y="22173"/>
                    <a:pt x="8499" y="22171"/>
                  </a:cubicBezTo>
                  <a:close/>
                  <a:moveTo>
                    <a:pt x="8200" y="0"/>
                  </a:moveTo>
                  <a:cubicBezTo>
                    <a:pt x="8152" y="0"/>
                    <a:pt x="8103" y="10"/>
                    <a:pt x="8056" y="30"/>
                  </a:cubicBezTo>
                  <a:cubicBezTo>
                    <a:pt x="2600" y="2287"/>
                    <a:pt x="0" y="8564"/>
                    <a:pt x="2260" y="14018"/>
                  </a:cubicBezTo>
                  <a:cubicBezTo>
                    <a:pt x="3913" y="18009"/>
                    <a:pt x="7717" y="20472"/>
                    <a:pt x="11775" y="20622"/>
                  </a:cubicBezTo>
                  <a:lnTo>
                    <a:pt x="11775" y="21415"/>
                  </a:lnTo>
                  <a:lnTo>
                    <a:pt x="8499" y="21415"/>
                  </a:lnTo>
                  <a:cubicBezTo>
                    <a:pt x="7602" y="21417"/>
                    <a:pt x="6830" y="22047"/>
                    <a:pt x="6648" y="22927"/>
                  </a:cubicBezTo>
                  <a:lnTo>
                    <a:pt x="6485" y="22927"/>
                  </a:lnTo>
                  <a:cubicBezTo>
                    <a:pt x="6281" y="22936"/>
                    <a:pt x="6122" y="23103"/>
                    <a:pt x="6122" y="23304"/>
                  </a:cubicBezTo>
                  <a:cubicBezTo>
                    <a:pt x="6122" y="23506"/>
                    <a:pt x="6281" y="23673"/>
                    <a:pt x="6485" y="23682"/>
                  </a:cubicBezTo>
                  <a:lnTo>
                    <a:pt x="17822" y="23682"/>
                  </a:lnTo>
                  <a:cubicBezTo>
                    <a:pt x="18024" y="23673"/>
                    <a:pt x="18183" y="23506"/>
                    <a:pt x="18183" y="23304"/>
                  </a:cubicBezTo>
                  <a:cubicBezTo>
                    <a:pt x="18183" y="23103"/>
                    <a:pt x="18024" y="22936"/>
                    <a:pt x="17822" y="22927"/>
                  </a:cubicBezTo>
                  <a:lnTo>
                    <a:pt x="17657" y="22927"/>
                  </a:lnTo>
                  <a:cubicBezTo>
                    <a:pt x="17477" y="22047"/>
                    <a:pt x="16704" y="21417"/>
                    <a:pt x="15806" y="21415"/>
                  </a:cubicBezTo>
                  <a:lnTo>
                    <a:pt x="12532" y="21415"/>
                  </a:lnTo>
                  <a:lnTo>
                    <a:pt x="12532" y="20622"/>
                  </a:lnTo>
                  <a:cubicBezTo>
                    <a:pt x="13809" y="20578"/>
                    <a:pt x="15069" y="20304"/>
                    <a:pt x="16251" y="19815"/>
                  </a:cubicBezTo>
                  <a:cubicBezTo>
                    <a:pt x="16443" y="19734"/>
                    <a:pt x="16534" y="19513"/>
                    <a:pt x="16455" y="19321"/>
                  </a:cubicBezTo>
                  <a:lnTo>
                    <a:pt x="16262" y="18855"/>
                  </a:lnTo>
                  <a:cubicBezTo>
                    <a:pt x="16201" y="18709"/>
                    <a:pt x="16061" y="18622"/>
                    <a:pt x="15912" y="18622"/>
                  </a:cubicBezTo>
                  <a:cubicBezTo>
                    <a:pt x="15864" y="18622"/>
                    <a:pt x="15815" y="18631"/>
                    <a:pt x="15768" y="18650"/>
                  </a:cubicBezTo>
                  <a:cubicBezTo>
                    <a:pt x="15575" y="18730"/>
                    <a:pt x="15483" y="18951"/>
                    <a:pt x="15563" y="19144"/>
                  </a:cubicBezTo>
                  <a:lnTo>
                    <a:pt x="15609" y="19255"/>
                  </a:lnTo>
                  <a:cubicBezTo>
                    <a:pt x="14621" y="19622"/>
                    <a:pt x="13582" y="19828"/>
                    <a:pt x="12532" y="19866"/>
                  </a:cubicBezTo>
                  <a:lnTo>
                    <a:pt x="12532" y="19748"/>
                  </a:lnTo>
                  <a:cubicBezTo>
                    <a:pt x="12521" y="19545"/>
                    <a:pt x="12356" y="19386"/>
                    <a:pt x="12153" y="19386"/>
                  </a:cubicBezTo>
                  <a:cubicBezTo>
                    <a:pt x="11951" y="19386"/>
                    <a:pt x="11784" y="19545"/>
                    <a:pt x="11775" y="19748"/>
                  </a:cubicBezTo>
                  <a:lnTo>
                    <a:pt x="11775" y="19866"/>
                  </a:lnTo>
                  <a:cubicBezTo>
                    <a:pt x="8013" y="19717"/>
                    <a:pt x="4492" y="17430"/>
                    <a:pt x="2960" y="13730"/>
                  </a:cubicBezTo>
                  <a:cubicBezTo>
                    <a:pt x="907" y="8776"/>
                    <a:pt x="3166" y="3095"/>
                    <a:pt x="7998" y="879"/>
                  </a:cubicBezTo>
                  <a:lnTo>
                    <a:pt x="8044" y="989"/>
                  </a:lnTo>
                  <a:cubicBezTo>
                    <a:pt x="8102" y="1138"/>
                    <a:pt x="8245" y="1229"/>
                    <a:pt x="8396" y="1229"/>
                  </a:cubicBezTo>
                  <a:cubicBezTo>
                    <a:pt x="8444" y="1229"/>
                    <a:pt x="8493" y="1219"/>
                    <a:pt x="8541" y="1200"/>
                  </a:cubicBezTo>
                  <a:cubicBezTo>
                    <a:pt x="8735" y="1119"/>
                    <a:pt x="8827" y="893"/>
                    <a:pt x="8743" y="699"/>
                  </a:cubicBezTo>
                  <a:lnTo>
                    <a:pt x="8549" y="235"/>
                  </a:lnTo>
                  <a:cubicBezTo>
                    <a:pt x="8488" y="89"/>
                    <a:pt x="8348" y="0"/>
                    <a:pt x="82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2"/>
            <p:cNvSpPr/>
            <p:nvPr/>
          </p:nvSpPr>
          <p:spPr>
            <a:xfrm>
              <a:off x="322075" y="2336800"/>
              <a:ext cx="448375" cy="434750"/>
            </a:xfrm>
            <a:custGeom>
              <a:rect b="b" l="l" r="r" t="t"/>
              <a:pathLst>
                <a:path extrusionOk="0" h="17390" w="17935">
                  <a:moveTo>
                    <a:pt x="8918" y="756"/>
                  </a:moveTo>
                  <a:cubicBezTo>
                    <a:pt x="9646" y="756"/>
                    <a:pt x="10370" y="857"/>
                    <a:pt x="11071" y="1053"/>
                  </a:cubicBezTo>
                  <a:lnTo>
                    <a:pt x="11070" y="1053"/>
                  </a:lnTo>
                  <a:cubicBezTo>
                    <a:pt x="10812" y="1515"/>
                    <a:pt x="10508" y="1949"/>
                    <a:pt x="10164" y="2351"/>
                  </a:cubicBezTo>
                  <a:cubicBezTo>
                    <a:pt x="9990" y="2174"/>
                    <a:pt x="9813" y="2009"/>
                    <a:pt x="9635" y="1853"/>
                  </a:cubicBezTo>
                  <a:cubicBezTo>
                    <a:pt x="9098" y="1387"/>
                    <a:pt x="8562" y="1038"/>
                    <a:pt x="8041" y="805"/>
                  </a:cubicBezTo>
                  <a:cubicBezTo>
                    <a:pt x="8332" y="773"/>
                    <a:pt x="8625" y="756"/>
                    <a:pt x="8918" y="756"/>
                  </a:cubicBezTo>
                  <a:close/>
                  <a:moveTo>
                    <a:pt x="6594" y="1227"/>
                  </a:moveTo>
                  <a:cubicBezTo>
                    <a:pt x="7350" y="1227"/>
                    <a:pt x="8228" y="1636"/>
                    <a:pt x="9138" y="2425"/>
                  </a:cubicBezTo>
                  <a:cubicBezTo>
                    <a:pt x="9309" y="2572"/>
                    <a:pt x="9477" y="2731"/>
                    <a:pt x="9643" y="2901"/>
                  </a:cubicBezTo>
                  <a:cubicBezTo>
                    <a:pt x="9021" y="3496"/>
                    <a:pt x="8308" y="3987"/>
                    <a:pt x="7530" y="4354"/>
                  </a:cubicBezTo>
                  <a:lnTo>
                    <a:pt x="7530" y="4352"/>
                  </a:lnTo>
                  <a:lnTo>
                    <a:pt x="6248" y="1258"/>
                  </a:lnTo>
                  <a:cubicBezTo>
                    <a:pt x="6360" y="1237"/>
                    <a:pt x="6475" y="1227"/>
                    <a:pt x="6594" y="1227"/>
                  </a:cubicBezTo>
                  <a:close/>
                  <a:moveTo>
                    <a:pt x="3963" y="2494"/>
                  </a:moveTo>
                  <a:cubicBezTo>
                    <a:pt x="3758" y="3027"/>
                    <a:pt x="3627" y="3655"/>
                    <a:pt x="3577" y="4363"/>
                  </a:cubicBezTo>
                  <a:cubicBezTo>
                    <a:pt x="3560" y="4598"/>
                    <a:pt x="3552" y="4840"/>
                    <a:pt x="3554" y="5088"/>
                  </a:cubicBezTo>
                  <a:cubicBezTo>
                    <a:pt x="3028" y="5048"/>
                    <a:pt x="2506" y="4957"/>
                    <a:pt x="1998" y="4812"/>
                  </a:cubicBezTo>
                  <a:cubicBezTo>
                    <a:pt x="2495" y="3920"/>
                    <a:pt x="3162" y="3132"/>
                    <a:pt x="3963" y="2494"/>
                  </a:cubicBezTo>
                  <a:close/>
                  <a:moveTo>
                    <a:pt x="5549" y="1546"/>
                  </a:moveTo>
                  <a:lnTo>
                    <a:pt x="6831" y="4641"/>
                  </a:lnTo>
                  <a:cubicBezTo>
                    <a:pt x="6022" y="4932"/>
                    <a:pt x="5171" y="5089"/>
                    <a:pt x="4310" y="5107"/>
                  </a:cubicBezTo>
                  <a:cubicBezTo>
                    <a:pt x="4308" y="4871"/>
                    <a:pt x="4316" y="4641"/>
                    <a:pt x="4332" y="4416"/>
                  </a:cubicBezTo>
                  <a:cubicBezTo>
                    <a:pt x="4431" y="3026"/>
                    <a:pt x="4858" y="2027"/>
                    <a:pt x="5549" y="1546"/>
                  </a:cubicBezTo>
                  <a:close/>
                  <a:moveTo>
                    <a:pt x="11798" y="1294"/>
                  </a:moveTo>
                  <a:cubicBezTo>
                    <a:pt x="13695" y="2031"/>
                    <a:pt x="15235" y="3471"/>
                    <a:pt x="16098" y="5313"/>
                  </a:cubicBezTo>
                  <a:lnTo>
                    <a:pt x="12961" y="6613"/>
                  </a:lnTo>
                  <a:cubicBezTo>
                    <a:pt x="12339" y="5198"/>
                    <a:pt x="11553" y="3929"/>
                    <a:pt x="10676" y="2910"/>
                  </a:cubicBezTo>
                  <a:cubicBezTo>
                    <a:pt x="11111" y="2416"/>
                    <a:pt x="11487" y="1874"/>
                    <a:pt x="11798" y="1294"/>
                  </a:cubicBezTo>
                  <a:close/>
                  <a:moveTo>
                    <a:pt x="10153" y="3458"/>
                  </a:moveTo>
                  <a:cubicBezTo>
                    <a:pt x="10958" y="4405"/>
                    <a:pt x="11683" y="5586"/>
                    <a:pt x="12264" y="6902"/>
                  </a:cubicBezTo>
                  <a:lnTo>
                    <a:pt x="9126" y="8202"/>
                  </a:lnTo>
                  <a:lnTo>
                    <a:pt x="7820" y="5051"/>
                  </a:lnTo>
                  <a:cubicBezTo>
                    <a:pt x="8680" y="4652"/>
                    <a:pt x="9468" y="4112"/>
                    <a:pt x="10153" y="3458"/>
                  </a:cubicBezTo>
                  <a:close/>
                  <a:moveTo>
                    <a:pt x="7122" y="5341"/>
                  </a:moveTo>
                  <a:lnTo>
                    <a:pt x="8426" y="8491"/>
                  </a:lnTo>
                  <a:lnTo>
                    <a:pt x="5288" y="9790"/>
                  </a:lnTo>
                  <a:cubicBezTo>
                    <a:pt x="4768" y="8449"/>
                    <a:pt x="4447" y="7104"/>
                    <a:pt x="4345" y="5863"/>
                  </a:cubicBezTo>
                  <a:cubicBezTo>
                    <a:pt x="5293" y="5842"/>
                    <a:pt x="6230" y="5665"/>
                    <a:pt x="7122" y="5341"/>
                  </a:cubicBezTo>
                  <a:close/>
                  <a:moveTo>
                    <a:pt x="1656" y="5500"/>
                  </a:moveTo>
                  <a:cubicBezTo>
                    <a:pt x="2283" y="5689"/>
                    <a:pt x="2932" y="5805"/>
                    <a:pt x="3588" y="5848"/>
                  </a:cubicBezTo>
                  <a:cubicBezTo>
                    <a:pt x="3688" y="7188"/>
                    <a:pt x="4030" y="8641"/>
                    <a:pt x="4590" y="10081"/>
                  </a:cubicBezTo>
                  <a:lnTo>
                    <a:pt x="1452" y="11381"/>
                  </a:lnTo>
                  <a:cubicBezTo>
                    <a:pt x="780" y="9518"/>
                    <a:pt x="824" y="7500"/>
                    <a:pt x="1588" y="5658"/>
                  </a:cubicBezTo>
                  <a:cubicBezTo>
                    <a:pt x="1610" y="5605"/>
                    <a:pt x="1632" y="5553"/>
                    <a:pt x="1656" y="5500"/>
                  </a:cubicBezTo>
                  <a:close/>
                  <a:moveTo>
                    <a:pt x="16389" y="6012"/>
                  </a:moveTo>
                  <a:lnTo>
                    <a:pt x="16389" y="6012"/>
                  </a:lnTo>
                  <a:cubicBezTo>
                    <a:pt x="17101" y="7988"/>
                    <a:pt x="16974" y="10085"/>
                    <a:pt x="16181" y="11891"/>
                  </a:cubicBezTo>
                  <a:cubicBezTo>
                    <a:pt x="15553" y="11702"/>
                    <a:pt x="14906" y="11585"/>
                    <a:pt x="14253" y="11544"/>
                  </a:cubicBezTo>
                  <a:cubicBezTo>
                    <a:pt x="14216" y="11068"/>
                    <a:pt x="14153" y="10594"/>
                    <a:pt x="14063" y="10125"/>
                  </a:cubicBezTo>
                  <a:cubicBezTo>
                    <a:pt x="14029" y="9944"/>
                    <a:pt x="13870" y="9816"/>
                    <a:pt x="13692" y="9816"/>
                  </a:cubicBezTo>
                  <a:cubicBezTo>
                    <a:pt x="13669" y="9816"/>
                    <a:pt x="13646" y="9818"/>
                    <a:pt x="13622" y="9823"/>
                  </a:cubicBezTo>
                  <a:cubicBezTo>
                    <a:pt x="13418" y="9863"/>
                    <a:pt x="13282" y="10060"/>
                    <a:pt x="13320" y="10265"/>
                  </a:cubicBezTo>
                  <a:cubicBezTo>
                    <a:pt x="13400" y="10682"/>
                    <a:pt x="13457" y="11104"/>
                    <a:pt x="13493" y="11528"/>
                  </a:cubicBezTo>
                  <a:cubicBezTo>
                    <a:pt x="12545" y="11549"/>
                    <a:pt x="11608" y="11725"/>
                    <a:pt x="10718" y="12050"/>
                  </a:cubicBezTo>
                  <a:lnTo>
                    <a:pt x="9413" y="8900"/>
                  </a:lnTo>
                  <a:lnTo>
                    <a:pt x="12551" y="7600"/>
                  </a:lnTo>
                  <a:cubicBezTo>
                    <a:pt x="12710" y="8009"/>
                    <a:pt x="12852" y="8421"/>
                    <a:pt x="12973" y="8834"/>
                  </a:cubicBezTo>
                  <a:cubicBezTo>
                    <a:pt x="13022" y="8998"/>
                    <a:pt x="13173" y="9104"/>
                    <a:pt x="13336" y="9104"/>
                  </a:cubicBezTo>
                  <a:cubicBezTo>
                    <a:pt x="13371" y="9104"/>
                    <a:pt x="13407" y="9099"/>
                    <a:pt x="13443" y="9089"/>
                  </a:cubicBezTo>
                  <a:cubicBezTo>
                    <a:pt x="13643" y="9029"/>
                    <a:pt x="13757" y="8819"/>
                    <a:pt x="13698" y="8619"/>
                  </a:cubicBezTo>
                  <a:cubicBezTo>
                    <a:pt x="13569" y="8183"/>
                    <a:pt x="13418" y="7743"/>
                    <a:pt x="13250" y="7312"/>
                  </a:cubicBezTo>
                  <a:lnTo>
                    <a:pt x="16389" y="6012"/>
                  </a:lnTo>
                  <a:close/>
                  <a:moveTo>
                    <a:pt x="8715" y="9191"/>
                  </a:moveTo>
                  <a:lnTo>
                    <a:pt x="10019" y="12340"/>
                  </a:lnTo>
                  <a:cubicBezTo>
                    <a:pt x="9160" y="12741"/>
                    <a:pt x="8373" y="13279"/>
                    <a:pt x="7688" y="13933"/>
                  </a:cubicBezTo>
                  <a:cubicBezTo>
                    <a:pt x="6883" y="12984"/>
                    <a:pt x="6158" y="11805"/>
                    <a:pt x="5577" y="10490"/>
                  </a:cubicBezTo>
                  <a:lnTo>
                    <a:pt x="8715" y="9191"/>
                  </a:lnTo>
                  <a:close/>
                  <a:moveTo>
                    <a:pt x="14286" y="12303"/>
                  </a:moveTo>
                  <a:lnTo>
                    <a:pt x="14286" y="12303"/>
                  </a:lnTo>
                  <a:cubicBezTo>
                    <a:pt x="14812" y="12343"/>
                    <a:pt x="15332" y="12434"/>
                    <a:pt x="15839" y="12577"/>
                  </a:cubicBezTo>
                  <a:cubicBezTo>
                    <a:pt x="15339" y="13470"/>
                    <a:pt x="14673" y="14256"/>
                    <a:pt x="13876" y="14895"/>
                  </a:cubicBezTo>
                  <a:cubicBezTo>
                    <a:pt x="13956" y="14688"/>
                    <a:pt x="14022" y="14474"/>
                    <a:pt x="14075" y="14257"/>
                  </a:cubicBezTo>
                  <a:cubicBezTo>
                    <a:pt x="14221" y="13672"/>
                    <a:pt x="14290" y="13014"/>
                    <a:pt x="14286" y="12303"/>
                  </a:cubicBezTo>
                  <a:close/>
                  <a:moveTo>
                    <a:pt x="13528" y="12283"/>
                  </a:moveTo>
                  <a:cubicBezTo>
                    <a:pt x="13541" y="13970"/>
                    <a:pt x="13101" y="15273"/>
                    <a:pt x="12290" y="15843"/>
                  </a:cubicBezTo>
                  <a:lnTo>
                    <a:pt x="11008" y="12748"/>
                  </a:lnTo>
                  <a:cubicBezTo>
                    <a:pt x="11817" y="12456"/>
                    <a:pt x="12667" y="12300"/>
                    <a:pt x="13528" y="12283"/>
                  </a:cubicBezTo>
                  <a:close/>
                  <a:moveTo>
                    <a:pt x="4879" y="10779"/>
                  </a:moveTo>
                  <a:cubicBezTo>
                    <a:pt x="5501" y="12193"/>
                    <a:pt x="6286" y="13463"/>
                    <a:pt x="7163" y="14481"/>
                  </a:cubicBezTo>
                  <a:cubicBezTo>
                    <a:pt x="6728" y="14977"/>
                    <a:pt x="6352" y="15517"/>
                    <a:pt x="6042" y="16097"/>
                  </a:cubicBezTo>
                  <a:cubicBezTo>
                    <a:pt x="4145" y="15360"/>
                    <a:pt x="2605" y="13921"/>
                    <a:pt x="1743" y="12079"/>
                  </a:cubicBezTo>
                  <a:lnTo>
                    <a:pt x="1741" y="12078"/>
                  </a:lnTo>
                  <a:lnTo>
                    <a:pt x="4879" y="10779"/>
                  </a:lnTo>
                  <a:close/>
                  <a:moveTo>
                    <a:pt x="10309" y="13039"/>
                  </a:moveTo>
                  <a:lnTo>
                    <a:pt x="11592" y="16133"/>
                  </a:lnTo>
                  <a:cubicBezTo>
                    <a:pt x="11480" y="16154"/>
                    <a:pt x="11364" y="16164"/>
                    <a:pt x="11246" y="16164"/>
                  </a:cubicBezTo>
                  <a:cubicBezTo>
                    <a:pt x="10489" y="16164"/>
                    <a:pt x="9611" y="15755"/>
                    <a:pt x="8702" y="14966"/>
                  </a:cubicBezTo>
                  <a:cubicBezTo>
                    <a:pt x="8531" y="14819"/>
                    <a:pt x="8363" y="14660"/>
                    <a:pt x="8198" y="14490"/>
                  </a:cubicBezTo>
                  <a:cubicBezTo>
                    <a:pt x="8818" y="13895"/>
                    <a:pt x="9531" y="13404"/>
                    <a:pt x="10309" y="13039"/>
                  </a:cubicBezTo>
                  <a:close/>
                  <a:moveTo>
                    <a:pt x="7677" y="15040"/>
                  </a:moveTo>
                  <a:cubicBezTo>
                    <a:pt x="7850" y="15215"/>
                    <a:pt x="8027" y="15382"/>
                    <a:pt x="8206" y="15538"/>
                  </a:cubicBezTo>
                  <a:cubicBezTo>
                    <a:pt x="8743" y="16004"/>
                    <a:pt x="9278" y="16353"/>
                    <a:pt x="9800" y="16584"/>
                  </a:cubicBezTo>
                  <a:cubicBezTo>
                    <a:pt x="9505" y="16617"/>
                    <a:pt x="9209" y="16634"/>
                    <a:pt x="8914" y="16634"/>
                  </a:cubicBezTo>
                  <a:cubicBezTo>
                    <a:pt x="8190" y="16634"/>
                    <a:pt x="7469" y="16535"/>
                    <a:pt x="6770" y="16338"/>
                  </a:cubicBezTo>
                  <a:lnTo>
                    <a:pt x="6771" y="16338"/>
                  </a:lnTo>
                  <a:cubicBezTo>
                    <a:pt x="7029" y="15877"/>
                    <a:pt x="7333" y="15441"/>
                    <a:pt x="7677" y="15040"/>
                  </a:cubicBezTo>
                  <a:close/>
                  <a:moveTo>
                    <a:pt x="8917" y="0"/>
                  </a:moveTo>
                  <a:cubicBezTo>
                    <a:pt x="7776" y="0"/>
                    <a:pt x="6647" y="226"/>
                    <a:pt x="5594" y="664"/>
                  </a:cubicBezTo>
                  <a:cubicBezTo>
                    <a:pt x="3449" y="1554"/>
                    <a:pt x="1778" y="3223"/>
                    <a:pt x="889" y="5369"/>
                  </a:cubicBezTo>
                  <a:cubicBezTo>
                    <a:pt x="1" y="7514"/>
                    <a:pt x="1" y="9876"/>
                    <a:pt x="889" y="12022"/>
                  </a:cubicBezTo>
                  <a:cubicBezTo>
                    <a:pt x="2241" y="15282"/>
                    <a:pt x="5393" y="17389"/>
                    <a:pt x="8923" y="17389"/>
                  </a:cubicBezTo>
                  <a:cubicBezTo>
                    <a:pt x="12221" y="17386"/>
                    <a:pt x="15233" y="15516"/>
                    <a:pt x="16700" y="12563"/>
                  </a:cubicBezTo>
                  <a:cubicBezTo>
                    <a:pt x="16717" y="12536"/>
                    <a:pt x="16734" y="12505"/>
                    <a:pt x="16744" y="12474"/>
                  </a:cubicBezTo>
                  <a:cubicBezTo>
                    <a:pt x="16745" y="12473"/>
                    <a:pt x="16745" y="12470"/>
                    <a:pt x="16747" y="12468"/>
                  </a:cubicBezTo>
                  <a:cubicBezTo>
                    <a:pt x="17783" y="10314"/>
                    <a:pt x="17935" y="7746"/>
                    <a:pt x="16950" y="5369"/>
                  </a:cubicBezTo>
                  <a:cubicBezTo>
                    <a:pt x="15600" y="2108"/>
                    <a:pt x="12446" y="0"/>
                    <a:pt x="8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0" name="Google Shape;4900;p52"/>
          <p:cNvGrpSpPr/>
          <p:nvPr/>
        </p:nvGrpSpPr>
        <p:grpSpPr>
          <a:xfrm>
            <a:off x="7784188" y="2575238"/>
            <a:ext cx="592150" cy="592100"/>
            <a:chOff x="6636625" y="3046250"/>
            <a:chExt cx="592150" cy="592100"/>
          </a:xfrm>
        </p:grpSpPr>
        <p:sp>
          <p:nvSpPr>
            <p:cNvPr id="4901" name="Google Shape;4901;p52"/>
            <p:cNvSpPr/>
            <p:nvPr/>
          </p:nvSpPr>
          <p:spPr>
            <a:xfrm>
              <a:off x="6636625" y="3046250"/>
              <a:ext cx="592150" cy="592100"/>
            </a:xfrm>
            <a:custGeom>
              <a:rect b="b" l="l" r="r" t="t"/>
              <a:pathLst>
                <a:path extrusionOk="0" h="23684" w="23686">
                  <a:moveTo>
                    <a:pt x="12221" y="9925"/>
                  </a:moveTo>
                  <a:cubicBezTo>
                    <a:pt x="13138" y="10105"/>
                    <a:pt x="13798" y="10908"/>
                    <a:pt x="13798" y="11842"/>
                  </a:cubicBezTo>
                  <a:cubicBezTo>
                    <a:pt x="13798" y="12777"/>
                    <a:pt x="13138" y="13580"/>
                    <a:pt x="12221" y="13761"/>
                  </a:cubicBezTo>
                  <a:lnTo>
                    <a:pt x="12221" y="9925"/>
                  </a:lnTo>
                  <a:close/>
                  <a:moveTo>
                    <a:pt x="12221" y="7638"/>
                  </a:moveTo>
                  <a:cubicBezTo>
                    <a:pt x="14373" y="7829"/>
                    <a:pt x="16066" y="9642"/>
                    <a:pt x="16066" y="11842"/>
                  </a:cubicBezTo>
                  <a:cubicBezTo>
                    <a:pt x="16066" y="14042"/>
                    <a:pt x="14373" y="15855"/>
                    <a:pt x="12221" y="16047"/>
                  </a:cubicBezTo>
                  <a:lnTo>
                    <a:pt x="12221" y="14526"/>
                  </a:lnTo>
                  <a:cubicBezTo>
                    <a:pt x="13537" y="14342"/>
                    <a:pt x="14554" y="13208"/>
                    <a:pt x="14554" y="11842"/>
                  </a:cubicBezTo>
                  <a:cubicBezTo>
                    <a:pt x="14554" y="10476"/>
                    <a:pt x="13537" y="9343"/>
                    <a:pt x="12221" y="9159"/>
                  </a:cubicBezTo>
                  <a:lnTo>
                    <a:pt x="12221" y="7638"/>
                  </a:lnTo>
                  <a:close/>
                  <a:moveTo>
                    <a:pt x="12221" y="4955"/>
                  </a:moveTo>
                  <a:cubicBezTo>
                    <a:pt x="15849" y="5151"/>
                    <a:pt x="18741" y="8165"/>
                    <a:pt x="18741" y="11842"/>
                  </a:cubicBezTo>
                  <a:cubicBezTo>
                    <a:pt x="18741" y="15519"/>
                    <a:pt x="15849" y="18533"/>
                    <a:pt x="12221" y="18730"/>
                  </a:cubicBezTo>
                  <a:lnTo>
                    <a:pt x="12221" y="16806"/>
                  </a:lnTo>
                  <a:cubicBezTo>
                    <a:pt x="14790" y="16613"/>
                    <a:pt x="16820" y="14461"/>
                    <a:pt x="16820" y="11842"/>
                  </a:cubicBezTo>
                  <a:cubicBezTo>
                    <a:pt x="16820" y="9225"/>
                    <a:pt x="14790" y="7072"/>
                    <a:pt x="12221" y="6879"/>
                  </a:cubicBezTo>
                  <a:lnTo>
                    <a:pt x="12221" y="4955"/>
                  </a:lnTo>
                  <a:close/>
                  <a:moveTo>
                    <a:pt x="11465" y="764"/>
                  </a:moveTo>
                  <a:lnTo>
                    <a:pt x="11465" y="22922"/>
                  </a:lnTo>
                  <a:cubicBezTo>
                    <a:pt x="5527" y="22721"/>
                    <a:pt x="758" y="17829"/>
                    <a:pt x="758" y="11842"/>
                  </a:cubicBezTo>
                  <a:cubicBezTo>
                    <a:pt x="758" y="5856"/>
                    <a:pt x="5527" y="965"/>
                    <a:pt x="11465" y="764"/>
                  </a:cubicBezTo>
                  <a:close/>
                  <a:moveTo>
                    <a:pt x="12221" y="764"/>
                  </a:moveTo>
                  <a:cubicBezTo>
                    <a:pt x="18159" y="965"/>
                    <a:pt x="22929" y="5857"/>
                    <a:pt x="22929" y="11844"/>
                  </a:cubicBezTo>
                  <a:cubicBezTo>
                    <a:pt x="22929" y="17830"/>
                    <a:pt x="18159" y="22721"/>
                    <a:pt x="12221" y="22922"/>
                  </a:cubicBezTo>
                  <a:lnTo>
                    <a:pt x="12221" y="22164"/>
                  </a:lnTo>
                  <a:cubicBezTo>
                    <a:pt x="14557" y="22077"/>
                    <a:pt x="16795" y="21200"/>
                    <a:pt x="18568" y="19677"/>
                  </a:cubicBezTo>
                  <a:cubicBezTo>
                    <a:pt x="18726" y="19541"/>
                    <a:pt x="18744" y="19302"/>
                    <a:pt x="18608" y="19145"/>
                  </a:cubicBezTo>
                  <a:cubicBezTo>
                    <a:pt x="18534" y="19057"/>
                    <a:pt x="18428" y="19012"/>
                    <a:pt x="18321" y="19012"/>
                  </a:cubicBezTo>
                  <a:cubicBezTo>
                    <a:pt x="18234" y="19012"/>
                    <a:pt x="18146" y="19042"/>
                    <a:pt x="18075" y="19103"/>
                  </a:cubicBezTo>
                  <a:cubicBezTo>
                    <a:pt x="16439" y="20509"/>
                    <a:pt x="14377" y="21323"/>
                    <a:pt x="12221" y="21408"/>
                  </a:cubicBezTo>
                  <a:lnTo>
                    <a:pt x="12221" y="19486"/>
                  </a:lnTo>
                  <a:cubicBezTo>
                    <a:pt x="16266" y="19289"/>
                    <a:pt x="19497" y="15936"/>
                    <a:pt x="19497" y="11842"/>
                  </a:cubicBezTo>
                  <a:cubicBezTo>
                    <a:pt x="19497" y="7748"/>
                    <a:pt x="16266" y="4395"/>
                    <a:pt x="12221" y="4196"/>
                  </a:cubicBezTo>
                  <a:lnTo>
                    <a:pt x="12221" y="2276"/>
                  </a:lnTo>
                  <a:cubicBezTo>
                    <a:pt x="17326" y="2475"/>
                    <a:pt x="21417" y="6690"/>
                    <a:pt x="21417" y="11842"/>
                  </a:cubicBezTo>
                  <a:cubicBezTo>
                    <a:pt x="21416" y="14129"/>
                    <a:pt x="20595" y="16340"/>
                    <a:pt x="19105" y="18075"/>
                  </a:cubicBezTo>
                  <a:cubicBezTo>
                    <a:pt x="18971" y="18234"/>
                    <a:pt x="18990" y="18470"/>
                    <a:pt x="19147" y="18605"/>
                  </a:cubicBezTo>
                  <a:cubicBezTo>
                    <a:pt x="19218" y="18666"/>
                    <a:pt x="19306" y="18696"/>
                    <a:pt x="19394" y="18696"/>
                  </a:cubicBezTo>
                  <a:cubicBezTo>
                    <a:pt x="19499" y="18696"/>
                    <a:pt x="19603" y="18653"/>
                    <a:pt x="19678" y="18568"/>
                  </a:cubicBezTo>
                  <a:cubicBezTo>
                    <a:pt x="21286" y="16697"/>
                    <a:pt x="22172" y="14311"/>
                    <a:pt x="22173" y="11842"/>
                  </a:cubicBezTo>
                  <a:cubicBezTo>
                    <a:pt x="22173" y="6273"/>
                    <a:pt x="17743" y="1719"/>
                    <a:pt x="12221" y="1520"/>
                  </a:cubicBezTo>
                  <a:lnTo>
                    <a:pt x="12221" y="764"/>
                  </a:lnTo>
                  <a:close/>
                  <a:moveTo>
                    <a:pt x="11842" y="1"/>
                  </a:moveTo>
                  <a:cubicBezTo>
                    <a:pt x="8679" y="1"/>
                    <a:pt x="5705" y="1233"/>
                    <a:pt x="3468" y="3470"/>
                  </a:cubicBezTo>
                  <a:cubicBezTo>
                    <a:pt x="1233" y="5706"/>
                    <a:pt x="1" y="8680"/>
                    <a:pt x="1" y="11842"/>
                  </a:cubicBezTo>
                  <a:cubicBezTo>
                    <a:pt x="1" y="15005"/>
                    <a:pt x="1233" y="17979"/>
                    <a:pt x="3468" y="20216"/>
                  </a:cubicBezTo>
                  <a:cubicBezTo>
                    <a:pt x="5705" y="22452"/>
                    <a:pt x="8679" y="23684"/>
                    <a:pt x="11842" y="23684"/>
                  </a:cubicBezTo>
                  <a:cubicBezTo>
                    <a:pt x="15006" y="23684"/>
                    <a:pt x="17979" y="22452"/>
                    <a:pt x="20216" y="20216"/>
                  </a:cubicBezTo>
                  <a:cubicBezTo>
                    <a:pt x="22453" y="17979"/>
                    <a:pt x="23685" y="15005"/>
                    <a:pt x="23685" y="11842"/>
                  </a:cubicBezTo>
                  <a:cubicBezTo>
                    <a:pt x="23685" y="8680"/>
                    <a:pt x="22453" y="5706"/>
                    <a:pt x="20216" y="3470"/>
                  </a:cubicBezTo>
                  <a:cubicBezTo>
                    <a:pt x="17979" y="1233"/>
                    <a:pt x="15006" y="1"/>
                    <a:pt x="118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2"/>
            <p:cNvSpPr/>
            <p:nvPr/>
          </p:nvSpPr>
          <p:spPr>
            <a:xfrm>
              <a:off x="6684900" y="3116250"/>
              <a:ext cx="207475" cy="469125"/>
            </a:xfrm>
            <a:custGeom>
              <a:rect b="b" l="l" r="r" t="t"/>
              <a:pathLst>
                <a:path extrusionOk="0" h="18765" w="8299">
                  <a:moveTo>
                    <a:pt x="5018" y="1"/>
                  </a:moveTo>
                  <a:cubicBezTo>
                    <a:pt x="4816" y="10"/>
                    <a:pt x="4657" y="176"/>
                    <a:pt x="4657" y="378"/>
                  </a:cubicBezTo>
                  <a:cubicBezTo>
                    <a:pt x="4657" y="581"/>
                    <a:pt x="4816" y="747"/>
                    <a:pt x="5018" y="757"/>
                  </a:cubicBezTo>
                  <a:lnTo>
                    <a:pt x="5253" y="757"/>
                  </a:lnTo>
                  <a:cubicBezTo>
                    <a:pt x="5254" y="757"/>
                    <a:pt x="5255" y="757"/>
                    <a:pt x="5256" y="757"/>
                  </a:cubicBezTo>
                  <a:cubicBezTo>
                    <a:pt x="5717" y="757"/>
                    <a:pt x="6112" y="1088"/>
                    <a:pt x="6193" y="1542"/>
                  </a:cubicBezTo>
                  <a:cubicBezTo>
                    <a:pt x="6274" y="1998"/>
                    <a:pt x="6018" y="2446"/>
                    <a:pt x="5584" y="2606"/>
                  </a:cubicBezTo>
                  <a:cubicBezTo>
                    <a:pt x="5437" y="2661"/>
                    <a:pt x="5338" y="2802"/>
                    <a:pt x="5338" y="2960"/>
                  </a:cubicBezTo>
                  <a:lnTo>
                    <a:pt x="5338" y="7829"/>
                  </a:lnTo>
                  <a:cubicBezTo>
                    <a:pt x="4653" y="7841"/>
                    <a:pt x="3960" y="7848"/>
                    <a:pt x="3441" y="7848"/>
                  </a:cubicBezTo>
                  <a:cubicBezTo>
                    <a:pt x="3010" y="7848"/>
                    <a:pt x="2699" y="7843"/>
                    <a:pt x="2612" y="7831"/>
                  </a:cubicBezTo>
                  <a:cubicBezTo>
                    <a:pt x="2584" y="7825"/>
                    <a:pt x="2557" y="7822"/>
                    <a:pt x="2530" y="7822"/>
                  </a:cubicBezTo>
                  <a:cubicBezTo>
                    <a:pt x="2326" y="7822"/>
                    <a:pt x="2152" y="7986"/>
                    <a:pt x="2153" y="8199"/>
                  </a:cubicBezTo>
                  <a:lnTo>
                    <a:pt x="2153" y="9039"/>
                  </a:lnTo>
                  <a:cubicBezTo>
                    <a:pt x="2152" y="9422"/>
                    <a:pt x="1842" y="9733"/>
                    <a:pt x="1459" y="9733"/>
                  </a:cubicBezTo>
                  <a:cubicBezTo>
                    <a:pt x="1076" y="9732"/>
                    <a:pt x="765" y="9422"/>
                    <a:pt x="765" y="9039"/>
                  </a:cubicBezTo>
                  <a:lnTo>
                    <a:pt x="765" y="6152"/>
                  </a:lnTo>
                  <a:cubicBezTo>
                    <a:pt x="775" y="5937"/>
                    <a:pt x="603" y="5757"/>
                    <a:pt x="388" y="5757"/>
                  </a:cubicBezTo>
                  <a:cubicBezTo>
                    <a:pt x="173" y="5757"/>
                    <a:pt x="0" y="5937"/>
                    <a:pt x="11" y="6152"/>
                  </a:cubicBezTo>
                  <a:lnTo>
                    <a:pt x="11" y="9039"/>
                  </a:lnTo>
                  <a:cubicBezTo>
                    <a:pt x="11" y="9694"/>
                    <a:pt x="450" y="10267"/>
                    <a:pt x="1082" y="10439"/>
                  </a:cubicBezTo>
                  <a:lnTo>
                    <a:pt x="1082" y="11301"/>
                  </a:lnTo>
                  <a:cubicBezTo>
                    <a:pt x="740" y="11494"/>
                    <a:pt x="442" y="11757"/>
                    <a:pt x="205" y="12071"/>
                  </a:cubicBezTo>
                  <a:cubicBezTo>
                    <a:pt x="93" y="12237"/>
                    <a:pt x="130" y="12463"/>
                    <a:pt x="291" y="12585"/>
                  </a:cubicBezTo>
                  <a:cubicBezTo>
                    <a:pt x="359" y="12636"/>
                    <a:pt x="439" y="12661"/>
                    <a:pt x="518" y="12661"/>
                  </a:cubicBezTo>
                  <a:cubicBezTo>
                    <a:pt x="626" y="12661"/>
                    <a:pt x="733" y="12615"/>
                    <a:pt x="808" y="12526"/>
                  </a:cubicBezTo>
                  <a:cubicBezTo>
                    <a:pt x="1014" y="12252"/>
                    <a:pt x="1284" y="12032"/>
                    <a:pt x="1595" y="11888"/>
                  </a:cubicBezTo>
                  <a:cubicBezTo>
                    <a:pt x="1611" y="11881"/>
                    <a:pt x="1627" y="11873"/>
                    <a:pt x="1642" y="11864"/>
                  </a:cubicBezTo>
                  <a:cubicBezTo>
                    <a:pt x="1912" y="11747"/>
                    <a:pt x="2198" y="11689"/>
                    <a:pt x="2484" y="11689"/>
                  </a:cubicBezTo>
                  <a:cubicBezTo>
                    <a:pt x="2888" y="11689"/>
                    <a:pt x="3289" y="11805"/>
                    <a:pt x="3637" y="12032"/>
                  </a:cubicBezTo>
                  <a:cubicBezTo>
                    <a:pt x="4233" y="12421"/>
                    <a:pt x="4591" y="13083"/>
                    <a:pt x="4592" y="13794"/>
                  </a:cubicBezTo>
                  <a:lnTo>
                    <a:pt x="4592" y="14112"/>
                  </a:lnTo>
                  <a:cubicBezTo>
                    <a:pt x="4592" y="14321"/>
                    <a:pt x="4762" y="14491"/>
                    <a:pt x="4970" y="14491"/>
                  </a:cubicBezTo>
                  <a:lnTo>
                    <a:pt x="6094" y="14491"/>
                  </a:lnTo>
                  <a:cubicBezTo>
                    <a:pt x="6763" y="14491"/>
                    <a:pt x="7323" y="14996"/>
                    <a:pt x="7393" y="15661"/>
                  </a:cubicBezTo>
                  <a:cubicBezTo>
                    <a:pt x="7462" y="16325"/>
                    <a:pt x="7018" y="16936"/>
                    <a:pt x="6364" y="17074"/>
                  </a:cubicBezTo>
                  <a:cubicBezTo>
                    <a:pt x="6188" y="17111"/>
                    <a:pt x="6063" y="17264"/>
                    <a:pt x="6063" y="17444"/>
                  </a:cubicBezTo>
                  <a:lnTo>
                    <a:pt x="6063" y="18371"/>
                  </a:lnTo>
                  <a:cubicBezTo>
                    <a:pt x="6053" y="18586"/>
                    <a:pt x="6225" y="18764"/>
                    <a:pt x="6440" y="18764"/>
                  </a:cubicBezTo>
                  <a:cubicBezTo>
                    <a:pt x="6656" y="18764"/>
                    <a:pt x="6828" y="18586"/>
                    <a:pt x="6818" y="18371"/>
                  </a:cubicBezTo>
                  <a:lnTo>
                    <a:pt x="6818" y="17725"/>
                  </a:lnTo>
                  <a:cubicBezTo>
                    <a:pt x="7751" y="17375"/>
                    <a:pt x="8299" y="16408"/>
                    <a:pt x="8121" y="15428"/>
                  </a:cubicBezTo>
                  <a:cubicBezTo>
                    <a:pt x="7944" y="14449"/>
                    <a:pt x="7090" y="13736"/>
                    <a:pt x="6096" y="13735"/>
                  </a:cubicBezTo>
                  <a:lnTo>
                    <a:pt x="5348" y="13735"/>
                  </a:lnTo>
                  <a:cubicBezTo>
                    <a:pt x="5316" y="12184"/>
                    <a:pt x="4046" y="10933"/>
                    <a:pt x="2488" y="10933"/>
                  </a:cubicBezTo>
                  <a:cubicBezTo>
                    <a:pt x="2270" y="10933"/>
                    <a:pt x="2050" y="10958"/>
                    <a:pt x="1836" y="11007"/>
                  </a:cubicBezTo>
                  <a:lnTo>
                    <a:pt x="1836" y="10438"/>
                  </a:lnTo>
                  <a:cubicBezTo>
                    <a:pt x="2469" y="10267"/>
                    <a:pt x="2908" y="9694"/>
                    <a:pt x="2909" y="9038"/>
                  </a:cubicBezTo>
                  <a:lnTo>
                    <a:pt x="2909" y="8596"/>
                  </a:lnTo>
                  <a:cubicBezTo>
                    <a:pt x="3101" y="8601"/>
                    <a:pt x="3337" y="8603"/>
                    <a:pt x="3600" y="8603"/>
                  </a:cubicBezTo>
                  <a:cubicBezTo>
                    <a:pt x="4118" y="8603"/>
                    <a:pt x="4741" y="8595"/>
                    <a:pt x="5338" y="8584"/>
                  </a:cubicBezTo>
                  <a:lnTo>
                    <a:pt x="5338" y="8702"/>
                  </a:lnTo>
                  <a:cubicBezTo>
                    <a:pt x="5347" y="8904"/>
                    <a:pt x="5513" y="9063"/>
                    <a:pt x="5715" y="9063"/>
                  </a:cubicBezTo>
                  <a:cubicBezTo>
                    <a:pt x="5917" y="9063"/>
                    <a:pt x="6084" y="8904"/>
                    <a:pt x="6093" y="8702"/>
                  </a:cubicBezTo>
                  <a:lnTo>
                    <a:pt x="6093" y="3202"/>
                  </a:lnTo>
                  <a:cubicBezTo>
                    <a:pt x="6771" y="2820"/>
                    <a:pt x="7105" y="2029"/>
                    <a:pt x="6908" y="1277"/>
                  </a:cubicBezTo>
                  <a:cubicBezTo>
                    <a:pt x="6710" y="525"/>
                    <a:pt x="6031" y="1"/>
                    <a:pt x="52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2"/>
            <p:cNvSpPr/>
            <p:nvPr/>
          </p:nvSpPr>
          <p:spPr>
            <a:xfrm>
              <a:off x="6854900" y="3093225"/>
              <a:ext cx="50825" cy="44625"/>
            </a:xfrm>
            <a:custGeom>
              <a:rect b="b" l="l" r="r" t="t"/>
              <a:pathLst>
                <a:path extrusionOk="0" h="1785" w="2033">
                  <a:moveTo>
                    <a:pt x="430" y="1"/>
                  </a:moveTo>
                  <a:cubicBezTo>
                    <a:pt x="355" y="1"/>
                    <a:pt x="279" y="23"/>
                    <a:pt x="212" y="70"/>
                  </a:cubicBezTo>
                  <a:cubicBezTo>
                    <a:pt x="41" y="189"/>
                    <a:pt x="0" y="425"/>
                    <a:pt x="119" y="596"/>
                  </a:cubicBezTo>
                  <a:cubicBezTo>
                    <a:pt x="457" y="1077"/>
                    <a:pt x="905" y="1469"/>
                    <a:pt x="1425" y="1741"/>
                  </a:cubicBezTo>
                  <a:cubicBezTo>
                    <a:pt x="1481" y="1771"/>
                    <a:pt x="1540" y="1784"/>
                    <a:pt x="1599" y="1784"/>
                  </a:cubicBezTo>
                  <a:cubicBezTo>
                    <a:pt x="1735" y="1784"/>
                    <a:pt x="1867" y="1710"/>
                    <a:pt x="1935" y="1581"/>
                  </a:cubicBezTo>
                  <a:cubicBezTo>
                    <a:pt x="2032" y="1396"/>
                    <a:pt x="1960" y="1168"/>
                    <a:pt x="1774" y="1071"/>
                  </a:cubicBezTo>
                  <a:cubicBezTo>
                    <a:pt x="1362" y="855"/>
                    <a:pt x="1007" y="543"/>
                    <a:pt x="738" y="161"/>
                  </a:cubicBezTo>
                  <a:cubicBezTo>
                    <a:pt x="665" y="57"/>
                    <a:pt x="549" y="1"/>
                    <a:pt x="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2"/>
            <p:cNvSpPr/>
            <p:nvPr/>
          </p:nvSpPr>
          <p:spPr>
            <a:xfrm>
              <a:off x="6778800" y="3348875"/>
              <a:ext cx="19375" cy="22700"/>
            </a:xfrm>
            <a:custGeom>
              <a:rect b="b" l="l" r="r" t="t"/>
              <a:pathLst>
                <a:path extrusionOk="0" h="908" w="775">
                  <a:moveTo>
                    <a:pt x="388" y="1"/>
                  </a:moveTo>
                  <a:cubicBezTo>
                    <a:pt x="185" y="1"/>
                    <a:pt x="18" y="160"/>
                    <a:pt x="10" y="362"/>
                  </a:cubicBezTo>
                  <a:lnTo>
                    <a:pt x="10" y="512"/>
                  </a:lnTo>
                  <a:cubicBezTo>
                    <a:pt x="1" y="728"/>
                    <a:pt x="172" y="907"/>
                    <a:pt x="388" y="907"/>
                  </a:cubicBezTo>
                  <a:cubicBezTo>
                    <a:pt x="604" y="907"/>
                    <a:pt x="774" y="728"/>
                    <a:pt x="766" y="512"/>
                  </a:cubicBezTo>
                  <a:lnTo>
                    <a:pt x="766" y="362"/>
                  </a:lnTo>
                  <a:cubicBezTo>
                    <a:pt x="757" y="160"/>
                    <a:pt x="590" y="1"/>
                    <a:pt x="3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5" name="Google Shape;4905;p52"/>
          <p:cNvGrpSpPr/>
          <p:nvPr/>
        </p:nvGrpSpPr>
        <p:grpSpPr>
          <a:xfrm>
            <a:off x="6950682" y="2575238"/>
            <a:ext cx="592100" cy="592100"/>
            <a:chOff x="5847225" y="3066875"/>
            <a:chExt cx="592100" cy="592100"/>
          </a:xfrm>
        </p:grpSpPr>
        <p:sp>
          <p:nvSpPr>
            <p:cNvPr id="4906" name="Google Shape;4906;p52"/>
            <p:cNvSpPr/>
            <p:nvPr/>
          </p:nvSpPr>
          <p:spPr>
            <a:xfrm>
              <a:off x="5847225" y="3066875"/>
              <a:ext cx="592100" cy="592100"/>
            </a:xfrm>
            <a:custGeom>
              <a:rect b="b" l="l" r="r" t="t"/>
              <a:pathLst>
                <a:path extrusionOk="0" h="23684" w="23684">
                  <a:moveTo>
                    <a:pt x="22927" y="757"/>
                  </a:moveTo>
                  <a:lnTo>
                    <a:pt x="22927" y="22928"/>
                  </a:lnTo>
                  <a:lnTo>
                    <a:pt x="756" y="22928"/>
                  </a:lnTo>
                  <a:lnTo>
                    <a:pt x="756" y="757"/>
                  </a:lnTo>
                  <a:close/>
                  <a:moveTo>
                    <a:pt x="377" y="1"/>
                  </a:moveTo>
                  <a:cubicBezTo>
                    <a:pt x="168" y="1"/>
                    <a:pt x="0" y="170"/>
                    <a:pt x="0" y="378"/>
                  </a:cubicBezTo>
                  <a:lnTo>
                    <a:pt x="0" y="23307"/>
                  </a:lnTo>
                  <a:cubicBezTo>
                    <a:pt x="0" y="23516"/>
                    <a:pt x="168" y="23684"/>
                    <a:pt x="377" y="23684"/>
                  </a:cubicBezTo>
                  <a:lnTo>
                    <a:pt x="23304" y="23684"/>
                  </a:lnTo>
                  <a:cubicBezTo>
                    <a:pt x="23514" y="23684"/>
                    <a:pt x="23683" y="23516"/>
                    <a:pt x="23683" y="23307"/>
                  </a:cubicBezTo>
                  <a:lnTo>
                    <a:pt x="23683" y="378"/>
                  </a:lnTo>
                  <a:cubicBezTo>
                    <a:pt x="23683" y="170"/>
                    <a:pt x="23514" y="1"/>
                    <a:pt x="233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2"/>
            <p:cNvSpPr/>
            <p:nvPr/>
          </p:nvSpPr>
          <p:spPr>
            <a:xfrm>
              <a:off x="6098525" y="3538625"/>
              <a:ext cx="18925" cy="18925"/>
            </a:xfrm>
            <a:custGeom>
              <a:rect b="b" l="l" r="r" t="t"/>
              <a:pathLst>
                <a:path extrusionOk="0" h="757" w="757">
                  <a:moveTo>
                    <a:pt x="378" y="1"/>
                  </a:moveTo>
                  <a:cubicBezTo>
                    <a:pt x="170" y="1"/>
                    <a:pt x="1" y="170"/>
                    <a:pt x="1" y="379"/>
                  </a:cubicBezTo>
                  <a:cubicBezTo>
                    <a:pt x="1" y="589"/>
                    <a:pt x="170" y="757"/>
                    <a:pt x="378" y="757"/>
                  </a:cubicBezTo>
                  <a:cubicBezTo>
                    <a:pt x="587" y="757"/>
                    <a:pt x="757" y="589"/>
                    <a:pt x="757" y="379"/>
                  </a:cubicBezTo>
                  <a:cubicBezTo>
                    <a:pt x="757" y="170"/>
                    <a:pt x="587"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2"/>
            <p:cNvSpPr/>
            <p:nvPr/>
          </p:nvSpPr>
          <p:spPr>
            <a:xfrm>
              <a:off x="6064250" y="3488475"/>
              <a:ext cx="19425" cy="70150"/>
            </a:xfrm>
            <a:custGeom>
              <a:rect b="b" l="l" r="r" t="t"/>
              <a:pathLst>
                <a:path extrusionOk="0" h="2806" w="777">
                  <a:moveTo>
                    <a:pt x="389" y="1"/>
                  </a:moveTo>
                  <a:cubicBezTo>
                    <a:pt x="173" y="1"/>
                    <a:pt x="1" y="181"/>
                    <a:pt x="11" y="396"/>
                  </a:cubicBezTo>
                  <a:lnTo>
                    <a:pt x="11" y="2411"/>
                  </a:lnTo>
                  <a:cubicBezTo>
                    <a:pt x="1" y="2626"/>
                    <a:pt x="173" y="2806"/>
                    <a:pt x="389" y="2806"/>
                  </a:cubicBezTo>
                  <a:cubicBezTo>
                    <a:pt x="604" y="2806"/>
                    <a:pt x="776" y="2626"/>
                    <a:pt x="766" y="2411"/>
                  </a:cubicBezTo>
                  <a:lnTo>
                    <a:pt x="766" y="396"/>
                  </a:lnTo>
                  <a:cubicBezTo>
                    <a:pt x="776" y="181"/>
                    <a:pt x="604" y="1"/>
                    <a:pt x="3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2"/>
            <p:cNvSpPr/>
            <p:nvPr/>
          </p:nvSpPr>
          <p:spPr>
            <a:xfrm>
              <a:off x="6202875" y="3488475"/>
              <a:ext cx="19350" cy="70150"/>
            </a:xfrm>
            <a:custGeom>
              <a:rect b="b" l="l" r="r" t="t"/>
              <a:pathLst>
                <a:path extrusionOk="0" h="2806" w="774">
                  <a:moveTo>
                    <a:pt x="386" y="1"/>
                  </a:moveTo>
                  <a:cubicBezTo>
                    <a:pt x="171" y="1"/>
                    <a:pt x="0" y="181"/>
                    <a:pt x="9" y="396"/>
                  </a:cubicBezTo>
                  <a:lnTo>
                    <a:pt x="9" y="2411"/>
                  </a:lnTo>
                  <a:cubicBezTo>
                    <a:pt x="0" y="2626"/>
                    <a:pt x="171" y="2806"/>
                    <a:pt x="386" y="2806"/>
                  </a:cubicBezTo>
                  <a:cubicBezTo>
                    <a:pt x="602" y="2806"/>
                    <a:pt x="774" y="2626"/>
                    <a:pt x="765" y="2411"/>
                  </a:cubicBezTo>
                  <a:lnTo>
                    <a:pt x="765" y="396"/>
                  </a:lnTo>
                  <a:cubicBezTo>
                    <a:pt x="774" y="181"/>
                    <a:pt x="602" y="1"/>
                    <a:pt x="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2"/>
            <p:cNvSpPr/>
            <p:nvPr/>
          </p:nvSpPr>
          <p:spPr>
            <a:xfrm>
              <a:off x="6127925" y="3488900"/>
              <a:ext cx="57100" cy="69650"/>
            </a:xfrm>
            <a:custGeom>
              <a:rect b="b" l="l" r="r" t="t"/>
              <a:pathLst>
                <a:path extrusionOk="0" h="2786" w="2284">
                  <a:moveTo>
                    <a:pt x="1143" y="740"/>
                  </a:moveTo>
                  <a:cubicBezTo>
                    <a:pt x="1358" y="740"/>
                    <a:pt x="1530" y="918"/>
                    <a:pt x="1520" y="1133"/>
                  </a:cubicBezTo>
                  <a:lnTo>
                    <a:pt x="1520" y="1638"/>
                  </a:lnTo>
                  <a:cubicBezTo>
                    <a:pt x="1530" y="1853"/>
                    <a:pt x="1358" y="2032"/>
                    <a:pt x="1143" y="2032"/>
                  </a:cubicBezTo>
                  <a:cubicBezTo>
                    <a:pt x="928" y="2032"/>
                    <a:pt x="755" y="1853"/>
                    <a:pt x="765" y="1638"/>
                  </a:cubicBezTo>
                  <a:lnTo>
                    <a:pt x="765" y="1133"/>
                  </a:lnTo>
                  <a:cubicBezTo>
                    <a:pt x="755" y="918"/>
                    <a:pt x="928" y="740"/>
                    <a:pt x="1143" y="740"/>
                  </a:cubicBezTo>
                  <a:close/>
                  <a:moveTo>
                    <a:pt x="1143" y="0"/>
                  </a:moveTo>
                  <a:cubicBezTo>
                    <a:pt x="516" y="2"/>
                    <a:pt x="9" y="509"/>
                    <a:pt x="8" y="1133"/>
                  </a:cubicBezTo>
                  <a:lnTo>
                    <a:pt x="8" y="1638"/>
                  </a:lnTo>
                  <a:cubicBezTo>
                    <a:pt x="1" y="2270"/>
                    <a:pt x="511" y="2786"/>
                    <a:pt x="1143" y="2786"/>
                  </a:cubicBezTo>
                  <a:cubicBezTo>
                    <a:pt x="1774" y="2786"/>
                    <a:pt x="2283" y="2270"/>
                    <a:pt x="2276" y="1638"/>
                  </a:cubicBezTo>
                  <a:lnTo>
                    <a:pt x="2276" y="1133"/>
                  </a:lnTo>
                  <a:cubicBezTo>
                    <a:pt x="2276" y="509"/>
                    <a:pt x="1768" y="0"/>
                    <a:pt x="1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2"/>
            <p:cNvSpPr/>
            <p:nvPr/>
          </p:nvSpPr>
          <p:spPr>
            <a:xfrm>
              <a:off x="5990025" y="3406625"/>
              <a:ext cx="306375" cy="56725"/>
            </a:xfrm>
            <a:custGeom>
              <a:rect b="b" l="l" r="r" t="t"/>
              <a:pathLst>
                <a:path extrusionOk="0" h="2269" w="12255">
                  <a:moveTo>
                    <a:pt x="3274" y="0"/>
                  </a:moveTo>
                  <a:cubicBezTo>
                    <a:pt x="3174" y="0"/>
                    <a:pt x="3074" y="40"/>
                    <a:pt x="2999" y="120"/>
                  </a:cubicBezTo>
                  <a:lnTo>
                    <a:pt x="1847" y="1340"/>
                  </a:lnTo>
                  <a:lnTo>
                    <a:pt x="695" y="120"/>
                  </a:lnTo>
                  <a:cubicBezTo>
                    <a:pt x="619" y="41"/>
                    <a:pt x="519" y="1"/>
                    <a:pt x="418" y="1"/>
                  </a:cubicBezTo>
                  <a:cubicBezTo>
                    <a:pt x="325" y="1"/>
                    <a:pt x="232" y="35"/>
                    <a:pt x="160" y="103"/>
                  </a:cubicBezTo>
                  <a:cubicBezTo>
                    <a:pt x="8" y="248"/>
                    <a:pt x="0" y="487"/>
                    <a:pt x="145" y="638"/>
                  </a:cubicBezTo>
                  <a:lnTo>
                    <a:pt x="1571" y="2151"/>
                  </a:lnTo>
                  <a:cubicBezTo>
                    <a:pt x="1647" y="2229"/>
                    <a:pt x="1747" y="2269"/>
                    <a:pt x="1847" y="2269"/>
                  </a:cubicBezTo>
                  <a:cubicBezTo>
                    <a:pt x="1947" y="2269"/>
                    <a:pt x="2047" y="2229"/>
                    <a:pt x="2121" y="2151"/>
                  </a:cubicBezTo>
                  <a:lnTo>
                    <a:pt x="3274" y="930"/>
                  </a:lnTo>
                  <a:lnTo>
                    <a:pt x="4426" y="2151"/>
                  </a:lnTo>
                  <a:cubicBezTo>
                    <a:pt x="4500" y="2229"/>
                    <a:pt x="4600" y="2269"/>
                    <a:pt x="4700" y="2269"/>
                  </a:cubicBezTo>
                  <a:cubicBezTo>
                    <a:pt x="4800" y="2269"/>
                    <a:pt x="4901" y="2229"/>
                    <a:pt x="4976" y="2151"/>
                  </a:cubicBezTo>
                  <a:lnTo>
                    <a:pt x="6128" y="930"/>
                  </a:lnTo>
                  <a:lnTo>
                    <a:pt x="7281" y="2151"/>
                  </a:lnTo>
                  <a:cubicBezTo>
                    <a:pt x="7356" y="2229"/>
                    <a:pt x="7456" y="2269"/>
                    <a:pt x="7556" y="2269"/>
                  </a:cubicBezTo>
                  <a:cubicBezTo>
                    <a:pt x="7656" y="2269"/>
                    <a:pt x="7756" y="2229"/>
                    <a:pt x="7830" y="2151"/>
                  </a:cubicBezTo>
                  <a:lnTo>
                    <a:pt x="8984" y="929"/>
                  </a:lnTo>
                  <a:lnTo>
                    <a:pt x="10137" y="2151"/>
                  </a:lnTo>
                  <a:cubicBezTo>
                    <a:pt x="10209" y="2226"/>
                    <a:pt x="10308" y="2268"/>
                    <a:pt x="10412" y="2268"/>
                  </a:cubicBezTo>
                  <a:cubicBezTo>
                    <a:pt x="10517" y="2268"/>
                    <a:pt x="10616" y="2224"/>
                    <a:pt x="10687" y="2149"/>
                  </a:cubicBezTo>
                  <a:lnTo>
                    <a:pt x="12115" y="638"/>
                  </a:lnTo>
                  <a:cubicBezTo>
                    <a:pt x="12255" y="485"/>
                    <a:pt x="12246" y="249"/>
                    <a:pt x="12095" y="108"/>
                  </a:cubicBezTo>
                  <a:cubicBezTo>
                    <a:pt x="12023" y="38"/>
                    <a:pt x="11930" y="4"/>
                    <a:pt x="11837" y="4"/>
                  </a:cubicBezTo>
                  <a:cubicBezTo>
                    <a:pt x="11738" y="4"/>
                    <a:pt x="11639" y="42"/>
                    <a:pt x="11565" y="118"/>
                  </a:cubicBezTo>
                  <a:lnTo>
                    <a:pt x="10412" y="1340"/>
                  </a:lnTo>
                  <a:lnTo>
                    <a:pt x="9260" y="120"/>
                  </a:lnTo>
                  <a:cubicBezTo>
                    <a:pt x="9186" y="40"/>
                    <a:pt x="9085" y="0"/>
                    <a:pt x="8985" y="0"/>
                  </a:cubicBezTo>
                  <a:cubicBezTo>
                    <a:pt x="8885" y="0"/>
                    <a:pt x="8785" y="40"/>
                    <a:pt x="8710" y="120"/>
                  </a:cubicBezTo>
                  <a:lnTo>
                    <a:pt x="7558" y="1340"/>
                  </a:lnTo>
                  <a:lnTo>
                    <a:pt x="6404" y="120"/>
                  </a:lnTo>
                  <a:cubicBezTo>
                    <a:pt x="6329" y="40"/>
                    <a:pt x="6230" y="0"/>
                    <a:pt x="6130" y="0"/>
                  </a:cubicBezTo>
                  <a:cubicBezTo>
                    <a:pt x="6030" y="0"/>
                    <a:pt x="5930" y="40"/>
                    <a:pt x="5856" y="120"/>
                  </a:cubicBezTo>
                  <a:lnTo>
                    <a:pt x="4702" y="1340"/>
                  </a:lnTo>
                  <a:lnTo>
                    <a:pt x="3549" y="120"/>
                  </a:lnTo>
                  <a:cubicBezTo>
                    <a:pt x="3475" y="40"/>
                    <a:pt x="3375" y="0"/>
                    <a:pt x="3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2"/>
            <p:cNvSpPr/>
            <p:nvPr/>
          </p:nvSpPr>
          <p:spPr>
            <a:xfrm>
              <a:off x="6054425" y="3168425"/>
              <a:ext cx="177650" cy="212650"/>
            </a:xfrm>
            <a:custGeom>
              <a:rect b="b" l="l" r="r" t="t"/>
              <a:pathLst>
                <a:path extrusionOk="0" h="8506" w="7106">
                  <a:moveTo>
                    <a:pt x="6349" y="757"/>
                  </a:moveTo>
                  <a:lnTo>
                    <a:pt x="6349" y="7750"/>
                  </a:lnTo>
                  <a:lnTo>
                    <a:pt x="5593" y="7750"/>
                  </a:lnTo>
                  <a:lnTo>
                    <a:pt x="5593" y="5008"/>
                  </a:lnTo>
                  <a:cubicBezTo>
                    <a:pt x="5593" y="4801"/>
                    <a:pt x="5425" y="4631"/>
                    <a:pt x="5216" y="4631"/>
                  </a:cubicBezTo>
                  <a:lnTo>
                    <a:pt x="1890" y="4631"/>
                  </a:lnTo>
                  <a:cubicBezTo>
                    <a:pt x="1682" y="4631"/>
                    <a:pt x="1513" y="4801"/>
                    <a:pt x="1513" y="5008"/>
                  </a:cubicBezTo>
                  <a:lnTo>
                    <a:pt x="1513" y="7750"/>
                  </a:lnTo>
                  <a:lnTo>
                    <a:pt x="757" y="7750"/>
                  </a:lnTo>
                  <a:lnTo>
                    <a:pt x="757" y="757"/>
                  </a:lnTo>
                  <a:lnTo>
                    <a:pt x="1513" y="757"/>
                  </a:lnTo>
                  <a:lnTo>
                    <a:pt x="1513" y="3498"/>
                  </a:lnTo>
                  <a:cubicBezTo>
                    <a:pt x="1513" y="3706"/>
                    <a:pt x="1682" y="3875"/>
                    <a:pt x="1890" y="3875"/>
                  </a:cubicBezTo>
                  <a:lnTo>
                    <a:pt x="5216" y="3875"/>
                  </a:lnTo>
                  <a:cubicBezTo>
                    <a:pt x="5425" y="3875"/>
                    <a:pt x="5593" y="3706"/>
                    <a:pt x="5593" y="3498"/>
                  </a:cubicBezTo>
                  <a:lnTo>
                    <a:pt x="5593" y="757"/>
                  </a:lnTo>
                  <a:close/>
                  <a:moveTo>
                    <a:pt x="379" y="1"/>
                  </a:moveTo>
                  <a:cubicBezTo>
                    <a:pt x="170" y="1"/>
                    <a:pt x="1" y="170"/>
                    <a:pt x="1" y="379"/>
                  </a:cubicBezTo>
                  <a:lnTo>
                    <a:pt x="1" y="8127"/>
                  </a:lnTo>
                  <a:cubicBezTo>
                    <a:pt x="1" y="8336"/>
                    <a:pt x="170" y="8506"/>
                    <a:pt x="379" y="8506"/>
                  </a:cubicBezTo>
                  <a:lnTo>
                    <a:pt x="1890" y="8506"/>
                  </a:lnTo>
                  <a:cubicBezTo>
                    <a:pt x="2099" y="8504"/>
                    <a:pt x="2269" y="8336"/>
                    <a:pt x="2269" y="8127"/>
                  </a:cubicBezTo>
                  <a:lnTo>
                    <a:pt x="2269" y="5387"/>
                  </a:lnTo>
                  <a:lnTo>
                    <a:pt x="4839" y="5387"/>
                  </a:lnTo>
                  <a:lnTo>
                    <a:pt x="4839" y="8127"/>
                  </a:lnTo>
                  <a:cubicBezTo>
                    <a:pt x="4839" y="8336"/>
                    <a:pt x="5007" y="8506"/>
                    <a:pt x="5216" y="8506"/>
                  </a:cubicBezTo>
                  <a:lnTo>
                    <a:pt x="6728" y="8506"/>
                  </a:lnTo>
                  <a:cubicBezTo>
                    <a:pt x="6936" y="8506"/>
                    <a:pt x="7105" y="8336"/>
                    <a:pt x="7105" y="8127"/>
                  </a:cubicBezTo>
                  <a:lnTo>
                    <a:pt x="7105" y="379"/>
                  </a:lnTo>
                  <a:cubicBezTo>
                    <a:pt x="7105" y="170"/>
                    <a:pt x="6936" y="1"/>
                    <a:pt x="6728" y="1"/>
                  </a:cubicBezTo>
                  <a:lnTo>
                    <a:pt x="5216" y="1"/>
                  </a:lnTo>
                  <a:cubicBezTo>
                    <a:pt x="5007" y="1"/>
                    <a:pt x="4839" y="170"/>
                    <a:pt x="4839" y="379"/>
                  </a:cubicBezTo>
                  <a:lnTo>
                    <a:pt x="4839" y="3119"/>
                  </a:lnTo>
                  <a:lnTo>
                    <a:pt x="2269" y="3119"/>
                  </a:lnTo>
                  <a:lnTo>
                    <a:pt x="2269" y="379"/>
                  </a:lnTo>
                  <a:cubicBezTo>
                    <a:pt x="2269" y="170"/>
                    <a:pt x="2099" y="1"/>
                    <a:pt x="18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2"/>
            <p:cNvSpPr/>
            <p:nvPr/>
          </p:nvSpPr>
          <p:spPr>
            <a:xfrm>
              <a:off x="5884975" y="3104700"/>
              <a:ext cx="516750" cy="516475"/>
            </a:xfrm>
            <a:custGeom>
              <a:rect b="b" l="l" r="r" t="t"/>
              <a:pathLst>
                <a:path extrusionOk="0" h="20659" w="20670">
                  <a:moveTo>
                    <a:pt x="380" y="0"/>
                  </a:moveTo>
                  <a:cubicBezTo>
                    <a:pt x="170" y="0"/>
                    <a:pt x="1" y="168"/>
                    <a:pt x="1" y="377"/>
                  </a:cubicBezTo>
                  <a:lnTo>
                    <a:pt x="1" y="20282"/>
                  </a:lnTo>
                  <a:cubicBezTo>
                    <a:pt x="1" y="20489"/>
                    <a:pt x="170" y="20659"/>
                    <a:pt x="380" y="20659"/>
                  </a:cubicBezTo>
                  <a:lnTo>
                    <a:pt x="20284" y="20659"/>
                  </a:lnTo>
                  <a:cubicBezTo>
                    <a:pt x="20492" y="20659"/>
                    <a:pt x="20661" y="20489"/>
                    <a:pt x="20661" y="20282"/>
                  </a:cubicBezTo>
                  <a:lnTo>
                    <a:pt x="20661" y="17258"/>
                  </a:lnTo>
                  <a:cubicBezTo>
                    <a:pt x="20670" y="17042"/>
                    <a:pt x="20499" y="16863"/>
                    <a:pt x="20284" y="16863"/>
                  </a:cubicBezTo>
                  <a:cubicBezTo>
                    <a:pt x="20069" y="16863"/>
                    <a:pt x="19896" y="17042"/>
                    <a:pt x="19907" y="17258"/>
                  </a:cubicBezTo>
                  <a:lnTo>
                    <a:pt x="19907" y="19903"/>
                  </a:lnTo>
                  <a:lnTo>
                    <a:pt x="757" y="19903"/>
                  </a:lnTo>
                  <a:lnTo>
                    <a:pt x="757" y="756"/>
                  </a:lnTo>
                  <a:lnTo>
                    <a:pt x="19905" y="756"/>
                  </a:lnTo>
                  <a:lnTo>
                    <a:pt x="19905" y="15747"/>
                  </a:lnTo>
                  <a:cubicBezTo>
                    <a:pt x="19914" y="15949"/>
                    <a:pt x="20081" y="16108"/>
                    <a:pt x="20282" y="16108"/>
                  </a:cubicBezTo>
                  <a:cubicBezTo>
                    <a:pt x="20486" y="16108"/>
                    <a:pt x="20652" y="15949"/>
                    <a:pt x="20661" y="15747"/>
                  </a:cubicBezTo>
                  <a:lnTo>
                    <a:pt x="20661" y="377"/>
                  </a:lnTo>
                  <a:cubicBezTo>
                    <a:pt x="20661" y="168"/>
                    <a:pt x="20492" y="0"/>
                    <a:pt x="202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2"/>
            <p:cNvSpPr/>
            <p:nvPr/>
          </p:nvSpPr>
          <p:spPr>
            <a:xfrm>
              <a:off x="5947775" y="3167250"/>
              <a:ext cx="19350" cy="69300"/>
            </a:xfrm>
            <a:custGeom>
              <a:rect b="b" l="l" r="r" t="t"/>
              <a:pathLst>
                <a:path extrusionOk="0" h="2772" w="774">
                  <a:moveTo>
                    <a:pt x="386" y="0"/>
                  </a:moveTo>
                  <a:cubicBezTo>
                    <a:pt x="171" y="0"/>
                    <a:pt x="0" y="180"/>
                    <a:pt x="9" y="395"/>
                  </a:cubicBezTo>
                  <a:lnTo>
                    <a:pt x="9" y="2410"/>
                  </a:lnTo>
                  <a:cubicBezTo>
                    <a:pt x="18" y="2612"/>
                    <a:pt x="184" y="2771"/>
                    <a:pt x="386" y="2771"/>
                  </a:cubicBezTo>
                  <a:cubicBezTo>
                    <a:pt x="590" y="2771"/>
                    <a:pt x="755" y="2612"/>
                    <a:pt x="765" y="2410"/>
                  </a:cubicBezTo>
                  <a:lnTo>
                    <a:pt x="765" y="395"/>
                  </a:lnTo>
                  <a:cubicBezTo>
                    <a:pt x="774" y="180"/>
                    <a:pt x="601" y="0"/>
                    <a:pt x="3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5" name="Google Shape;4915;p52"/>
          <p:cNvGrpSpPr/>
          <p:nvPr/>
        </p:nvGrpSpPr>
        <p:grpSpPr>
          <a:xfrm>
            <a:off x="6114001" y="2575225"/>
            <a:ext cx="595275" cy="592125"/>
            <a:chOff x="5127950" y="3081525"/>
            <a:chExt cx="595275" cy="592125"/>
          </a:xfrm>
        </p:grpSpPr>
        <p:sp>
          <p:nvSpPr>
            <p:cNvPr id="4916" name="Google Shape;4916;p52"/>
            <p:cNvSpPr/>
            <p:nvPr/>
          </p:nvSpPr>
          <p:spPr>
            <a:xfrm>
              <a:off x="5397200" y="3119325"/>
              <a:ext cx="326025" cy="554325"/>
            </a:xfrm>
            <a:custGeom>
              <a:rect b="b" l="l" r="r" t="t"/>
              <a:pathLst>
                <a:path extrusionOk="0" h="22173" w="13041">
                  <a:moveTo>
                    <a:pt x="3215" y="0"/>
                  </a:moveTo>
                  <a:cubicBezTo>
                    <a:pt x="2614" y="2"/>
                    <a:pt x="2117" y="470"/>
                    <a:pt x="2083" y="1072"/>
                  </a:cubicBezTo>
                  <a:cubicBezTo>
                    <a:pt x="2051" y="1671"/>
                    <a:pt x="2491" y="2193"/>
                    <a:pt x="3088" y="2261"/>
                  </a:cubicBezTo>
                  <a:lnTo>
                    <a:pt x="3088" y="8053"/>
                  </a:lnTo>
                  <a:cubicBezTo>
                    <a:pt x="1942" y="8499"/>
                    <a:pt x="926" y="9229"/>
                    <a:pt x="135" y="10172"/>
                  </a:cubicBezTo>
                  <a:cubicBezTo>
                    <a:pt x="1" y="10331"/>
                    <a:pt x="22" y="10570"/>
                    <a:pt x="182" y="10704"/>
                  </a:cubicBezTo>
                  <a:cubicBezTo>
                    <a:pt x="253" y="10763"/>
                    <a:pt x="339" y="10792"/>
                    <a:pt x="424" y="10792"/>
                  </a:cubicBezTo>
                  <a:cubicBezTo>
                    <a:pt x="532" y="10792"/>
                    <a:pt x="639" y="10746"/>
                    <a:pt x="714" y="10657"/>
                  </a:cubicBezTo>
                  <a:cubicBezTo>
                    <a:pt x="1476" y="9749"/>
                    <a:pt x="2469" y="9062"/>
                    <a:pt x="3591" y="8675"/>
                  </a:cubicBezTo>
                  <a:cubicBezTo>
                    <a:pt x="3743" y="8621"/>
                    <a:pt x="3844" y="8477"/>
                    <a:pt x="3844" y="8316"/>
                  </a:cubicBezTo>
                  <a:lnTo>
                    <a:pt x="3844" y="2268"/>
                  </a:lnTo>
                  <a:lnTo>
                    <a:pt x="5986" y="2268"/>
                  </a:lnTo>
                  <a:cubicBezTo>
                    <a:pt x="6188" y="2259"/>
                    <a:pt x="6347" y="2093"/>
                    <a:pt x="6347" y="1889"/>
                  </a:cubicBezTo>
                  <a:cubicBezTo>
                    <a:pt x="6347" y="1688"/>
                    <a:pt x="6188" y="1521"/>
                    <a:pt x="5986" y="1512"/>
                  </a:cubicBezTo>
                  <a:lnTo>
                    <a:pt x="3214" y="1512"/>
                  </a:lnTo>
                  <a:cubicBezTo>
                    <a:pt x="3012" y="1503"/>
                    <a:pt x="2853" y="1337"/>
                    <a:pt x="2853" y="1135"/>
                  </a:cubicBezTo>
                  <a:cubicBezTo>
                    <a:pt x="2853" y="933"/>
                    <a:pt x="3012" y="766"/>
                    <a:pt x="3214" y="758"/>
                  </a:cubicBezTo>
                  <a:lnTo>
                    <a:pt x="8252" y="758"/>
                  </a:lnTo>
                  <a:cubicBezTo>
                    <a:pt x="8454" y="766"/>
                    <a:pt x="8613" y="933"/>
                    <a:pt x="8613" y="1135"/>
                  </a:cubicBezTo>
                  <a:cubicBezTo>
                    <a:pt x="8613" y="1337"/>
                    <a:pt x="8454" y="1503"/>
                    <a:pt x="8252" y="1512"/>
                  </a:cubicBezTo>
                  <a:lnTo>
                    <a:pt x="7498" y="1512"/>
                  </a:lnTo>
                  <a:cubicBezTo>
                    <a:pt x="7492" y="1512"/>
                    <a:pt x="7487" y="1512"/>
                    <a:pt x="7482" y="1512"/>
                  </a:cubicBezTo>
                  <a:cubicBezTo>
                    <a:pt x="7274" y="1512"/>
                    <a:pt x="7103" y="1680"/>
                    <a:pt x="7103" y="1889"/>
                  </a:cubicBezTo>
                  <a:cubicBezTo>
                    <a:pt x="7103" y="2099"/>
                    <a:pt x="7274" y="2269"/>
                    <a:pt x="7482" y="2269"/>
                  </a:cubicBezTo>
                  <a:cubicBezTo>
                    <a:pt x="7487" y="2269"/>
                    <a:pt x="7493" y="2268"/>
                    <a:pt x="7498" y="2268"/>
                  </a:cubicBezTo>
                  <a:lnTo>
                    <a:pt x="7623" y="2268"/>
                  </a:lnTo>
                  <a:lnTo>
                    <a:pt x="7623" y="8316"/>
                  </a:lnTo>
                  <a:cubicBezTo>
                    <a:pt x="7623" y="8477"/>
                    <a:pt x="7725" y="8621"/>
                    <a:pt x="7878" y="8673"/>
                  </a:cubicBezTo>
                  <a:cubicBezTo>
                    <a:pt x="10515" y="9588"/>
                    <a:pt x="12283" y="12073"/>
                    <a:pt x="12285" y="14866"/>
                  </a:cubicBezTo>
                  <a:cubicBezTo>
                    <a:pt x="12285" y="18478"/>
                    <a:pt x="9346" y="21416"/>
                    <a:pt x="5734" y="21416"/>
                  </a:cubicBezTo>
                  <a:cubicBezTo>
                    <a:pt x="5730" y="21416"/>
                    <a:pt x="5726" y="21416"/>
                    <a:pt x="5722" y="21416"/>
                  </a:cubicBezTo>
                  <a:cubicBezTo>
                    <a:pt x="4882" y="21416"/>
                    <a:pt x="4049" y="21253"/>
                    <a:pt x="3270" y="20938"/>
                  </a:cubicBezTo>
                  <a:cubicBezTo>
                    <a:pt x="3220" y="20915"/>
                    <a:pt x="3167" y="20905"/>
                    <a:pt x="3116" y="20905"/>
                  </a:cubicBezTo>
                  <a:cubicBezTo>
                    <a:pt x="2967" y="20905"/>
                    <a:pt x="2826" y="20993"/>
                    <a:pt x="2767" y="21139"/>
                  </a:cubicBezTo>
                  <a:cubicBezTo>
                    <a:pt x="2686" y="21338"/>
                    <a:pt x="2785" y="21562"/>
                    <a:pt x="2985" y="21638"/>
                  </a:cubicBezTo>
                  <a:cubicBezTo>
                    <a:pt x="3854" y="21990"/>
                    <a:pt x="4785" y="22173"/>
                    <a:pt x="5722" y="22173"/>
                  </a:cubicBezTo>
                  <a:cubicBezTo>
                    <a:pt x="5726" y="22173"/>
                    <a:pt x="5730" y="22173"/>
                    <a:pt x="5734" y="22173"/>
                  </a:cubicBezTo>
                  <a:cubicBezTo>
                    <a:pt x="9763" y="22173"/>
                    <a:pt x="13041" y="18895"/>
                    <a:pt x="13041" y="14866"/>
                  </a:cubicBezTo>
                  <a:cubicBezTo>
                    <a:pt x="13039" y="11850"/>
                    <a:pt x="11188" y="9146"/>
                    <a:pt x="8379" y="8053"/>
                  </a:cubicBezTo>
                  <a:lnTo>
                    <a:pt x="8381" y="8053"/>
                  </a:lnTo>
                  <a:lnTo>
                    <a:pt x="8381" y="2261"/>
                  </a:lnTo>
                  <a:cubicBezTo>
                    <a:pt x="8977" y="2193"/>
                    <a:pt x="9418" y="1671"/>
                    <a:pt x="9384" y="1072"/>
                  </a:cubicBezTo>
                  <a:cubicBezTo>
                    <a:pt x="9352" y="470"/>
                    <a:pt x="8855" y="2"/>
                    <a:pt x="82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2"/>
            <p:cNvSpPr/>
            <p:nvPr/>
          </p:nvSpPr>
          <p:spPr>
            <a:xfrm>
              <a:off x="5601500" y="3514725"/>
              <a:ext cx="18925" cy="18925"/>
            </a:xfrm>
            <a:custGeom>
              <a:rect b="b" l="l" r="r" t="t"/>
              <a:pathLst>
                <a:path extrusionOk="0" h="757" w="757">
                  <a:moveTo>
                    <a:pt x="378" y="0"/>
                  </a:moveTo>
                  <a:cubicBezTo>
                    <a:pt x="169" y="0"/>
                    <a:pt x="1" y="170"/>
                    <a:pt x="1" y="378"/>
                  </a:cubicBezTo>
                  <a:cubicBezTo>
                    <a:pt x="1" y="587"/>
                    <a:pt x="169" y="756"/>
                    <a:pt x="378" y="756"/>
                  </a:cubicBezTo>
                  <a:cubicBezTo>
                    <a:pt x="587" y="756"/>
                    <a:pt x="757" y="587"/>
                    <a:pt x="757" y="378"/>
                  </a:cubicBezTo>
                  <a:cubicBezTo>
                    <a:pt x="757" y="170"/>
                    <a:pt x="587" y="0"/>
                    <a:pt x="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2"/>
            <p:cNvSpPr/>
            <p:nvPr/>
          </p:nvSpPr>
          <p:spPr>
            <a:xfrm>
              <a:off x="5563700" y="3552525"/>
              <a:ext cx="18925" cy="18925"/>
            </a:xfrm>
            <a:custGeom>
              <a:rect b="b" l="l" r="r" t="t"/>
              <a:pathLst>
                <a:path extrusionOk="0" h="757" w="757">
                  <a:moveTo>
                    <a:pt x="378" y="0"/>
                  </a:moveTo>
                  <a:cubicBezTo>
                    <a:pt x="170" y="0"/>
                    <a:pt x="1" y="168"/>
                    <a:pt x="1" y="378"/>
                  </a:cubicBezTo>
                  <a:cubicBezTo>
                    <a:pt x="1" y="587"/>
                    <a:pt x="170" y="756"/>
                    <a:pt x="378" y="756"/>
                  </a:cubicBezTo>
                  <a:cubicBezTo>
                    <a:pt x="587" y="756"/>
                    <a:pt x="757" y="587"/>
                    <a:pt x="757" y="378"/>
                  </a:cubicBezTo>
                  <a:cubicBezTo>
                    <a:pt x="757" y="168"/>
                    <a:pt x="587" y="0"/>
                    <a:pt x="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2"/>
            <p:cNvSpPr/>
            <p:nvPr/>
          </p:nvSpPr>
          <p:spPr>
            <a:xfrm>
              <a:off x="5411150" y="3413775"/>
              <a:ext cx="274275" cy="222075"/>
            </a:xfrm>
            <a:custGeom>
              <a:rect b="b" l="l" r="r" t="t"/>
              <a:pathLst>
                <a:path extrusionOk="0" h="8883" w="10971">
                  <a:moveTo>
                    <a:pt x="5176" y="0"/>
                  </a:moveTo>
                  <a:cubicBezTo>
                    <a:pt x="4451" y="0"/>
                    <a:pt x="4066" y="330"/>
                    <a:pt x="3758" y="596"/>
                  </a:cubicBezTo>
                  <a:cubicBezTo>
                    <a:pt x="3479" y="834"/>
                    <a:pt x="3278" y="1008"/>
                    <a:pt x="2831" y="1008"/>
                  </a:cubicBezTo>
                  <a:cubicBezTo>
                    <a:pt x="2308" y="1008"/>
                    <a:pt x="2127" y="862"/>
                    <a:pt x="1852" y="643"/>
                  </a:cubicBezTo>
                  <a:cubicBezTo>
                    <a:pt x="1605" y="444"/>
                    <a:pt x="1297" y="196"/>
                    <a:pt x="727" y="34"/>
                  </a:cubicBezTo>
                  <a:cubicBezTo>
                    <a:pt x="709" y="30"/>
                    <a:pt x="693" y="25"/>
                    <a:pt x="675" y="24"/>
                  </a:cubicBezTo>
                  <a:lnTo>
                    <a:pt x="538" y="5"/>
                  </a:lnTo>
                  <a:cubicBezTo>
                    <a:pt x="521" y="2"/>
                    <a:pt x="503" y="1"/>
                    <a:pt x="486" y="1"/>
                  </a:cubicBezTo>
                  <a:cubicBezTo>
                    <a:pt x="353" y="1"/>
                    <a:pt x="227" y="71"/>
                    <a:pt x="159" y="189"/>
                  </a:cubicBezTo>
                  <a:cubicBezTo>
                    <a:pt x="156" y="195"/>
                    <a:pt x="152" y="201"/>
                    <a:pt x="149" y="208"/>
                  </a:cubicBezTo>
                  <a:cubicBezTo>
                    <a:pt x="1" y="465"/>
                    <a:pt x="193" y="775"/>
                    <a:pt x="474" y="775"/>
                  </a:cubicBezTo>
                  <a:cubicBezTo>
                    <a:pt x="495" y="775"/>
                    <a:pt x="516" y="773"/>
                    <a:pt x="538" y="770"/>
                  </a:cubicBezTo>
                  <a:lnTo>
                    <a:pt x="544" y="770"/>
                  </a:lnTo>
                  <a:cubicBezTo>
                    <a:pt x="952" y="890"/>
                    <a:pt x="1160" y="1057"/>
                    <a:pt x="1379" y="1234"/>
                  </a:cubicBezTo>
                  <a:cubicBezTo>
                    <a:pt x="1705" y="1496"/>
                    <a:pt x="2043" y="1766"/>
                    <a:pt x="2831" y="1766"/>
                  </a:cubicBezTo>
                  <a:cubicBezTo>
                    <a:pt x="3558" y="1766"/>
                    <a:pt x="3942" y="1436"/>
                    <a:pt x="4250" y="1170"/>
                  </a:cubicBezTo>
                  <a:cubicBezTo>
                    <a:pt x="4529" y="932"/>
                    <a:pt x="4731" y="758"/>
                    <a:pt x="5176" y="758"/>
                  </a:cubicBezTo>
                  <a:cubicBezTo>
                    <a:pt x="5622" y="758"/>
                    <a:pt x="5824" y="932"/>
                    <a:pt x="6103" y="1170"/>
                  </a:cubicBezTo>
                  <a:cubicBezTo>
                    <a:pt x="6412" y="1436"/>
                    <a:pt x="6795" y="1766"/>
                    <a:pt x="7522" y="1766"/>
                  </a:cubicBezTo>
                  <a:cubicBezTo>
                    <a:pt x="8310" y="1766"/>
                    <a:pt x="8648" y="1496"/>
                    <a:pt x="8974" y="1234"/>
                  </a:cubicBezTo>
                  <a:cubicBezTo>
                    <a:pt x="9168" y="1078"/>
                    <a:pt x="9352" y="929"/>
                    <a:pt x="9674" y="814"/>
                  </a:cubicBezTo>
                  <a:cubicBezTo>
                    <a:pt x="10029" y="1520"/>
                    <a:pt x="10214" y="2298"/>
                    <a:pt x="10214" y="3089"/>
                  </a:cubicBezTo>
                  <a:cubicBezTo>
                    <a:pt x="10214" y="5867"/>
                    <a:pt x="7954" y="8128"/>
                    <a:pt x="5176" y="8128"/>
                  </a:cubicBezTo>
                  <a:cubicBezTo>
                    <a:pt x="5172" y="8128"/>
                    <a:pt x="5169" y="8128"/>
                    <a:pt x="5166" y="8128"/>
                  </a:cubicBezTo>
                  <a:cubicBezTo>
                    <a:pt x="4431" y="8128"/>
                    <a:pt x="3706" y="7966"/>
                    <a:pt x="3042" y="7653"/>
                  </a:cubicBezTo>
                  <a:lnTo>
                    <a:pt x="3042" y="7652"/>
                  </a:lnTo>
                  <a:cubicBezTo>
                    <a:pt x="2992" y="7630"/>
                    <a:pt x="2940" y="7620"/>
                    <a:pt x="2889" y="7620"/>
                  </a:cubicBezTo>
                  <a:cubicBezTo>
                    <a:pt x="2746" y="7620"/>
                    <a:pt x="2609" y="7701"/>
                    <a:pt x="2545" y="7838"/>
                  </a:cubicBezTo>
                  <a:cubicBezTo>
                    <a:pt x="2458" y="8025"/>
                    <a:pt x="2536" y="8246"/>
                    <a:pt x="2720" y="8337"/>
                  </a:cubicBezTo>
                  <a:cubicBezTo>
                    <a:pt x="3485" y="8697"/>
                    <a:pt x="4320" y="8882"/>
                    <a:pt x="5166" y="8882"/>
                  </a:cubicBezTo>
                  <a:cubicBezTo>
                    <a:pt x="5169" y="8882"/>
                    <a:pt x="5172" y="8882"/>
                    <a:pt x="5176" y="8882"/>
                  </a:cubicBezTo>
                  <a:cubicBezTo>
                    <a:pt x="8371" y="8882"/>
                    <a:pt x="10970" y="6283"/>
                    <a:pt x="10970" y="3088"/>
                  </a:cubicBezTo>
                  <a:cubicBezTo>
                    <a:pt x="10970" y="2069"/>
                    <a:pt x="10704" y="1070"/>
                    <a:pt x="10195" y="189"/>
                  </a:cubicBezTo>
                  <a:cubicBezTo>
                    <a:pt x="10126" y="71"/>
                    <a:pt x="10001" y="1"/>
                    <a:pt x="9867" y="1"/>
                  </a:cubicBezTo>
                  <a:cubicBezTo>
                    <a:pt x="9850" y="1"/>
                    <a:pt x="9832" y="2"/>
                    <a:pt x="9815" y="5"/>
                  </a:cubicBezTo>
                  <a:lnTo>
                    <a:pt x="9678" y="24"/>
                  </a:lnTo>
                  <a:cubicBezTo>
                    <a:pt x="9660" y="25"/>
                    <a:pt x="9644" y="30"/>
                    <a:pt x="9626" y="34"/>
                  </a:cubicBezTo>
                  <a:cubicBezTo>
                    <a:pt x="9056" y="196"/>
                    <a:pt x="8748" y="444"/>
                    <a:pt x="8500" y="643"/>
                  </a:cubicBezTo>
                  <a:cubicBezTo>
                    <a:pt x="8226" y="864"/>
                    <a:pt x="8045" y="1008"/>
                    <a:pt x="7522" y="1008"/>
                  </a:cubicBezTo>
                  <a:cubicBezTo>
                    <a:pt x="7075" y="1008"/>
                    <a:pt x="6873" y="834"/>
                    <a:pt x="6595" y="596"/>
                  </a:cubicBezTo>
                  <a:cubicBezTo>
                    <a:pt x="6287" y="330"/>
                    <a:pt x="5902" y="0"/>
                    <a:pt x="5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2"/>
            <p:cNvSpPr/>
            <p:nvPr/>
          </p:nvSpPr>
          <p:spPr>
            <a:xfrm>
              <a:off x="5127950" y="3081525"/>
              <a:ext cx="330125" cy="592125"/>
            </a:xfrm>
            <a:custGeom>
              <a:rect b="b" l="l" r="r" t="t"/>
              <a:pathLst>
                <a:path extrusionOk="0" h="23685" w="13205">
                  <a:moveTo>
                    <a:pt x="4083" y="0"/>
                  </a:moveTo>
                  <a:cubicBezTo>
                    <a:pt x="3482" y="2"/>
                    <a:pt x="2985" y="472"/>
                    <a:pt x="2953" y="1071"/>
                  </a:cubicBezTo>
                  <a:cubicBezTo>
                    <a:pt x="2919" y="1671"/>
                    <a:pt x="3359" y="2193"/>
                    <a:pt x="3956" y="2261"/>
                  </a:cubicBezTo>
                  <a:lnTo>
                    <a:pt x="3956" y="8316"/>
                  </a:lnTo>
                  <a:cubicBezTo>
                    <a:pt x="3965" y="8518"/>
                    <a:pt x="4132" y="8679"/>
                    <a:pt x="4335" y="8679"/>
                  </a:cubicBezTo>
                  <a:cubicBezTo>
                    <a:pt x="4537" y="8679"/>
                    <a:pt x="4703" y="8518"/>
                    <a:pt x="4712" y="8316"/>
                  </a:cubicBezTo>
                  <a:lnTo>
                    <a:pt x="4712" y="2268"/>
                  </a:lnTo>
                  <a:lnTo>
                    <a:pt x="6854" y="2268"/>
                  </a:lnTo>
                  <a:cubicBezTo>
                    <a:pt x="6859" y="2268"/>
                    <a:pt x="6864" y="2268"/>
                    <a:pt x="6870" y="2268"/>
                  </a:cubicBezTo>
                  <a:cubicBezTo>
                    <a:pt x="7078" y="2268"/>
                    <a:pt x="7249" y="2101"/>
                    <a:pt x="7249" y="1891"/>
                  </a:cubicBezTo>
                  <a:cubicBezTo>
                    <a:pt x="7249" y="1681"/>
                    <a:pt x="7078" y="1512"/>
                    <a:pt x="6869" y="1512"/>
                  </a:cubicBezTo>
                  <a:cubicBezTo>
                    <a:pt x="6864" y="1512"/>
                    <a:pt x="6859" y="1512"/>
                    <a:pt x="6854" y="1512"/>
                  </a:cubicBezTo>
                  <a:lnTo>
                    <a:pt x="4083" y="1512"/>
                  </a:lnTo>
                  <a:cubicBezTo>
                    <a:pt x="3881" y="1503"/>
                    <a:pt x="3722" y="1337"/>
                    <a:pt x="3722" y="1135"/>
                  </a:cubicBezTo>
                  <a:cubicBezTo>
                    <a:pt x="3722" y="933"/>
                    <a:pt x="3881" y="766"/>
                    <a:pt x="4083" y="758"/>
                  </a:cubicBezTo>
                  <a:lnTo>
                    <a:pt x="9122" y="758"/>
                  </a:lnTo>
                  <a:cubicBezTo>
                    <a:pt x="9128" y="757"/>
                    <a:pt x="9134" y="757"/>
                    <a:pt x="9140" y="757"/>
                  </a:cubicBezTo>
                  <a:cubicBezTo>
                    <a:pt x="9347" y="757"/>
                    <a:pt x="9517" y="926"/>
                    <a:pt x="9517" y="1135"/>
                  </a:cubicBezTo>
                  <a:cubicBezTo>
                    <a:pt x="9517" y="1344"/>
                    <a:pt x="9347" y="1513"/>
                    <a:pt x="9140" y="1513"/>
                  </a:cubicBezTo>
                  <a:cubicBezTo>
                    <a:pt x="9134" y="1513"/>
                    <a:pt x="9128" y="1512"/>
                    <a:pt x="9122" y="1512"/>
                  </a:cubicBezTo>
                  <a:lnTo>
                    <a:pt x="8366" y="1512"/>
                  </a:lnTo>
                  <a:cubicBezTo>
                    <a:pt x="8164" y="1521"/>
                    <a:pt x="8005" y="1687"/>
                    <a:pt x="8005" y="1891"/>
                  </a:cubicBezTo>
                  <a:cubicBezTo>
                    <a:pt x="8005" y="2093"/>
                    <a:pt x="8164" y="2259"/>
                    <a:pt x="8366" y="2268"/>
                  </a:cubicBezTo>
                  <a:lnTo>
                    <a:pt x="8492" y="2268"/>
                  </a:lnTo>
                  <a:lnTo>
                    <a:pt x="8492" y="9828"/>
                  </a:lnTo>
                  <a:cubicBezTo>
                    <a:pt x="8492" y="9871"/>
                    <a:pt x="8500" y="9912"/>
                    <a:pt x="8513" y="9952"/>
                  </a:cubicBezTo>
                  <a:lnTo>
                    <a:pt x="12187" y="20572"/>
                  </a:lnTo>
                  <a:cubicBezTo>
                    <a:pt x="12408" y="21213"/>
                    <a:pt x="12358" y="21808"/>
                    <a:pt x="12046" y="22248"/>
                  </a:cubicBezTo>
                  <a:cubicBezTo>
                    <a:pt x="11733" y="22687"/>
                    <a:pt x="11186" y="22928"/>
                    <a:pt x="10509" y="22928"/>
                  </a:cubicBezTo>
                  <a:lnTo>
                    <a:pt x="2698" y="22928"/>
                  </a:lnTo>
                  <a:cubicBezTo>
                    <a:pt x="2018" y="22928"/>
                    <a:pt x="1473" y="22685"/>
                    <a:pt x="1161" y="22248"/>
                  </a:cubicBezTo>
                  <a:cubicBezTo>
                    <a:pt x="848" y="21808"/>
                    <a:pt x="798" y="21213"/>
                    <a:pt x="1019" y="20572"/>
                  </a:cubicBezTo>
                  <a:lnTo>
                    <a:pt x="4693" y="9952"/>
                  </a:lnTo>
                  <a:cubicBezTo>
                    <a:pt x="4765" y="9753"/>
                    <a:pt x="4661" y="9534"/>
                    <a:pt x="4460" y="9464"/>
                  </a:cubicBezTo>
                  <a:cubicBezTo>
                    <a:pt x="4420" y="9450"/>
                    <a:pt x="4378" y="9444"/>
                    <a:pt x="4337" y="9444"/>
                  </a:cubicBezTo>
                  <a:cubicBezTo>
                    <a:pt x="4179" y="9444"/>
                    <a:pt x="4030" y="9545"/>
                    <a:pt x="3978" y="9705"/>
                  </a:cubicBezTo>
                  <a:lnTo>
                    <a:pt x="304" y="20326"/>
                  </a:lnTo>
                  <a:cubicBezTo>
                    <a:pt x="1" y="21204"/>
                    <a:pt x="86" y="22043"/>
                    <a:pt x="545" y="22687"/>
                  </a:cubicBezTo>
                  <a:cubicBezTo>
                    <a:pt x="1003" y="23331"/>
                    <a:pt x="1766" y="23685"/>
                    <a:pt x="2696" y="23685"/>
                  </a:cubicBezTo>
                  <a:lnTo>
                    <a:pt x="10507" y="23685"/>
                  </a:lnTo>
                  <a:cubicBezTo>
                    <a:pt x="11437" y="23685"/>
                    <a:pt x="12202" y="23331"/>
                    <a:pt x="12660" y="22687"/>
                  </a:cubicBezTo>
                  <a:cubicBezTo>
                    <a:pt x="13119" y="22043"/>
                    <a:pt x="13204" y="21204"/>
                    <a:pt x="12900" y="20326"/>
                  </a:cubicBezTo>
                  <a:lnTo>
                    <a:pt x="9247" y="9767"/>
                  </a:lnTo>
                  <a:lnTo>
                    <a:pt x="9247" y="9765"/>
                  </a:lnTo>
                  <a:lnTo>
                    <a:pt x="9247" y="2261"/>
                  </a:lnTo>
                  <a:cubicBezTo>
                    <a:pt x="9845" y="2193"/>
                    <a:pt x="10286" y="1671"/>
                    <a:pt x="10252" y="1071"/>
                  </a:cubicBezTo>
                  <a:cubicBezTo>
                    <a:pt x="10218" y="472"/>
                    <a:pt x="9723" y="2"/>
                    <a:pt x="9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2"/>
            <p:cNvSpPr/>
            <p:nvPr/>
          </p:nvSpPr>
          <p:spPr>
            <a:xfrm>
              <a:off x="5167750" y="3502750"/>
              <a:ext cx="250450" cy="133100"/>
            </a:xfrm>
            <a:custGeom>
              <a:rect b="b" l="l" r="r" t="t"/>
              <a:pathLst>
                <a:path extrusionOk="0" h="5324" w="10018">
                  <a:moveTo>
                    <a:pt x="5010" y="756"/>
                  </a:moveTo>
                  <a:cubicBezTo>
                    <a:pt x="5456" y="756"/>
                    <a:pt x="5658" y="929"/>
                    <a:pt x="5937" y="1169"/>
                  </a:cubicBezTo>
                  <a:cubicBezTo>
                    <a:pt x="6245" y="1434"/>
                    <a:pt x="6629" y="1763"/>
                    <a:pt x="7354" y="1763"/>
                  </a:cubicBezTo>
                  <a:cubicBezTo>
                    <a:pt x="7749" y="1763"/>
                    <a:pt x="8034" y="1692"/>
                    <a:pt x="8256" y="1593"/>
                  </a:cubicBezTo>
                  <a:lnTo>
                    <a:pt x="9164" y="4217"/>
                  </a:lnTo>
                  <a:cubicBezTo>
                    <a:pt x="9217" y="4371"/>
                    <a:pt x="9220" y="4473"/>
                    <a:pt x="9216" y="4517"/>
                  </a:cubicBezTo>
                  <a:cubicBezTo>
                    <a:pt x="9176" y="4536"/>
                    <a:pt x="9079" y="4567"/>
                    <a:pt x="8915" y="4567"/>
                  </a:cubicBezTo>
                  <a:lnTo>
                    <a:pt x="1104" y="4567"/>
                  </a:lnTo>
                  <a:cubicBezTo>
                    <a:pt x="939" y="4567"/>
                    <a:pt x="843" y="4536"/>
                    <a:pt x="804" y="4517"/>
                  </a:cubicBezTo>
                  <a:cubicBezTo>
                    <a:pt x="798" y="4473"/>
                    <a:pt x="801" y="4371"/>
                    <a:pt x="854" y="4217"/>
                  </a:cubicBezTo>
                  <a:lnTo>
                    <a:pt x="1762" y="1593"/>
                  </a:lnTo>
                  <a:cubicBezTo>
                    <a:pt x="1983" y="1694"/>
                    <a:pt x="2268" y="1764"/>
                    <a:pt x="2663" y="1764"/>
                  </a:cubicBezTo>
                  <a:cubicBezTo>
                    <a:pt x="3390" y="1764"/>
                    <a:pt x="3773" y="1434"/>
                    <a:pt x="4081" y="1169"/>
                  </a:cubicBezTo>
                  <a:lnTo>
                    <a:pt x="4083" y="1169"/>
                  </a:lnTo>
                  <a:cubicBezTo>
                    <a:pt x="4363" y="929"/>
                    <a:pt x="4563" y="756"/>
                    <a:pt x="5010" y="756"/>
                  </a:cubicBezTo>
                  <a:close/>
                  <a:moveTo>
                    <a:pt x="5010" y="0"/>
                  </a:moveTo>
                  <a:cubicBezTo>
                    <a:pt x="4283" y="0"/>
                    <a:pt x="3898" y="330"/>
                    <a:pt x="3590" y="596"/>
                  </a:cubicBezTo>
                  <a:cubicBezTo>
                    <a:pt x="3312" y="836"/>
                    <a:pt x="3110" y="1008"/>
                    <a:pt x="2663" y="1008"/>
                  </a:cubicBezTo>
                  <a:cubicBezTo>
                    <a:pt x="2192" y="1008"/>
                    <a:pt x="1997" y="886"/>
                    <a:pt x="1791" y="727"/>
                  </a:cubicBezTo>
                  <a:cubicBezTo>
                    <a:pt x="1721" y="672"/>
                    <a:pt x="1639" y="646"/>
                    <a:pt x="1559" y="646"/>
                  </a:cubicBezTo>
                  <a:cubicBezTo>
                    <a:pt x="1406" y="646"/>
                    <a:pt x="1258" y="740"/>
                    <a:pt x="1201" y="901"/>
                  </a:cubicBezTo>
                  <a:lnTo>
                    <a:pt x="140" y="3971"/>
                  </a:lnTo>
                  <a:cubicBezTo>
                    <a:pt x="0" y="4374"/>
                    <a:pt x="15" y="4725"/>
                    <a:pt x="183" y="4959"/>
                  </a:cubicBezTo>
                  <a:cubicBezTo>
                    <a:pt x="350" y="5194"/>
                    <a:pt x="677" y="5323"/>
                    <a:pt x="1104" y="5323"/>
                  </a:cubicBezTo>
                  <a:lnTo>
                    <a:pt x="8915" y="5323"/>
                  </a:lnTo>
                  <a:cubicBezTo>
                    <a:pt x="9342" y="5323"/>
                    <a:pt x="9670" y="5194"/>
                    <a:pt x="9836" y="4959"/>
                  </a:cubicBezTo>
                  <a:cubicBezTo>
                    <a:pt x="10001" y="4725"/>
                    <a:pt x="10017" y="4374"/>
                    <a:pt x="9877" y="3971"/>
                  </a:cubicBezTo>
                  <a:lnTo>
                    <a:pt x="8816" y="901"/>
                  </a:lnTo>
                  <a:cubicBezTo>
                    <a:pt x="8761" y="740"/>
                    <a:pt x="8612" y="646"/>
                    <a:pt x="8458" y="646"/>
                  </a:cubicBezTo>
                  <a:cubicBezTo>
                    <a:pt x="8378" y="646"/>
                    <a:pt x="8297" y="672"/>
                    <a:pt x="8227" y="725"/>
                  </a:cubicBezTo>
                  <a:cubicBezTo>
                    <a:pt x="8021" y="886"/>
                    <a:pt x="7826" y="1008"/>
                    <a:pt x="7354" y="1008"/>
                  </a:cubicBezTo>
                  <a:cubicBezTo>
                    <a:pt x="6908" y="1008"/>
                    <a:pt x="6706" y="836"/>
                    <a:pt x="6427" y="596"/>
                  </a:cubicBezTo>
                  <a:cubicBezTo>
                    <a:pt x="6119" y="330"/>
                    <a:pt x="5735" y="0"/>
                    <a:pt x="50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52"/>
          <p:cNvGrpSpPr/>
          <p:nvPr/>
        </p:nvGrpSpPr>
        <p:grpSpPr>
          <a:xfrm>
            <a:off x="5356071" y="2575213"/>
            <a:ext cx="516525" cy="592150"/>
            <a:chOff x="4443450" y="3111650"/>
            <a:chExt cx="516525" cy="592150"/>
          </a:xfrm>
        </p:grpSpPr>
        <p:sp>
          <p:nvSpPr>
            <p:cNvPr id="4923" name="Google Shape;4923;p52"/>
            <p:cNvSpPr/>
            <p:nvPr/>
          </p:nvSpPr>
          <p:spPr>
            <a:xfrm>
              <a:off x="4443450" y="3111650"/>
              <a:ext cx="516525" cy="592150"/>
            </a:xfrm>
            <a:custGeom>
              <a:rect b="b" l="l" r="r" t="t"/>
              <a:pathLst>
                <a:path extrusionOk="0" h="23686" w="20661">
                  <a:moveTo>
                    <a:pt x="6551" y="757"/>
                  </a:moveTo>
                  <a:lnTo>
                    <a:pt x="6551" y="4535"/>
                  </a:lnTo>
                  <a:lnTo>
                    <a:pt x="756" y="4535"/>
                  </a:lnTo>
                  <a:lnTo>
                    <a:pt x="756" y="757"/>
                  </a:lnTo>
                  <a:close/>
                  <a:moveTo>
                    <a:pt x="19904" y="757"/>
                  </a:moveTo>
                  <a:lnTo>
                    <a:pt x="19904" y="4535"/>
                  </a:lnTo>
                  <a:lnTo>
                    <a:pt x="18771" y="4535"/>
                  </a:lnTo>
                  <a:cubicBezTo>
                    <a:pt x="18569" y="4544"/>
                    <a:pt x="18410" y="4711"/>
                    <a:pt x="18410" y="4914"/>
                  </a:cubicBezTo>
                  <a:cubicBezTo>
                    <a:pt x="18410" y="5116"/>
                    <a:pt x="18569" y="5282"/>
                    <a:pt x="18771" y="5291"/>
                  </a:cubicBezTo>
                  <a:lnTo>
                    <a:pt x="19904" y="5291"/>
                  </a:lnTo>
                  <a:lnTo>
                    <a:pt x="19904" y="13356"/>
                  </a:lnTo>
                  <a:cubicBezTo>
                    <a:pt x="19904" y="18633"/>
                    <a:pt x="15610" y="22928"/>
                    <a:pt x="10331" y="22928"/>
                  </a:cubicBezTo>
                  <a:cubicBezTo>
                    <a:pt x="5052" y="22928"/>
                    <a:pt x="758" y="18633"/>
                    <a:pt x="758" y="13354"/>
                  </a:cubicBezTo>
                  <a:lnTo>
                    <a:pt x="758" y="5291"/>
                  </a:lnTo>
                  <a:lnTo>
                    <a:pt x="6552" y="5291"/>
                  </a:lnTo>
                  <a:lnTo>
                    <a:pt x="6552" y="13356"/>
                  </a:lnTo>
                  <a:cubicBezTo>
                    <a:pt x="6552" y="15439"/>
                    <a:pt x="8247" y="17134"/>
                    <a:pt x="10331" y="17134"/>
                  </a:cubicBezTo>
                  <a:cubicBezTo>
                    <a:pt x="12415" y="17134"/>
                    <a:pt x="14110" y="15439"/>
                    <a:pt x="14110" y="13356"/>
                  </a:cubicBezTo>
                  <a:lnTo>
                    <a:pt x="14110" y="5291"/>
                  </a:lnTo>
                  <a:lnTo>
                    <a:pt x="17261" y="5291"/>
                  </a:lnTo>
                  <a:cubicBezTo>
                    <a:pt x="17267" y="5292"/>
                    <a:pt x="17273" y="5292"/>
                    <a:pt x="17279" y="5292"/>
                  </a:cubicBezTo>
                  <a:cubicBezTo>
                    <a:pt x="17486" y="5292"/>
                    <a:pt x="17656" y="5123"/>
                    <a:pt x="17656" y="4914"/>
                  </a:cubicBezTo>
                  <a:cubicBezTo>
                    <a:pt x="17656" y="4705"/>
                    <a:pt x="17486" y="4536"/>
                    <a:pt x="17279" y="4536"/>
                  </a:cubicBezTo>
                  <a:cubicBezTo>
                    <a:pt x="17273" y="4536"/>
                    <a:pt x="17267" y="4536"/>
                    <a:pt x="17261" y="4537"/>
                  </a:cubicBezTo>
                  <a:lnTo>
                    <a:pt x="14110" y="4537"/>
                  </a:lnTo>
                  <a:lnTo>
                    <a:pt x="14110" y="757"/>
                  </a:lnTo>
                  <a:close/>
                  <a:moveTo>
                    <a:pt x="379" y="1"/>
                  </a:moveTo>
                  <a:cubicBezTo>
                    <a:pt x="170" y="1"/>
                    <a:pt x="0" y="170"/>
                    <a:pt x="0" y="379"/>
                  </a:cubicBezTo>
                  <a:lnTo>
                    <a:pt x="0" y="13356"/>
                  </a:lnTo>
                  <a:cubicBezTo>
                    <a:pt x="0" y="19050"/>
                    <a:pt x="4635" y="23685"/>
                    <a:pt x="10331" y="23685"/>
                  </a:cubicBezTo>
                  <a:cubicBezTo>
                    <a:pt x="16026" y="23685"/>
                    <a:pt x="20660" y="19050"/>
                    <a:pt x="20660" y="13356"/>
                  </a:cubicBezTo>
                  <a:lnTo>
                    <a:pt x="20660" y="379"/>
                  </a:lnTo>
                  <a:cubicBezTo>
                    <a:pt x="20660" y="170"/>
                    <a:pt x="20491" y="1"/>
                    <a:pt x="20283" y="1"/>
                  </a:cubicBezTo>
                  <a:lnTo>
                    <a:pt x="13732" y="1"/>
                  </a:lnTo>
                  <a:cubicBezTo>
                    <a:pt x="13523" y="1"/>
                    <a:pt x="13354" y="170"/>
                    <a:pt x="13354" y="379"/>
                  </a:cubicBezTo>
                  <a:lnTo>
                    <a:pt x="13354" y="13356"/>
                  </a:lnTo>
                  <a:cubicBezTo>
                    <a:pt x="13354" y="15022"/>
                    <a:pt x="11998" y="16378"/>
                    <a:pt x="10331" y="16378"/>
                  </a:cubicBezTo>
                  <a:cubicBezTo>
                    <a:pt x="8663" y="16378"/>
                    <a:pt x="7307" y="15022"/>
                    <a:pt x="7307" y="13356"/>
                  </a:cubicBezTo>
                  <a:lnTo>
                    <a:pt x="7307" y="379"/>
                  </a:lnTo>
                  <a:cubicBezTo>
                    <a:pt x="7307" y="170"/>
                    <a:pt x="7137" y="1"/>
                    <a:pt x="6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2"/>
            <p:cNvSpPr/>
            <p:nvPr/>
          </p:nvSpPr>
          <p:spPr>
            <a:xfrm>
              <a:off x="4576375" y="3588450"/>
              <a:ext cx="18925" cy="18925"/>
            </a:xfrm>
            <a:custGeom>
              <a:rect b="b" l="l" r="r" t="t"/>
              <a:pathLst>
                <a:path extrusionOk="0" h="757" w="757">
                  <a:moveTo>
                    <a:pt x="378" y="0"/>
                  </a:moveTo>
                  <a:cubicBezTo>
                    <a:pt x="168" y="0"/>
                    <a:pt x="0" y="170"/>
                    <a:pt x="0" y="379"/>
                  </a:cubicBezTo>
                  <a:cubicBezTo>
                    <a:pt x="0" y="588"/>
                    <a:pt x="168" y="756"/>
                    <a:pt x="378" y="756"/>
                  </a:cubicBezTo>
                  <a:cubicBezTo>
                    <a:pt x="587" y="756"/>
                    <a:pt x="756" y="588"/>
                    <a:pt x="756" y="379"/>
                  </a:cubicBezTo>
                  <a:cubicBezTo>
                    <a:pt x="756" y="170"/>
                    <a:pt x="587" y="0"/>
                    <a:pt x="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2"/>
            <p:cNvSpPr/>
            <p:nvPr/>
          </p:nvSpPr>
          <p:spPr>
            <a:xfrm>
              <a:off x="4538575" y="3550675"/>
              <a:ext cx="18925" cy="18925"/>
            </a:xfrm>
            <a:custGeom>
              <a:rect b="b" l="l" r="r" t="t"/>
              <a:pathLst>
                <a:path extrusionOk="0" h="757" w="757">
                  <a:moveTo>
                    <a:pt x="378" y="1"/>
                  </a:moveTo>
                  <a:cubicBezTo>
                    <a:pt x="170" y="1"/>
                    <a:pt x="0" y="170"/>
                    <a:pt x="0" y="378"/>
                  </a:cubicBezTo>
                  <a:cubicBezTo>
                    <a:pt x="0" y="587"/>
                    <a:pt x="170" y="757"/>
                    <a:pt x="378" y="757"/>
                  </a:cubicBezTo>
                  <a:cubicBezTo>
                    <a:pt x="587" y="757"/>
                    <a:pt x="756" y="587"/>
                    <a:pt x="756" y="378"/>
                  </a:cubicBezTo>
                  <a:cubicBezTo>
                    <a:pt x="756" y="170"/>
                    <a:pt x="587"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2"/>
            <p:cNvSpPr/>
            <p:nvPr/>
          </p:nvSpPr>
          <p:spPr>
            <a:xfrm>
              <a:off x="4883975" y="3317200"/>
              <a:ext cx="18925" cy="18925"/>
            </a:xfrm>
            <a:custGeom>
              <a:rect b="b" l="l" r="r" t="t"/>
              <a:pathLst>
                <a:path extrusionOk="0" h="757" w="757">
                  <a:moveTo>
                    <a:pt x="379" y="1"/>
                  </a:moveTo>
                  <a:cubicBezTo>
                    <a:pt x="170" y="1"/>
                    <a:pt x="1" y="170"/>
                    <a:pt x="1" y="379"/>
                  </a:cubicBezTo>
                  <a:cubicBezTo>
                    <a:pt x="1" y="587"/>
                    <a:pt x="170" y="757"/>
                    <a:pt x="379" y="757"/>
                  </a:cubicBezTo>
                  <a:cubicBezTo>
                    <a:pt x="587" y="757"/>
                    <a:pt x="757" y="587"/>
                    <a:pt x="757" y="379"/>
                  </a:cubicBezTo>
                  <a:cubicBezTo>
                    <a:pt x="757" y="170"/>
                    <a:pt x="587"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7" name="Google Shape;4927;p52"/>
          <p:cNvGrpSpPr/>
          <p:nvPr/>
        </p:nvGrpSpPr>
        <p:grpSpPr>
          <a:xfrm>
            <a:off x="4521665" y="2575250"/>
            <a:ext cx="593000" cy="592075"/>
            <a:chOff x="3642950" y="3104725"/>
            <a:chExt cx="593000" cy="592075"/>
          </a:xfrm>
        </p:grpSpPr>
        <p:sp>
          <p:nvSpPr>
            <p:cNvPr id="4928" name="Google Shape;4928;p52"/>
            <p:cNvSpPr/>
            <p:nvPr/>
          </p:nvSpPr>
          <p:spPr>
            <a:xfrm>
              <a:off x="3642950" y="3104725"/>
              <a:ext cx="593000" cy="592075"/>
            </a:xfrm>
            <a:custGeom>
              <a:rect b="b" l="l" r="r" t="t"/>
              <a:pathLst>
                <a:path extrusionOk="0" h="23683" w="23720">
                  <a:moveTo>
                    <a:pt x="16413" y="755"/>
                  </a:moveTo>
                  <a:cubicBezTo>
                    <a:pt x="20025" y="755"/>
                    <a:pt x="22964" y="3694"/>
                    <a:pt x="22964" y="7306"/>
                  </a:cubicBezTo>
                  <a:cubicBezTo>
                    <a:pt x="22964" y="10918"/>
                    <a:pt x="20025" y="13857"/>
                    <a:pt x="16413" y="13857"/>
                  </a:cubicBezTo>
                  <a:cubicBezTo>
                    <a:pt x="12801" y="13857"/>
                    <a:pt x="9862" y="10918"/>
                    <a:pt x="9862" y="7306"/>
                  </a:cubicBezTo>
                  <a:cubicBezTo>
                    <a:pt x="9862" y="3695"/>
                    <a:pt x="12801" y="755"/>
                    <a:pt x="16413" y="755"/>
                  </a:cubicBezTo>
                  <a:close/>
                  <a:moveTo>
                    <a:pt x="9777" y="13052"/>
                  </a:moveTo>
                  <a:lnTo>
                    <a:pt x="10663" y="13947"/>
                  </a:lnTo>
                  <a:lnTo>
                    <a:pt x="1839" y="22771"/>
                  </a:lnTo>
                  <a:lnTo>
                    <a:pt x="948" y="21880"/>
                  </a:lnTo>
                  <a:lnTo>
                    <a:pt x="9777" y="13052"/>
                  </a:lnTo>
                  <a:close/>
                  <a:moveTo>
                    <a:pt x="16413" y="1"/>
                  </a:moveTo>
                  <a:cubicBezTo>
                    <a:pt x="12384" y="1"/>
                    <a:pt x="9106" y="3278"/>
                    <a:pt x="9106" y="7306"/>
                  </a:cubicBezTo>
                  <a:cubicBezTo>
                    <a:pt x="9105" y="9114"/>
                    <a:pt x="9775" y="10856"/>
                    <a:pt x="10988" y="12196"/>
                  </a:cubicBezTo>
                  <a:lnTo>
                    <a:pt x="10489" y="12695"/>
                  </a:lnTo>
                  <a:lnTo>
                    <a:pt x="10076" y="12280"/>
                  </a:lnTo>
                  <a:cubicBezTo>
                    <a:pt x="10067" y="12268"/>
                    <a:pt x="10057" y="12258"/>
                    <a:pt x="10047" y="12247"/>
                  </a:cubicBezTo>
                  <a:cubicBezTo>
                    <a:pt x="10038" y="12237"/>
                    <a:pt x="10027" y="12228"/>
                    <a:pt x="10017" y="12219"/>
                  </a:cubicBezTo>
                  <a:lnTo>
                    <a:pt x="9691" y="11892"/>
                  </a:lnTo>
                  <a:cubicBezTo>
                    <a:pt x="9617" y="11813"/>
                    <a:pt x="9517" y="11773"/>
                    <a:pt x="9417" y="11773"/>
                  </a:cubicBezTo>
                  <a:cubicBezTo>
                    <a:pt x="9321" y="11773"/>
                    <a:pt x="9225" y="11809"/>
                    <a:pt x="9151" y="11882"/>
                  </a:cubicBezTo>
                  <a:cubicBezTo>
                    <a:pt x="9000" y="12032"/>
                    <a:pt x="9002" y="12277"/>
                    <a:pt x="9155" y="12423"/>
                  </a:cubicBezTo>
                  <a:lnTo>
                    <a:pt x="9245" y="12514"/>
                  </a:lnTo>
                  <a:lnTo>
                    <a:pt x="147" y="21613"/>
                  </a:lnTo>
                  <a:cubicBezTo>
                    <a:pt x="0" y="21760"/>
                    <a:pt x="0" y="21999"/>
                    <a:pt x="147" y="22146"/>
                  </a:cubicBezTo>
                  <a:lnTo>
                    <a:pt x="1573" y="23571"/>
                  </a:lnTo>
                  <a:cubicBezTo>
                    <a:pt x="1646" y="23645"/>
                    <a:pt x="1743" y="23682"/>
                    <a:pt x="1839" y="23682"/>
                  </a:cubicBezTo>
                  <a:cubicBezTo>
                    <a:pt x="1936" y="23682"/>
                    <a:pt x="2032" y="23645"/>
                    <a:pt x="2106" y="23571"/>
                  </a:cubicBezTo>
                  <a:lnTo>
                    <a:pt x="11195" y="14483"/>
                  </a:lnTo>
                  <a:lnTo>
                    <a:pt x="11283" y="14571"/>
                  </a:lnTo>
                  <a:cubicBezTo>
                    <a:pt x="11356" y="14643"/>
                    <a:pt x="11452" y="14679"/>
                    <a:pt x="11547" y="14679"/>
                  </a:cubicBezTo>
                  <a:cubicBezTo>
                    <a:pt x="11643" y="14679"/>
                    <a:pt x="11739" y="14642"/>
                    <a:pt x="11812" y="14570"/>
                  </a:cubicBezTo>
                  <a:cubicBezTo>
                    <a:pt x="11959" y="14424"/>
                    <a:pt x="11962" y="14188"/>
                    <a:pt x="11819" y="14039"/>
                  </a:cubicBezTo>
                  <a:lnTo>
                    <a:pt x="11021" y="13233"/>
                  </a:lnTo>
                  <a:lnTo>
                    <a:pt x="11523" y="12731"/>
                  </a:lnTo>
                  <a:cubicBezTo>
                    <a:pt x="12861" y="13942"/>
                    <a:pt x="14603" y="14613"/>
                    <a:pt x="16407" y="14613"/>
                  </a:cubicBezTo>
                  <a:cubicBezTo>
                    <a:pt x="16409" y="14613"/>
                    <a:pt x="16411" y="14613"/>
                    <a:pt x="16413" y="14613"/>
                  </a:cubicBezTo>
                  <a:cubicBezTo>
                    <a:pt x="20442" y="14613"/>
                    <a:pt x="23720" y="11335"/>
                    <a:pt x="23720" y="7307"/>
                  </a:cubicBezTo>
                  <a:cubicBezTo>
                    <a:pt x="23720" y="3278"/>
                    <a:pt x="20441" y="1"/>
                    <a:pt x="164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2"/>
            <p:cNvSpPr/>
            <p:nvPr/>
          </p:nvSpPr>
          <p:spPr>
            <a:xfrm>
              <a:off x="3908400" y="3142500"/>
              <a:ext cx="289875" cy="289800"/>
            </a:xfrm>
            <a:custGeom>
              <a:rect b="b" l="l" r="r" t="t"/>
              <a:pathLst>
                <a:path extrusionOk="0" h="11592" w="11595">
                  <a:moveTo>
                    <a:pt x="5795" y="0"/>
                  </a:moveTo>
                  <a:cubicBezTo>
                    <a:pt x="2600" y="0"/>
                    <a:pt x="0" y="2600"/>
                    <a:pt x="0" y="5796"/>
                  </a:cubicBezTo>
                  <a:cubicBezTo>
                    <a:pt x="0" y="8991"/>
                    <a:pt x="2600" y="11591"/>
                    <a:pt x="5795" y="11591"/>
                  </a:cubicBezTo>
                  <a:cubicBezTo>
                    <a:pt x="5800" y="11591"/>
                    <a:pt x="5804" y="11591"/>
                    <a:pt x="5809" y="11591"/>
                  </a:cubicBezTo>
                  <a:cubicBezTo>
                    <a:pt x="7062" y="11591"/>
                    <a:pt x="8282" y="11182"/>
                    <a:pt x="9281" y="10425"/>
                  </a:cubicBezTo>
                  <a:cubicBezTo>
                    <a:pt x="9447" y="10299"/>
                    <a:pt x="9481" y="10061"/>
                    <a:pt x="9356" y="9895"/>
                  </a:cubicBezTo>
                  <a:cubicBezTo>
                    <a:pt x="9281" y="9796"/>
                    <a:pt x="9168" y="9745"/>
                    <a:pt x="9054" y="9745"/>
                  </a:cubicBezTo>
                  <a:cubicBezTo>
                    <a:pt x="8975" y="9745"/>
                    <a:pt x="8895" y="9770"/>
                    <a:pt x="8827" y="9821"/>
                  </a:cubicBezTo>
                  <a:cubicBezTo>
                    <a:pt x="7958" y="10479"/>
                    <a:pt x="6897" y="10835"/>
                    <a:pt x="5809" y="10835"/>
                  </a:cubicBezTo>
                  <a:cubicBezTo>
                    <a:pt x="5804" y="10835"/>
                    <a:pt x="5800" y="10835"/>
                    <a:pt x="5795" y="10835"/>
                  </a:cubicBezTo>
                  <a:cubicBezTo>
                    <a:pt x="3017" y="10835"/>
                    <a:pt x="756" y="8574"/>
                    <a:pt x="756" y="5795"/>
                  </a:cubicBezTo>
                  <a:cubicBezTo>
                    <a:pt x="756" y="3017"/>
                    <a:pt x="3016" y="756"/>
                    <a:pt x="5795" y="756"/>
                  </a:cubicBezTo>
                  <a:cubicBezTo>
                    <a:pt x="8575" y="756"/>
                    <a:pt x="10834" y="3017"/>
                    <a:pt x="10834" y="5796"/>
                  </a:cubicBezTo>
                  <a:cubicBezTo>
                    <a:pt x="10837" y="6890"/>
                    <a:pt x="10482" y="7954"/>
                    <a:pt x="9821" y="8826"/>
                  </a:cubicBezTo>
                  <a:cubicBezTo>
                    <a:pt x="9695" y="8993"/>
                    <a:pt x="9729" y="9230"/>
                    <a:pt x="9895" y="9355"/>
                  </a:cubicBezTo>
                  <a:cubicBezTo>
                    <a:pt x="9963" y="9407"/>
                    <a:pt x="10043" y="9432"/>
                    <a:pt x="10122" y="9432"/>
                  </a:cubicBezTo>
                  <a:cubicBezTo>
                    <a:pt x="10237" y="9432"/>
                    <a:pt x="10350" y="9380"/>
                    <a:pt x="10424" y="9282"/>
                  </a:cubicBezTo>
                  <a:cubicBezTo>
                    <a:pt x="11185" y="8278"/>
                    <a:pt x="11594" y="7053"/>
                    <a:pt x="11590" y="5796"/>
                  </a:cubicBezTo>
                  <a:cubicBezTo>
                    <a:pt x="11590" y="2600"/>
                    <a:pt x="8990" y="0"/>
                    <a:pt x="57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2"/>
            <p:cNvSpPr/>
            <p:nvPr/>
          </p:nvSpPr>
          <p:spPr>
            <a:xfrm>
              <a:off x="3997050" y="3192900"/>
              <a:ext cx="150700" cy="189000"/>
            </a:xfrm>
            <a:custGeom>
              <a:rect b="b" l="l" r="r" t="t"/>
              <a:pathLst>
                <a:path extrusionOk="0" h="7560" w="6028">
                  <a:moveTo>
                    <a:pt x="2241" y="0"/>
                  </a:moveTo>
                  <a:cubicBezTo>
                    <a:pt x="1532" y="0"/>
                    <a:pt x="838" y="202"/>
                    <a:pt x="237" y="581"/>
                  </a:cubicBezTo>
                  <a:cubicBezTo>
                    <a:pt x="56" y="690"/>
                    <a:pt x="0" y="926"/>
                    <a:pt x="114" y="1105"/>
                  </a:cubicBezTo>
                  <a:cubicBezTo>
                    <a:pt x="185" y="1219"/>
                    <a:pt x="308" y="1282"/>
                    <a:pt x="434" y="1282"/>
                  </a:cubicBezTo>
                  <a:cubicBezTo>
                    <a:pt x="504" y="1282"/>
                    <a:pt x="576" y="1262"/>
                    <a:pt x="640" y="1220"/>
                  </a:cubicBezTo>
                  <a:cubicBezTo>
                    <a:pt x="1120" y="918"/>
                    <a:pt x="1675" y="756"/>
                    <a:pt x="2241" y="756"/>
                  </a:cubicBezTo>
                  <a:cubicBezTo>
                    <a:pt x="2244" y="756"/>
                    <a:pt x="2247" y="756"/>
                    <a:pt x="2249" y="756"/>
                  </a:cubicBezTo>
                  <a:cubicBezTo>
                    <a:pt x="3916" y="756"/>
                    <a:pt x="5273" y="2112"/>
                    <a:pt x="5273" y="3779"/>
                  </a:cubicBezTo>
                  <a:cubicBezTo>
                    <a:pt x="5273" y="5446"/>
                    <a:pt x="3916" y="6803"/>
                    <a:pt x="2249" y="6803"/>
                  </a:cubicBezTo>
                  <a:cubicBezTo>
                    <a:pt x="2244" y="6803"/>
                    <a:pt x="2238" y="6803"/>
                    <a:pt x="2233" y="6803"/>
                  </a:cubicBezTo>
                  <a:cubicBezTo>
                    <a:pt x="2025" y="6803"/>
                    <a:pt x="1854" y="6970"/>
                    <a:pt x="1854" y="7180"/>
                  </a:cubicBezTo>
                  <a:cubicBezTo>
                    <a:pt x="1854" y="7390"/>
                    <a:pt x="2025" y="7559"/>
                    <a:pt x="2233" y="7559"/>
                  </a:cubicBezTo>
                  <a:cubicBezTo>
                    <a:pt x="2239" y="7559"/>
                    <a:pt x="2244" y="7559"/>
                    <a:pt x="2249" y="7559"/>
                  </a:cubicBezTo>
                  <a:cubicBezTo>
                    <a:pt x="4333" y="7559"/>
                    <a:pt x="6028" y="5864"/>
                    <a:pt x="6028" y="3779"/>
                  </a:cubicBezTo>
                  <a:cubicBezTo>
                    <a:pt x="6028" y="1695"/>
                    <a:pt x="4333" y="0"/>
                    <a:pt x="2249" y="0"/>
                  </a:cubicBezTo>
                  <a:cubicBezTo>
                    <a:pt x="2247" y="0"/>
                    <a:pt x="2244" y="0"/>
                    <a:pt x="2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2"/>
            <p:cNvSpPr/>
            <p:nvPr/>
          </p:nvSpPr>
          <p:spPr>
            <a:xfrm>
              <a:off x="3958750" y="3232800"/>
              <a:ext cx="33200" cy="63650"/>
            </a:xfrm>
            <a:custGeom>
              <a:rect b="b" l="l" r="r" t="t"/>
              <a:pathLst>
                <a:path extrusionOk="0" h="2546" w="1328">
                  <a:moveTo>
                    <a:pt x="897" y="0"/>
                  </a:moveTo>
                  <a:cubicBezTo>
                    <a:pt x="774" y="0"/>
                    <a:pt x="653" y="61"/>
                    <a:pt x="582" y="171"/>
                  </a:cubicBezTo>
                  <a:cubicBezTo>
                    <a:pt x="201" y="774"/>
                    <a:pt x="1" y="1471"/>
                    <a:pt x="1" y="2183"/>
                  </a:cubicBezTo>
                  <a:cubicBezTo>
                    <a:pt x="10" y="2386"/>
                    <a:pt x="176" y="2545"/>
                    <a:pt x="380" y="2545"/>
                  </a:cubicBezTo>
                  <a:cubicBezTo>
                    <a:pt x="582" y="2545"/>
                    <a:pt x="748" y="2386"/>
                    <a:pt x="757" y="2183"/>
                  </a:cubicBezTo>
                  <a:cubicBezTo>
                    <a:pt x="756" y="1614"/>
                    <a:pt x="918" y="1057"/>
                    <a:pt x="1221" y="575"/>
                  </a:cubicBezTo>
                  <a:cubicBezTo>
                    <a:pt x="1327" y="398"/>
                    <a:pt x="1273" y="168"/>
                    <a:pt x="1099" y="59"/>
                  </a:cubicBezTo>
                  <a:cubicBezTo>
                    <a:pt x="1036" y="19"/>
                    <a:pt x="966" y="0"/>
                    <a:pt x="8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52"/>
          <p:cNvGrpSpPr/>
          <p:nvPr/>
        </p:nvGrpSpPr>
        <p:grpSpPr>
          <a:xfrm>
            <a:off x="3687760" y="2575238"/>
            <a:ext cx="592500" cy="592100"/>
            <a:chOff x="2834700" y="3093675"/>
            <a:chExt cx="592500" cy="592100"/>
          </a:xfrm>
        </p:grpSpPr>
        <p:sp>
          <p:nvSpPr>
            <p:cNvPr id="4933" name="Google Shape;4933;p52"/>
            <p:cNvSpPr/>
            <p:nvPr/>
          </p:nvSpPr>
          <p:spPr>
            <a:xfrm>
              <a:off x="2834700" y="3193675"/>
              <a:ext cx="353050" cy="492100"/>
            </a:xfrm>
            <a:custGeom>
              <a:rect b="b" l="l" r="r" t="t"/>
              <a:pathLst>
                <a:path extrusionOk="0" h="19684" w="14122">
                  <a:moveTo>
                    <a:pt x="12692" y="756"/>
                  </a:moveTo>
                  <a:cubicBezTo>
                    <a:pt x="12827" y="758"/>
                    <a:pt x="12936" y="867"/>
                    <a:pt x="12939" y="1002"/>
                  </a:cubicBezTo>
                  <a:lnTo>
                    <a:pt x="12939" y="2625"/>
                  </a:lnTo>
                  <a:lnTo>
                    <a:pt x="1182" y="2625"/>
                  </a:lnTo>
                  <a:lnTo>
                    <a:pt x="1182" y="1002"/>
                  </a:lnTo>
                  <a:cubicBezTo>
                    <a:pt x="1184" y="867"/>
                    <a:pt x="1293" y="758"/>
                    <a:pt x="1429" y="756"/>
                  </a:cubicBezTo>
                  <a:lnTo>
                    <a:pt x="2929" y="756"/>
                  </a:lnTo>
                  <a:lnTo>
                    <a:pt x="2929" y="1490"/>
                  </a:lnTo>
                  <a:cubicBezTo>
                    <a:pt x="2938" y="1692"/>
                    <a:pt x="3104" y="1851"/>
                    <a:pt x="3308" y="1851"/>
                  </a:cubicBezTo>
                  <a:cubicBezTo>
                    <a:pt x="3510" y="1851"/>
                    <a:pt x="3676" y="1692"/>
                    <a:pt x="3685" y="1490"/>
                  </a:cubicBezTo>
                  <a:lnTo>
                    <a:pt x="3685" y="756"/>
                  </a:lnTo>
                  <a:lnTo>
                    <a:pt x="5431" y="756"/>
                  </a:lnTo>
                  <a:lnTo>
                    <a:pt x="5431" y="1490"/>
                  </a:lnTo>
                  <a:cubicBezTo>
                    <a:pt x="5440" y="1692"/>
                    <a:pt x="5607" y="1851"/>
                    <a:pt x="5809" y="1851"/>
                  </a:cubicBezTo>
                  <a:cubicBezTo>
                    <a:pt x="6012" y="1851"/>
                    <a:pt x="6177" y="1692"/>
                    <a:pt x="6186" y="1490"/>
                  </a:cubicBezTo>
                  <a:lnTo>
                    <a:pt x="6186" y="756"/>
                  </a:lnTo>
                  <a:lnTo>
                    <a:pt x="7934" y="756"/>
                  </a:lnTo>
                  <a:lnTo>
                    <a:pt x="7934" y="1490"/>
                  </a:lnTo>
                  <a:cubicBezTo>
                    <a:pt x="7943" y="1692"/>
                    <a:pt x="8109" y="1851"/>
                    <a:pt x="8311" y="1851"/>
                  </a:cubicBezTo>
                  <a:cubicBezTo>
                    <a:pt x="8513" y="1851"/>
                    <a:pt x="8679" y="1692"/>
                    <a:pt x="8688" y="1490"/>
                  </a:cubicBezTo>
                  <a:lnTo>
                    <a:pt x="8688" y="756"/>
                  </a:lnTo>
                  <a:lnTo>
                    <a:pt x="10436" y="756"/>
                  </a:lnTo>
                  <a:lnTo>
                    <a:pt x="10436" y="1490"/>
                  </a:lnTo>
                  <a:cubicBezTo>
                    <a:pt x="10445" y="1692"/>
                    <a:pt x="10611" y="1851"/>
                    <a:pt x="10813" y="1851"/>
                  </a:cubicBezTo>
                  <a:cubicBezTo>
                    <a:pt x="11015" y="1851"/>
                    <a:pt x="11182" y="1692"/>
                    <a:pt x="11191" y="1490"/>
                  </a:cubicBezTo>
                  <a:lnTo>
                    <a:pt x="11191" y="756"/>
                  </a:lnTo>
                  <a:close/>
                  <a:moveTo>
                    <a:pt x="12042" y="3379"/>
                  </a:moveTo>
                  <a:lnTo>
                    <a:pt x="12042" y="4502"/>
                  </a:lnTo>
                  <a:cubicBezTo>
                    <a:pt x="12042" y="4638"/>
                    <a:pt x="12115" y="4763"/>
                    <a:pt x="12233" y="4830"/>
                  </a:cubicBezTo>
                  <a:lnTo>
                    <a:pt x="12885" y="5204"/>
                  </a:lnTo>
                  <a:cubicBezTo>
                    <a:pt x="13129" y="5344"/>
                    <a:pt x="13350" y="5762"/>
                    <a:pt x="13350" y="6082"/>
                  </a:cubicBezTo>
                  <a:lnTo>
                    <a:pt x="13350" y="8361"/>
                  </a:lnTo>
                  <a:lnTo>
                    <a:pt x="773" y="8361"/>
                  </a:lnTo>
                  <a:lnTo>
                    <a:pt x="773" y="6082"/>
                  </a:lnTo>
                  <a:cubicBezTo>
                    <a:pt x="773" y="5762"/>
                    <a:pt x="994" y="5344"/>
                    <a:pt x="1237" y="5204"/>
                  </a:cubicBezTo>
                  <a:lnTo>
                    <a:pt x="1890" y="4830"/>
                  </a:lnTo>
                  <a:cubicBezTo>
                    <a:pt x="2008" y="4763"/>
                    <a:pt x="2080" y="4638"/>
                    <a:pt x="2080" y="4502"/>
                  </a:cubicBezTo>
                  <a:lnTo>
                    <a:pt x="2080" y="3379"/>
                  </a:lnTo>
                  <a:close/>
                  <a:moveTo>
                    <a:pt x="13350" y="9117"/>
                  </a:moveTo>
                  <a:lnTo>
                    <a:pt x="13350" y="16431"/>
                  </a:lnTo>
                  <a:lnTo>
                    <a:pt x="773" y="16431"/>
                  </a:lnTo>
                  <a:lnTo>
                    <a:pt x="773" y="9117"/>
                  </a:lnTo>
                  <a:close/>
                  <a:moveTo>
                    <a:pt x="13350" y="17187"/>
                  </a:moveTo>
                  <a:lnTo>
                    <a:pt x="13350" y="18058"/>
                  </a:lnTo>
                  <a:cubicBezTo>
                    <a:pt x="13350" y="18537"/>
                    <a:pt x="12961" y="18926"/>
                    <a:pt x="12480" y="18927"/>
                  </a:cubicBezTo>
                  <a:lnTo>
                    <a:pt x="1642" y="18927"/>
                  </a:lnTo>
                  <a:cubicBezTo>
                    <a:pt x="1162" y="18926"/>
                    <a:pt x="773" y="18537"/>
                    <a:pt x="773" y="18058"/>
                  </a:cubicBezTo>
                  <a:lnTo>
                    <a:pt x="773" y="17187"/>
                  </a:lnTo>
                  <a:close/>
                  <a:moveTo>
                    <a:pt x="1429" y="0"/>
                  </a:moveTo>
                  <a:cubicBezTo>
                    <a:pt x="876" y="2"/>
                    <a:pt x="426" y="450"/>
                    <a:pt x="426" y="1002"/>
                  </a:cubicBezTo>
                  <a:lnTo>
                    <a:pt x="426" y="2625"/>
                  </a:lnTo>
                  <a:lnTo>
                    <a:pt x="396" y="2625"/>
                  </a:lnTo>
                  <a:cubicBezTo>
                    <a:pt x="389" y="2625"/>
                    <a:pt x="383" y="2624"/>
                    <a:pt x="377" y="2624"/>
                  </a:cubicBezTo>
                  <a:cubicBezTo>
                    <a:pt x="170" y="2624"/>
                    <a:pt x="1" y="2793"/>
                    <a:pt x="1" y="3002"/>
                  </a:cubicBezTo>
                  <a:cubicBezTo>
                    <a:pt x="1" y="3211"/>
                    <a:pt x="170" y="3380"/>
                    <a:pt x="377" y="3380"/>
                  </a:cubicBezTo>
                  <a:cubicBezTo>
                    <a:pt x="383" y="3380"/>
                    <a:pt x="389" y="3380"/>
                    <a:pt x="396" y="3379"/>
                  </a:cubicBezTo>
                  <a:lnTo>
                    <a:pt x="1325" y="3379"/>
                  </a:lnTo>
                  <a:lnTo>
                    <a:pt x="1325" y="4283"/>
                  </a:lnTo>
                  <a:lnTo>
                    <a:pt x="861" y="4548"/>
                  </a:lnTo>
                  <a:cubicBezTo>
                    <a:pt x="388" y="4819"/>
                    <a:pt x="18" y="5493"/>
                    <a:pt x="18" y="6082"/>
                  </a:cubicBezTo>
                  <a:lnTo>
                    <a:pt x="18" y="18056"/>
                  </a:lnTo>
                  <a:cubicBezTo>
                    <a:pt x="18" y="18954"/>
                    <a:pt x="746" y="19682"/>
                    <a:pt x="1644" y="19683"/>
                  </a:cubicBezTo>
                  <a:lnTo>
                    <a:pt x="12480" y="19683"/>
                  </a:lnTo>
                  <a:cubicBezTo>
                    <a:pt x="13378" y="19682"/>
                    <a:pt x="14106" y="18954"/>
                    <a:pt x="14107" y="18056"/>
                  </a:cubicBezTo>
                  <a:lnTo>
                    <a:pt x="14107" y="6082"/>
                  </a:lnTo>
                  <a:cubicBezTo>
                    <a:pt x="14107" y="5493"/>
                    <a:pt x="13736" y="4819"/>
                    <a:pt x="13263" y="4548"/>
                  </a:cubicBezTo>
                  <a:lnTo>
                    <a:pt x="12799" y="4283"/>
                  </a:lnTo>
                  <a:lnTo>
                    <a:pt x="12799" y="3381"/>
                  </a:lnTo>
                  <a:lnTo>
                    <a:pt x="13728" y="3381"/>
                  </a:lnTo>
                  <a:lnTo>
                    <a:pt x="13727" y="3379"/>
                  </a:lnTo>
                  <a:lnTo>
                    <a:pt x="13727" y="3379"/>
                  </a:lnTo>
                  <a:cubicBezTo>
                    <a:pt x="13733" y="3380"/>
                    <a:pt x="13739" y="3380"/>
                    <a:pt x="13745" y="3380"/>
                  </a:cubicBezTo>
                  <a:cubicBezTo>
                    <a:pt x="13952" y="3380"/>
                    <a:pt x="14122" y="3211"/>
                    <a:pt x="14122" y="3002"/>
                  </a:cubicBezTo>
                  <a:cubicBezTo>
                    <a:pt x="14122" y="2793"/>
                    <a:pt x="13952" y="2624"/>
                    <a:pt x="13745" y="2624"/>
                  </a:cubicBezTo>
                  <a:cubicBezTo>
                    <a:pt x="13739" y="2624"/>
                    <a:pt x="13733" y="2625"/>
                    <a:pt x="13727" y="2625"/>
                  </a:cubicBezTo>
                  <a:lnTo>
                    <a:pt x="13696" y="2625"/>
                  </a:lnTo>
                  <a:lnTo>
                    <a:pt x="13696" y="1002"/>
                  </a:lnTo>
                  <a:cubicBezTo>
                    <a:pt x="13696" y="450"/>
                    <a:pt x="13247" y="2"/>
                    <a:pt x="126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2"/>
            <p:cNvSpPr/>
            <p:nvPr/>
          </p:nvSpPr>
          <p:spPr>
            <a:xfrm>
              <a:off x="2897400" y="3455725"/>
              <a:ext cx="227650" cy="114575"/>
            </a:xfrm>
            <a:custGeom>
              <a:rect b="b" l="l" r="r" t="t"/>
              <a:pathLst>
                <a:path extrusionOk="0" h="4583" w="9106">
                  <a:moveTo>
                    <a:pt x="4176" y="757"/>
                  </a:moveTo>
                  <a:lnTo>
                    <a:pt x="4176" y="3827"/>
                  </a:lnTo>
                  <a:lnTo>
                    <a:pt x="2293" y="3827"/>
                  </a:lnTo>
                  <a:cubicBezTo>
                    <a:pt x="1444" y="3827"/>
                    <a:pt x="757" y="3140"/>
                    <a:pt x="757" y="2291"/>
                  </a:cubicBezTo>
                  <a:cubicBezTo>
                    <a:pt x="757" y="1444"/>
                    <a:pt x="1444" y="757"/>
                    <a:pt x="2293" y="757"/>
                  </a:cubicBezTo>
                  <a:close/>
                  <a:moveTo>
                    <a:pt x="6814" y="757"/>
                  </a:moveTo>
                  <a:cubicBezTo>
                    <a:pt x="7663" y="757"/>
                    <a:pt x="8350" y="1444"/>
                    <a:pt x="8350" y="2291"/>
                  </a:cubicBezTo>
                  <a:cubicBezTo>
                    <a:pt x="8350" y="3140"/>
                    <a:pt x="7663" y="3827"/>
                    <a:pt x="6814" y="3827"/>
                  </a:cubicBezTo>
                  <a:lnTo>
                    <a:pt x="4931" y="3827"/>
                  </a:lnTo>
                  <a:lnTo>
                    <a:pt x="4931" y="757"/>
                  </a:lnTo>
                  <a:close/>
                  <a:moveTo>
                    <a:pt x="2293" y="1"/>
                  </a:moveTo>
                  <a:cubicBezTo>
                    <a:pt x="1027" y="1"/>
                    <a:pt x="1" y="1027"/>
                    <a:pt x="1" y="2291"/>
                  </a:cubicBezTo>
                  <a:cubicBezTo>
                    <a:pt x="1" y="3557"/>
                    <a:pt x="1027" y="4583"/>
                    <a:pt x="2293" y="4583"/>
                  </a:cubicBezTo>
                  <a:lnTo>
                    <a:pt x="6814" y="4583"/>
                  </a:lnTo>
                  <a:cubicBezTo>
                    <a:pt x="8080" y="4583"/>
                    <a:pt x="9106" y="3557"/>
                    <a:pt x="9106" y="2291"/>
                  </a:cubicBezTo>
                  <a:cubicBezTo>
                    <a:pt x="9106" y="1027"/>
                    <a:pt x="8080" y="1"/>
                    <a:pt x="6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2"/>
            <p:cNvSpPr/>
            <p:nvPr/>
          </p:nvSpPr>
          <p:spPr>
            <a:xfrm>
              <a:off x="2980750" y="3296750"/>
              <a:ext cx="135725" cy="18925"/>
            </a:xfrm>
            <a:custGeom>
              <a:rect b="b" l="l" r="r" t="t"/>
              <a:pathLst>
                <a:path extrusionOk="0" h="757" w="5429">
                  <a:moveTo>
                    <a:pt x="379" y="0"/>
                  </a:moveTo>
                  <a:cubicBezTo>
                    <a:pt x="171" y="0"/>
                    <a:pt x="0" y="168"/>
                    <a:pt x="0" y="378"/>
                  </a:cubicBezTo>
                  <a:cubicBezTo>
                    <a:pt x="0" y="588"/>
                    <a:pt x="172" y="757"/>
                    <a:pt x="380" y="757"/>
                  </a:cubicBezTo>
                  <a:cubicBezTo>
                    <a:pt x="385" y="757"/>
                    <a:pt x="390" y="757"/>
                    <a:pt x="395" y="757"/>
                  </a:cubicBezTo>
                  <a:lnTo>
                    <a:pt x="5066" y="757"/>
                  </a:lnTo>
                  <a:cubicBezTo>
                    <a:pt x="5268" y="746"/>
                    <a:pt x="5428" y="581"/>
                    <a:pt x="5428" y="378"/>
                  </a:cubicBezTo>
                  <a:cubicBezTo>
                    <a:pt x="5428" y="176"/>
                    <a:pt x="5268" y="9"/>
                    <a:pt x="5066" y="1"/>
                  </a:cubicBezTo>
                  <a:lnTo>
                    <a:pt x="395" y="1"/>
                  </a:lnTo>
                  <a:cubicBezTo>
                    <a:pt x="390" y="0"/>
                    <a:pt x="385" y="0"/>
                    <a:pt x="3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2"/>
            <p:cNvSpPr/>
            <p:nvPr/>
          </p:nvSpPr>
          <p:spPr>
            <a:xfrm>
              <a:off x="2905175" y="3296750"/>
              <a:ext cx="56725" cy="18925"/>
            </a:xfrm>
            <a:custGeom>
              <a:rect b="b" l="l" r="r" t="t"/>
              <a:pathLst>
                <a:path extrusionOk="0" h="757" w="2269">
                  <a:moveTo>
                    <a:pt x="380" y="0"/>
                  </a:moveTo>
                  <a:cubicBezTo>
                    <a:pt x="172" y="0"/>
                    <a:pt x="1" y="168"/>
                    <a:pt x="1" y="378"/>
                  </a:cubicBezTo>
                  <a:cubicBezTo>
                    <a:pt x="1" y="588"/>
                    <a:pt x="172" y="757"/>
                    <a:pt x="380" y="757"/>
                  </a:cubicBezTo>
                  <a:cubicBezTo>
                    <a:pt x="385" y="757"/>
                    <a:pt x="390" y="757"/>
                    <a:pt x="396" y="757"/>
                  </a:cubicBezTo>
                  <a:lnTo>
                    <a:pt x="1906" y="757"/>
                  </a:lnTo>
                  <a:cubicBezTo>
                    <a:pt x="2108" y="746"/>
                    <a:pt x="2269" y="581"/>
                    <a:pt x="2269" y="378"/>
                  </a:cubicBezTo>
                  <a:cubicBezTo>
                    <a:pt x="2269" y="176"/>
                    <a:pt x="2108" y="9"/>
                    <a:pt x="1906" y="1"/>
                  </a:cubicBezTo>
                  <a:lnTo>
                    <a:pt x="396" y="1"/>
                  </a:lnTo>
                  <a:cubicBezTo>
                    <a:pt x="390" y="0"/>
                    <a:pt x="385" y="0"/>
                    <a:pt x="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2"/>
            <p:cNvSpPr/>
            <p:nvPr/>
          </p:nvSpPr>
          <p:spPr>
            <a:xfrm>
              <a:off x="3220450" y="3553025"/>
              <a:ext cx="19375" cy="95350"/>
            </a:xfrm>
            <a:custGeom>
              <a:rect b="b" l="l" r="r" t="t"/>
              <a:pathLst>
                <a:path extrusionOk="0" h="3814" w="775">
                  <a:moveTo>
                    <a:pt x="387" y="1"/>
                  </a:moveTo>
                  <a:cubicBezTo>
                    <a:pt x="172" y="1"/>
                    <a:pt x="1" y="181"/>
                    <a:pt x="9" y="396"/>
                  </a:cubicBezTo>
                  <a:lnTo>
                    <a:pt x="9" y="3419"/>
                  </a:lnTo>
                  <a:cubicBezTo>
                    <a:pt x="1" y="3634"/>
                    <a:pt x="172" y="3814"/>
                    <a:pt x="387" y="3814"/>
                  </a:cubicBezTo>
                  <a:cubicBezTo>
                    <a:pt x="602" y="3814"/>
                    <a:pt x="774" y="3634"/>
                    <a:pt x="766" y="3419"/>
                  </a:cubicBezTo>
                  <a:lnTo>
                    <a:pt x="766" y="396"/>
                  </a:lnTo>
                  <a:cubicBezTo>
                    <a:pt x="774" y="181"/>
                    <a:pt x="602" y="1"/>
                    <a:pt x="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2"/>
            <p:cNvSpPr/>
            <p:nvPr/>
          </p:nvSpPr>
          <p:spPr>
            <a:xfrm>
              <a:off x="3220675" y="3131875"/>
              <a:ext cx="18925" cy="402725"/>
            </a:xfrm>
            <a:custGeom>
              <a:rect b="b" l="l" r="r" t="t"/>
              <a:pathLst>
                <a:path extrusionOk="0" h="16109" w="757">
                  <a:moveTo>
                    <a:pt x="379" y="1"/>
                  </a:moveTo>
                  <a:cubicBezTo>
                    <a:pt x="176" y="1"/>
                    <a:pt x="9" y="160"/>
                    <a:pt x="0" y="362"/>
                  </a:cubicBezTo>
                  <a:lnTo>
                    <a:pt x="0" y="15730"/>
                  </a:lnTo>
                  <a:cubicBezTo>
                    <a:pt x="0" y="15939"/>
                    <a:pt x="170" y="16107"/>
                    <a:pt x="379" y="16109"/>
                  </a:cubicBezTo>
                  <a:cubicBezTo>
                    <a:pt x="587" y="16109"/>
                    <a:pt x="757" y="15939"/>
                    <a:pt x="757" y="15730"/>
                  </a:cubicBezTo>
                  <a:lnTo>
                    <a:pt x="757" y="362"/>
                  </a:lnTo>
                  <a:cubicBezTo>
                    <a:pt x="748" y="160"/>
                    <a:pt x="581"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2"/>
            <p:cNvSpPr/>
            <p:nvPr/>
          </p:nvSpPr>
          <p:spPr>
            <a:xfrm>
              <a:off x="3032800" y="3093675"/>
              <a:ext cx="394400" cy="592075"/>
            </a:xfrm>
            <a:custGeom>
              <a:rect b="b" l="l" r="r" t="t"/>
              <a:pathLst>
                <a:path extrusionOk="0" h="23683" w="15776">
                  <a:moveTo>
                    <a:pt x="2858" y="0"/>
                  </a:moveTo>
                  <a:cubicBezTo>
                    <a:pt x="1287" y="0"/>
                    <a:pt x="11" y="1277"/>
                    <a:pt x="11" y="2846"/>
                  </a:cubicBezTo>
                  <a:cubicBezTo>
                    <a:pt x="1" y="3061"/>
                    <a:pt x="173" y="3241"/>
                    <a:pt x="388" y="3241"/>
                  </a:cubicBezTo>
                  <a:cubicBezTo>
                    <a:pt x="604" y="3241"/>
                    <a:pt x="776" y="3061"/>
                    <a:pt x="766" y="2846"/>
                  </a:cubicBezTo>
                  <a:cubicBezTo>
                    <a:pt x="767" y="1692"/>
                    <a:pt x="1703" y="756"/>
                    <a:pt x="2858" y="755"/>
                  </a:cubicBezTo>
                  <a:lnTo>
                    <a:pt x="12929" y="755"/>
                  </a:lnTo>
                  <a:cubicBezTo>
                    <a:pt x="14082" y="756"/>
                    <a:pt x="15018" y="1692"/>
                    <a:pt x="15020" y="2846"/>
                  </a:cubicBezTo>
                  <a:lnTo>
                    <a:pt x="15020" y="20835"/>
                  </a:lnTo>
                  <a:cubicBezTo>
                    <a:pt x="15018" y="21990"/>
                    <a:pt x="14084" y="22926"/>
                    <a:pt x="12929" y="22927"/>
                  </a:cubicBezTo>
                  <a:lnTo>
                    <a:pt x="7022" y="22927"/>
                  </a:lnTo>
                  <a:cubicBezTo>
                    <a:pt x="7016" y="22927"/>
                    <a:pt x="7010" y="22927"/>
                    <a:pt x="7003" y="22927"/>
                  </a:cubicBezTo>
                  <a:cubicBezTo>
                    <a:pt x="6796" y="22927"/>
                    <a:pt x="6627" y="23096"/>
                    <a:pt x="6627" y="23305"/>
                  </a:cubicBezTo>
                  <a:cubicBezTo>
                    <a:pt x="6627" y="23514"/>
                    <a:pt x="6796" y="23682"/>
                    <a:pt x="7003" y="23682"/>
                  </a:cubicBezTo>
                  <a:cubicBezTo>
                    <a:pt x="7010" y="23682"/>
                    <a:pt x="7016" y="23682"/>
                    <a:pt x="7022" y="23682"/>
                  </a:cubicBezTo>
                  <a:lnTo>
                    <a:pt x="12929" y="23682"/>
                  </a:lnTo>
                  <a:cubicBezTo>
                    <a:pt x="14498" y="23682"/>
                    <a:pt x="15776" y="22406"/>
                    <a:pt x="15776" y="20836"/>
                  </a:cubicBezTo>
                  <a:lnTo>
                    <a:pt x="15776" y="2846"/>
                  </a:lnTo>
                  <a:cubicBezTo>
                    <a:pt x="15776" y="1277"/>
                    <a:pt x="14500" y="0"/>
                    <a:pt x="1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2"/>
            <p:cNvSpPr/>
            <p:nvPr/>
          </p:nvSpPr>
          <p:spPr>
            <a:xfrm>
              <a:off x="3277825" y="3149625"/>
              <a:ext cx="95875" cy="92250"/>
            </a:xfrm>
            <a:custGeom>
              <a:rect b="b" l="l" r="r" t="t"/>
              <a:pathLst>
                <a:path extrusionOk="0" h="3690" w="3835">
                  <a:moveTo>
                    <a:pt x="1845" y="756"/>
                  </a:moveTo>
                  <a:cubicBezTo>
                    <a:pt x="2286" y="756"/>
                    <a:pt x="2682" y="1021"/>
                    <a:pt x="2850" y="1428"/>
                  </a:cubicBezTo>
                  <a:cubicBezTo>
                    <a:pt x="3020" y="1836"/>
                    <a:pt x="2927" y="2303"/>
                    <a:pt x="2615" y="2615"/>
                  </a:cubicBezTo>
                  <a:cubicBezTo>
                    <a:pt x="2407" y="2823"/>
                    <a:pt x="2128" y="2934"/>
                    <a:pt x="1845" y="2934"/>
                  </a:cubicBezTo>
                  <a:cubicBezTo>
                    <a:pt x="1704" y="2934"/>
                    <a:pt x="1563" y="2907"/>
                    <a:pt x="1428" y="2851"/>
                  </a:cubicBezTo>
                  <a:cubicBezTo>
                    <a:pt x="1022" y="2683"/>
                    <a:pt x="756" y="2285"/>
                    <a:pt x="756" y="1845"/>
                  </a:cubicBezTo>
                  <a:cubicBezTo>
                    <a:pt x="756" y="1243"/>
                    <a:pt x="1244" y="757"/>
                    <a:pt x="1845" y="756"/>
                  </a:cubicBezTo>
                  <a:close/>
                  <a:moveTo>
                    <a:pt x="1845" y="0"/>
                  </a:moveTo>
                  <a:cubicBezTo>
                    <a:pt x="1607" y="0"/>
                    <a:pt x="1368" y="46"/>
                    <a:pt x="1139" y="141"/>
                  </a:cubicBezTo>
                  <a:cubicBezTo>
                    <a:pt x="450" y="425"/>
                    <a:pt x="0" y="1099"/>
                    <a:pt x="0" y="1845"/>
                  </a:cubicBezTo>
                  <a:cubicBezTo>
                    <a:pt x="2" y="2863"/>
                    <a:pt x="827" y="3688"/>
                    <a:pt x="1845" y="3690"/>
                  </a:cubicBezTo>
                  <a:cubicBezTo>
                    <a:pt x="2591" y="3690"/>
                    <a:pt x="3263" y="3240"/>
                    <a:pt x="3549" y="2551"/>
                  </a:cubicBezTo>
                  <a:cubicBezTo>
                    <a:pt x="3835" y="1862"/>
                    <a:pt x="3677" y="1068"/>
                    <a:pt x="3150" y="540"/>
                  </a:cubicBezTo>
                  <a:cubicBezTo>
                    <a:pt x="2797" y="188"/>
                    <a:pt x="2325" y="0"/>
                    <a:pt x="1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2"/>
            <p:cNvSpPr/>
            <p:nvPr/>
          </p:nvSpPr>
          <p:spPr>
            <a:xfrm>
              <a:off x="3277825" y="3278900"/>
              <a:ext cx="95875" cy="92300"/>
            </a:xfrm>
            <a:custGeom>
              <a:rect b="b" l="l" r="r" t="t"/>
              <a:pathLst>
                <a:path extrusionOk="0" h="3692" w="3835">
                  <a:moveTo>
                    <a:pt x="1845" y="757"/>
                  </a:moveTo>
                  <a:cubicBezTo>
                    <a:pt x="2286" y="757"/>
                    <a:pt x="2682" y="1023"/>
                    <a:pt x="2850" y="1429"/>
                  </a:cubicBezTo>
                  <a:cubicBezTo>
                    <a:pt x="3020" y="1836"/>
                    <a:pt x="2927" y="2305"/>
                    <a:pt x="2615" y="2616"/>
                  </a:cubicBezTo>
                  <a:cubicBezTo>
                    <a:pt x="2407" y="2825"/>
                    <a:pt x="2128" y="2936"/>
                    <a:pt x="1844" y="2936"/>
                  </a:cubicBezTo>
                  <a:cubicBezTo>
                    <a:pt x="1704" y="2936"/>
                    <a:pt x="1563" y="2909"/>
                    <a:pt x="1428" y="2853"/>
                  </a:cubicBezTo>
                  <a:cubicBezTo>
                    <a:pt x="1022" y="2684"/>
                    <a:pt x="756" y="2287"/>
                    <a:pt x="756" y="1846"/>
                  </a:cubicBezTo>
                  <a:cubicBezTo>
                    <a:pt x="756" y="1245"/>
                    <a:pt x="1244" y="757"/>
                    <a:pt x="1845" y="757"/>
                  </a:cubicBezTo>
                  <a:close/>
                  <a:moveTo>
                    <a:pt x="1843" y="1"/>
                  </a:moveTo>
                  <a:cubicBezTo>
                    <a:pt x="1605" y="1"/>
                    <a:pt x="1366" y="47"/>
                    <a:pt x="1138" y="141"/>
                  </a:cubicBezTo>
                  <a:cubicBezTo>
                    <a:pt x="450" y="427"/>
                    <a:pt x="0" y="1101"/>
                    <a:pt x="0" y="1846"/>
                  </a:cubicBezTo>
                  <a:cubicBezTo>
                    <a:pt x="2" y="2865"/>
                    <a:pt x="827" y="3690"/>
                    <a:pt x="1845" y="3692"/>
                  </a:cubicBezTo>
                  <a:cubicBezTo>
                    <a:pt x="2591" y="3692"/>
                    <a:pt x="3263" y="3242"/>
                    <a:pt x="3549" y="2552"/>
                  </a:cubicBezTo>
                  <a:cubicBezTo>
                    <a:pt x="3835" y="1863"/>
                    <a:pt x="3677" y="1070"/>
                    <a:pt x="3150" y="542"/>
                  </a:cubicBezTo>
                  <a:cubicBezTo>
                    <a:pt x="2796" y="189"/>
                    <a:pt x="2324" y="1"/>
                    <a:pt x="1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2"/>
            <p:cNvSpPr/>
            <p:nvPr/>
          </p:nvSpPr>
          <p:spPr>
            <a:xfrm>
              <a:off x="3277825" y="3408225"/>
              <a:ext cx="95875" cy="92250"/>
            </a:xfrm>
            <a:custGeom>
              <a:rect b="b" l="l" r="r" t="t"/>
              <a:pathLst>
                <a:path extrusionOk="0" h="3690" w="3835">
                  <a:moveTo>
                    <a:pt x="1845" y="757"/>
                  </a:moveTo>
                  <a:cubicBezTo>
                    <a:pt x="2286" y="757"/>
                    <a:pt x="2682" y="1022"/>
                    <a:pt x="2850" y="1429"/>
                  </a:cubicBezTo>
                  <a:cubicBezTo>
                    <a:pt x="3020" y="1836"/>
                    <a:pt x="2927" y="2305"/>
                    <a:pt x="2615" y="2616"/>
                  </a:cubicBezTo>
                  <a:cubicBezTo>
                    <a:pt x="2407" y="2824"/>
                    <a:pt x="2128" y="2935"/>
                    <a:pt x="1845" y="2935"/>
                  </a:cubicBezTo>
                  <a:cubicBezTo>
                    <a:pt x="1704" y="2935"/>
                    <a:pt x="1563" y="2907"/>
                    <a:pt x="1428" y="2851"/>
                  </a:cubicBezTo>
                  <a:cubicBezTo>
                    <a:pt x="1022" y="2683"/>
                    <a:pt x="756" y="2285"/>
                    <a:pt x="756" y="1846"/>
                  </a:cubicBezTo>
                  <a:cubicBezTo>
                    <a:pt x="756" y="1245"/>
                    <a:pt x="1244" y="757"/>
                    <a:pt x="1845" y="757"/>
                  </a:cubicBezTo>
                  <a:close/>
                  <a:moveTo>
                    <a:pt x="1845" y="0"/>
                  </a:moveTo>
                  <a:cubicBezTo>
                    <a:pt x="1607" y="0"/>
                    <a:pt x="1367" y="46"/>
                    <a:pt x="1138" y="141"/>
                  </a:cubicBezTo>
                  <a:cubicBezTo>
                    <a:pt x="450" y="427"/>
                    <a:pt x="0" y="1099"/>
                    <a:pt x="0" y="1846"/>
                  </a:cubicBezTo>
                  <a:cubicBezTo>
                    <a:pt x="2" y="2865"/>
                    <a:pt x="827" y="3688"/>
                    <a:pt x="1845" y="3690"/>
                  </a:cubicBezTo>
                  <a:cubicBezTo>
                    <a:pt x="2591" y="3690"/>
                    <a:pt x="3263" y="3240"/>
                    <a:pt x="3549" y="2551"/>
                  </a:cubicBezTo>
                  <a:cubicBezTo>
                    <a:pt x="3835" y="1863"/>
                    <a:pt x="3677" y="1068"/>
                    <a:pt x="3150" y="541"/>
                  </a:cubicBezTo>
                  <a:cubicBezTo>
                    <a:pt x="2797" y="188"/>
                    <a:pt x="2325" y="0"/>
                    <a:pt x="1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2"/>
            <p:cNvSpPr/>
            <p:nvPr/>
          </p:nvSpPr>
          <p:spPr>
            <a:xfrm>
              <a:off x="3277825" y="3537550"/>
              <a:ext cx="95875" cy="92250"/>
            </a:xfrm>
            <a:custGeom>
              <a:rect b="b" l="l" r="r" t="t"/>
              <a:pathLst>
                <a:path extrusionOk="0" h="3690" w="3835">
                  <a:moveTo>
                    <a:pt x="1845" y="756"/>
                  </a:moveTo>
                  <a:cubicBezTo>
                    <a:pt x="2286" y="756"/>
                    <a:pt x="2682" y="1021"/>
                    <a:pt x="2850" y="1428"/>
                  </a:cubicBezTo>
                  <a:cubicBezTo>
                    <a:pt x="3020" y="1834"/>
                    <a:pt x="2927" y="2303"/>
                    <a:pt x="2615" y="2615"/>
                  </a:cubicBezTo>
                  <a:cubicBezTo>
                    <a:pt x="2407" y="2823"/>
                    <a:pt x="2128" y="2934"/>
                    <a:pt x="1845" y="2934"/>
                  </a:cubicBezTo>
                  <a:cubicBezTo>
                    <a:pt x="1704" y="2934"/>
                    <a:pt x="1563" y="2907"/>
                    <a:pt x="1428" y="2851"/>
                  </a:cubicBezTo>
                  <a:cubicBezTo>
                    <a:pt x="1022" y="2682"/>
                    <a:pt x="756" y="2285"/>
                    <a:pt x="756" y="1845"/>
                  </a:cubicBezTo>
                  <a:cubicBezTo>
                    <a:pt x="756" y="1243"/>
                    <a:pt x="1244" y="757"/>
                    <a:pt x="1845" y="756"/>
                  </a:cubicBezTo>
                  <a:close/>
                  <a:moveTo>
                    <a:pt x="1844" y="0"/>
                  </a:moveTo>
                  <a:cubicBezTo>
                    <a:pt x="1606" y="0"/>
                    <a:pt x="1367" y="46"/>
                    <a:pt x="1138" y="141"/>
                  </a:cubicBezTo>
                  <a:cubicBezTo>
                    <a:pt x="448" y="425"/>
                    <a:pt x="0" y="1099"/>
                    <a:pt x="0" y="1846"/>
                  </a:cubicBezTo>
                  <a:cubicBezTo>
                    <a:pt x="2" y="2863"/>
                    <a:pt x="827" y="3688"/>
                    <a:pt x="1845" y="3690"/>
                  </a:cubicBezTo>
                  <a:cubicBezTo>
                    <a:pt x="2591" y="3690"/>
                    <a:pt x="3265" y="3240"/>
                    <a:pt x="3549" y="2551"/>
                  </a:cubicBezTo>
                  <a:cubicBezTo>
                    <a:pt x="3835" y="1861"/>
                    <a:pt x="3677" y="1068"/>
                    <a:pt x="3150" y="540"/>
                  </a:cubicBezTo>
                  <a:cubicBezTo>
                    <a:pt x="2796" y="188"/>
                    <a:pt x="2324" y="0"/>
                    <a:pt x="1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2"/>
            <p:cNvSpPr/>
            <p:nvPr/>
          </p:nvSpPr>
          <p:spPr>
            <a:xfrm>
              <a:off x="3105100" y="3149600"/>
              <a:ext cx="63025" cy="25550"/>
            </a:xfrm>
            <a:custGeom>
              <a:rect b="b" l="l" r="r" t="t"/>
              <a:pathLst>
                <a:path extrusionOk="0" h="1022" w="2521">
                  <a:moveTo>
                    <a:pt x="1250" y="1"/>
                  </a:moveTo>
                  <a:cubicBezTo>
                    <a:pt x="890" y="1"/>
                    <a:pt x="530" y="106"/>
                    <a:pt x="218" y="316"/>
                  </a:cubicBezTo>
                  <a:cubicBezTo>
                    <a:pt x="46" y="434"/>
                    <a:pt x="0" y="668"/>
                    <a:pt x="117" y="841"/>
                  </a:cubicBezTo>
                  <a:cubicBezTo>
                    <a:pt x="190" y="949"/>
                    <a:pt x="309" y="1008"/>
                    <a:pt x="431" y="1008"/>
                  </a:cubicBezTo>
                  <a:cubicBezTo>
                    <a:pt x="504" y="1008"/>
                    <a:pt x="578" y="987"/>
                    <a:pt x="643" y="942"/>
                  </a:cubicBezTo>
                  <a:lnTo>
                    <a:pt x="641" y="942"/>
                  </a:lnTo>
                  <a:cubicBezTo>
                    <a:pt x="825" y="819"/>
                    <a:pt x="1038" y="757"/>
                    <a:pt x="1250" y="757"/>
                  </a:cubicBezTo>
                  <a:cubicBezTo>
                    <a:pt x="1466" y="757"/>
                    <a:pt x="1682" y="821"/>
                    <a:pt x="1869" y="950"/>
                  </a:cubicBezTo>
                  <a:cubicBezTo>
                    <a:pt x="1936" y="998"/>
                    <a:pt x="2013" y="1021"/>
                    <a:pt x="2089" y="1021"/>
                  </a:cubicBezTo>
                  <a:cubicBezTo>
                    <a:pt x="2209" y="1021"/>
                    <a:pt x="2327" y="964"/>
                    <a:pt x="2401" y="858"/>
                  </a:cubicBezTo>
                  <a:cubicBezTo>
                    <a:pt x="2520" y="684"/>
                    <a:pt x="2475" y="446"/>
                    <a:pt x="2299" y="328"/>
                  </a:cubicBezTo>
                  <a:cubicBezTo>
                    <a:pt x="1983" y="110"/>
                    <a:pt x="1616" y="1"/>
                    <a:pt x="12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5" name="Google Shape;4945;p52"/>
          <p:cNvGrpSpPr/>
          <p:nvPr/>
        </p:nvGrpSpPr>
        <p:grpSpPr>
          <a:xfrm>
            <a:off x="2416224" y="2575450"/>
            <a:ext cx="316525" cy="591675"/>
            <a:chOff x="1729000" y="3065225"/>
            <a:chExt cx="316525" cy="591675"/>
          </a:xfrm>
        </p:grpSpPr>
        <p:sp>
          <p:nvSpPr>
            <p:cNvPr id="4946" name="Google Shape;4946;p52"/>
            <p:cNvSpPr/>
            <p:nvPr/>
          </p:nvSpPr>
          <p:spPr>
            <a:xfrm>
              <a:off x="1839750" y="3567400"/>
              <a:ext cx="18925" cy="18925"/>
            </a:xfrm>
            <a:custGeom>
              <a:rect b="b" l="l" r="r" t="t"/>
              <a:pathLst>
                <a:path extrusionOk="0" h="757" w="757">
                  <a:moveTo>
                    <a:pt x="379" y="1"/>
                  </a:moveTo>
                  <a:cubicBezTo>
                    <a:pt x="170" y="1"/>
                    <a:pt x="0" y="169"/>
                    <a:pt x="0" y="378"/>
                  </a:cubicBezTo>
                  <a:cubicBezTo>
                    <a:pt x="0" y="587"/>
                    <a:pt x="170" y="757"/>
                    <a:pt x="379" y="757"/>
                  </a:cubicBezTo>
                  <a:cubicBezTo>
                    <a:pt x="588" y="757"/>
                    <a:pt x="756" y="587"/>
                    <a:pt x="756" y="378"/>
                  </a:cubicBezTo>
                  <a:cubicBezTo>
                    <a:pt x="756" y="169"/>
                    <a:pt x="588"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2"/>
            <p:cNvSpPr/>
            <p:nvPr/>
          </p:nvSpPr>
          <p:spPr>
            <a:xfrm>
              <a:off x="1964450" y="3456550"/>
              <a:ext cx="18925" cy="18925"/>
            </a:xfrm>
            <a:custGeom>
              <a:rect b="b" l="l" r="r" t="t"/>
              <a:pathLst>
                <a:path extrusionOk="0" h="757" w="757">
                  <a:moveTo>
                    <a:pt x="379" y="0"/>
                  </a:moveTo>
                  <a:cubicBezTo>
                    <a:pt x="170" y="0"/>
                    <a:pt x="1" y="170"/>
                    <a:pt x="1" y="378"/>
                  </a:cubicBezTo>
                  <a:cubicBezTo>
                    <a:pt x="1" y="587"/>
                    <a:pt x="170" y="756"/>
                    <a:pt x="379" y="756"/>
                  </a:cubicBezTo>
                  <a:cubicBezTo>
                    <a:pt x="587" y="756"/>
                    <a:pt x="757" y="587"/>
                    <a:pt x="757" y="378"/>
                  </a:cubicBezTo>
                  <a:cubicBezTo>
                    <a:pt x="757" y="170"/>
                    <a:pt x="587" y="0"/>
                    <a:pt x="3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2"/>
            <p:cNvSpPr/>
            <p:nvPr/>
          </p:nvSpPr>
          <p:spPr>
            <a:xfrm>
              <a:off x="1927950" y="3425200"/>
              <a:ext cx="18925" cy="18925"/>
            </a:xfrm>
            <a:custGeom>
              <a:rect b="b" l="l" r="r" t="t"/>
              <a:pathLst>
                <a:path extrusionOk="0" h="757" w="757">
                  <a:moveTo>
                    <a:pt x="378" y="0"/>
                  </a:moveTo>
                  <a:cubicBezTo>
                    <a:pt x="170" y="0"/>
                    <a:pt x="0" y="170"/>
                    <a:pt x="0" y="377"/>
                  </a:cubicBezTo>
                  <a:cubicBezTo>
                    <a:pt x="0" y="587"/>
                    <a:pt x="170" y="756"/>
                    <a:pt x="378" y="756"/>
                  </a:cubicBezTo>
                  <a:cubicBezTo>
                    <a:pt x="587" y="756"/>
                    <a:pt x="756" y="587"/>
                    <a:pt x="756" y="377"/>
                  </a:cubicBezTo>
                  <a:cubicBezTo>
                    <a:pt x="756" y="170"/>
                    <a:pt x="587" y="0"/>
                    <a:pt x="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2"/>
            <p:cNvSpPr/>
            <p:nvPr/>
          </p:nvSpPr>
          <p:spPr>
            <a:xfrm>
              <a:off x="1729000" y="3320625"/>
              <a:ext cx="316525" cy="336275"/>
            </a:xfrm>
            <a:custGeom>
              <a:rect b="b" l="l" r="r" t="t"/>
              <a:pathLst>
                <a:path extrusionOk="0" h="13451" w="12661">
                  <a:moveTo>
                    <a:pt x="8633" y="1987"/>
                  </a:moveTo>
                  <a:cubicBezTo>
                    <a:pt x="9691" y="1987"/>
                    <a:pt x="10682" y="2516"/>
                    <a:pt x="11270" y="3398"/>
                  </a:cubicBezTo>
                  <a:cubicBezTo>
                    <a:pt x="11858" y="4279"/>
                    <a:pt x="11968" y="5396"/>
                    <a:pt x="11563" y="6375"/>
                  </a:cubicBezTo>
                  <a:lnTo>
                    <a:pt x="11562" y="6376"/>
                  </a:lnTo>
                  <a:lnTo>
                    <a:pt x="9382" y="11637"/>
                  </a:lnTo>
                  <a:cubicBezTo>
                    <a:pt x="9167" y="12155"/>
                    <a:pt x="8714" y="12533"/>
                    <a:pt x="8168" y="12654"/>
                  </a:cubicBezTo>
                  <a:cubicBezTo>
                    <a:pt x="8046" y="12681"/>
                    <a:pt x="7923" y="12694"/>
                    <a:pt x="7801" y="12694"/>
                  </a:cubicBezTo>
                  <a:cubicBezTo>
                    <a:pt x="7375" y="12694"/>
                    <a:pt x="6958" y="12535"/>
                    <a:pt x="6638" y="12240"/>
                  </a:cubicBezTo>
                  <a:cubicBezTo>
                    <a:pt x="6566" y="12173"/>
                    <a:pt x="6473" y="12139"/>
                    <a:pt x="6381" y="12139"/>
                  </a:cubicBezTo>
                  <a:cubicBezTo>
                    <a:pt x="6289" y="12139"/>
                    <a:pt x="6197" y="12173"/>
                    <a:pt x="6125" y="12240"/>
                  </a:cubicBezTo>
                  <a:cubicBezTo>
                    <a:pt x="5805" y="12536"/>
                    <a:pt x="5388" y="12695"/>
                    <a:pt x="4961" y="12695"/>
                  </a:cubicBezTo>
                  <a:cubicBezTo>
                    <a:pt x="4839" y="12695"/>
                    <a:pt x="4717" y="12682"/>
                    <a:pt x="4595" y="12656"/>
                  </a:cubicBezTo>
                  <a:cubicBezTo>
                    <a:pt x="4048" y="12535"/>
                    <a:pt x="3594" y="12155"/>
                    <a:pt x="3381" y="11637"/>
                  </a:cubicBezTo>
                  <a:lnTo>
                    <a:pt x="1201" y="6376"/>
                  </a:lnTo>
                  <a:cubicBezTo>
                    <a:pt x="797" y="5396"/>
                    <a:pt x="906" y="4280"/>
                    <a:pt x="1496" y="3399"/>
                  </a:cubicBezTo>
                  <a:cubicBezTo>
                    <a:pt x="2084" y="2518"/>
                    <a:pt x="3073" y="1989"/>
                    <a:pt x="4132" y="1987"/>
                  </a:cubicBezTo>
                  <a:cubicBezTo>
                    <a:pt x="4865" y="1989"/>
                    <a:pt x="5575" y="2241"/>
                    <a:pt x="6143" y="2705"/>
                  </a:cubicBezTo>
                  <a:cubicBezTo>
                    <a:pt x="6159" y="2717"/>
                    <a:pt x="6176" y="2729"/>
                    <a:pt x="6194" y="2740"/>
                  </a:cubicBezTo>
                  <a:lnTo>
                    <a:pt x="6199" y="2742"/>
                  </a:lnTo>
                  <a:cubicBezTo>
                    <a:pt x="6216" y="2751"/>
                    <a:pt x="6234" y="2759"/>
                    <a:pt x="6252" y="2765"/>
                  </a:cubicBezTo>
                  <a:lnTo>
                    <a:pt x="6260" y="2768"/>
                  </a:lnTo>
                  <a:cubicBezTo>
                    <a:pt x="6278" y="2776"/>
                    <a:pt x="6296" y="2780"/>
                    <a:pt x="6315" y="2783"/>
                  </a:cubicBezTo>
                  <a:lnTo>
                    <a:pt x="6325" y="2785"/>
                  </a:lnTo>
                  <a:cubicBezTo>
                    <a:pt x="6344" y="2787"/>
                    <a:pt x="6363" y="2789"/>
                    <a:pt x="6382" y="2789"/>
                  </a:cubicBezTo>
                  <a:cubicBezTo>
                    <a:pt x="6402" y="2789"/>
                    <a:pt x="6421" y="2787"/>
                    <a:pt x="6440" y="2785"/>
                  </a:cubicBezTo>
                  <a:cubicBezTo>
                    <a:pt x="6443" y="2785"/>
                    <a:pt x="6446" y="2783"/>
                    <a:pt x="6449" y="2783"/>
                  </a:cubicBezTo>
                  <a:cubicBezTo>
                    <a:pt x="6468" y="2780"/>
                    <a:pt x="6486" y="2776"/>
                    <a:pt x="6505" y="2768"/>
                  </a:cubicBezTo>
                  <a:lnTo>
                    <a:pt x="6513" y="2765"/>
                  </a:lnTo>
                  <a:cubicBezTo>
                    <a:pt x="6530" y="2759"/>
                    <a:pt x="6549" y="2751"/>
                    <a:pt x="6566" y="2742"/>
                  </a:cubicBezTo>
                  <a:cubicBezTo>
                    <a:pt x="6567" y="2742"/>
                    <a:pt x="6569" y="2740"/>
                    <a:pt x="6570" y="2740"/>
                  </a:cubicBezTo>
                  <a:cubicBezTo>
                    <a:pt x="6588" y="2730"/>
                    <a:pt x="6604" y="2718"/>
                    <a:pt x="6620" y="2705"/>
                  </a:cubicBezTo>
                  <a:cubicBezTo>
                    <a:pt x="7189" y="2242"/>
                    <a:pt x="7899" y="1987"/>
                    <a:pt x="8633" y="1987"/>
                  </a:cubicBezTo>
                  <a:close/>
                  <a:moveTo>
                    <a:pt x="6381" y="1"/>
                  </a:moveTo>
                  <a:cubicBezTo>
                    <a:pt x="6166" y="1"/>
                    <a:pt x="5994" y="180"/>
                    <a:pt x="6004" y="396"/>
                  </a:cubicBezTo>
                  <a:lnTo>
                    <a:pt x="6004" y="1706"/>
                  </a:lnTo>
                  <a:cubicBezTo>
                    <a:pt x="5428" y="1395"/>
                    <a:pt x="4785" y="1231"/>
                    <a:pt x="4131" y="1231"/>
                  </a:cubicBezTo>
                  <a:cubicBezTo>
                    <a:pt x="2819" y="1231"/>
                    <a:pt x="1593" y="1887"/>
                    <a:pt x="865" y="2979"/>
                  </a:cubicBezTo>
                  <a:cubicBezTo>
                    <a:pt x="136" y="4070"/>
                    <a:pt x="0" y="5453"/>
                    <a:pt x="503" y="6665"/>
                  </a:cubicBezTo>
                  <a:lnTo>
                    <a:pt x="2682" y="11928"/>
                  </a:lnTo>
                  <a:cubicBezTo>
                    <a:pt x="2968" y="12619"/>
                    <a:pt x="3555" y="13143"/>
                    <a:pt x="4274" y="13351"/>
                  </a:cubicBezTo>
                  <a:cubicBezTo>
                    <a:pt x="4500" y="13417"/>
                    <a:pt x="4732" y="13450"/>
                    <a:pt x="4963" y="13450"/>
                  </a:cubicBezTo>
                  <a:cubicBezTo>
                    <a:pt x="5464" y="13450"/>
                    <a:pt x="5960" y="13297"/>
                    <a:pt x="6380" y="13002"/>
                  </a:cubicBezTo>
                  <a:cubicBezTo>
                    <a:pt x="6800" y="13297"/>
                    <a:pt x="7297" y="13451"/>
                    <a:pt x="7799" y="13451"/>
                  </a:cubicBezTo>
                  <a:cubicBezTo>
                    <a:pt x="8030" y="13451"/>
                    <a:pt x="8261" y="13418"/>
                    <a:pt x="8487" y="13353"/>
                  </a:cubicBezTo>
                  <a:cubicBezTo>
                    <a:pt x="9207" y="13143"/>
                    <a:pt x="9793" y="12619"/>
                    <a:pt x="10079" y="11928"/>
                  </a:cubicBezTo>
                  <a:lnTo>
                    <a:pt x="12259" y="6665"/>
                  </a:lnTo>
                  <a:cubicBezTo>
                    <a:pt x="12661" y="5703"/>
                    <a:pt x="12661" y="4621"/>
                    <a:pt x="12259" y="3658"/>
                  </a:cubicBezTo>
                  <a:lnTo>
                    <a:pt x="12260" y="3657"/>
                  </a:lnTo>
                  <a:cubicBezTo>
                    <a:pt x="11651" y="2191"/>
                    <a:pt x="10219" y="1233"/>
                    <a:pt x="8630" y="1231"/>
                  </a:cubicBezTo>
                  <a:cubicBezTo>
                    <a:pt x="7977" y="1231"/>
                    <a:pt x="7333" y="1395"/>
                    <a:pt x="6759" y="1706"/>
                  </a:cubicBezTo>
                  <a:lnTo>
                    <a:pt x="6759" y="396"/>
                  </a:lnTo>
                  <a:cubicBezTo>
                    <a:pt x="6767" y="180"/>
                    <a:pt x="6597" y="1"/>
                    <a:pt x="63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2"/>
            <p:cNvSpPr/>
            <p:nvPr/>
          </p:nvSpPr>
          <p:spPr>
            <a:xfrm>
              <a:off x="1734075" y="3065225"/>
              <a:ext cx="18925" cy="299925"/>
            </a:xfrm>
            <a:custGeom>
              <a:rect b="b" l="l" r="r" t="t"/>
              <a:pathLst>
                <a:path extrusionOk="0" h="11997" w="757">
                  <a:moveTo>
                    <a:pt x="379" y="1"/>
                  </a:moveTo>
                  <a:cubicBezTo>
                    <a:pt x="176" y="1"/>
                    <a:pt x="9" y="160"/>
                    <a:pt x="0" y="362"/>
                  </a:cubicBezTo>
                  <a:lnTo>
                    <a:pt x="0" y="11620"/>
                  </a:lnTo>
                  <a:cubicBezTo>
                    <a:pt x="0" y="11827"/>
                    <a:pt x="170" y="11997"/>
                    <a:pt x="378" y="11997"/>
                  </a:cubicBezTo>
                  <a:cubicBezTo>
                    <a:pt x="587" y="11997"/>
                    <a:pt x="756" y="11829"/>
                    <a:pt x="756" y="11620"/>
                  </a:cubicBezTo>
                  <a:lnTo>
                    <a:pt x="756" y="362"/>
                  </a:lnTo>
                  <a:cubicBezTo>
                    <a:pt x="748" y="160"/>
                    <a:pt x="581"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2"/>
            <p:cNvSpPr/>
            <p:nvPr/>
          </p:nvSpPr>
          <p:spPr>
            <a:xfrm>
              <a:off x="1806575" y="3065225"/>
              <a:ext cx="18925" cy="155000"/>
            </a:xfrm>
            <a:custGeom>
              <a:rect b="b" l="l" r="r" t="t"/>
              <a:pathLst>
                <a:path extrusionOk="0" h="6200" w="757">
                  <a:moveTo>
                    <a:pt x="378" y="1"/>
                  </a:moveTo>
                  <a:cubicBezTo>
                    <a:pt x="176" y="1"/>
                    <a:pt x="10" y="160"/>
                    <a:pt x="1" y="362"/>
                  </a:cubicBezTo>
                  <a:lnTo>
                    <a:pt x="1" y="5820"/>
                  </a:lnTo>
                  <a:cubicBezTo>
                    <a:pt x="1" y="6030"/>
                    <a:pt x="170" y="6198"/>
                    <a:pt x="378" y="6199"/>
                  </a:cubicBezTo>
                  <a:cubicBezTo>
                    <a:pt x="587" y="6198"/>
                    <a:pt x="757" y="6030"/>
                    <a:pt x="757" y="5820"/>
                  </a:cubicBezTo>
                  <a:lnTo>
                    <a:pt x="757" y="362"/>
                  </a:lnTo>
                  <a:cubicBezTo>
                    <a:pt x="748" y="160"/>
                    <a:pt x="581"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2"/>
            <p:cNvSpPr/>
            <p:nvPr/>
          </p:nvSpPr>
          <p:spPr>
            <a:xfrm>
              <a:off x="1806575" y="3239500"/>
              <a:ext cx="18925" cy="94075"/>
            </a:xfrm>
            <a:custGeom>
              <a:rect b="b" l="l" r="r" t="t"/>
              <a:pathLst>
                <a:path extrusionOk="0" h="3763" w="757">
                  <a:moveTo>
                    <a:pt x="378" y="0"/>
                  </a:moveTo>
                  <a:cubicBezTo>
                    <a:pt x="176" y="0"/>
                    <a:pt x="10" y="160"/>
                    <a:pt x="1" y="362"/>
                  </a:cubicBezTo>
                  <a:lnTo>
                    <a:pt x="1" y="3384"/>
                  </a:lnTo>
                  <a:cubicBezTo>
                    <a:pt x="1" y="3593"/>
                    <a:pt x="170" y="3763"/>
                    <a:pt x="378" y="3763"/>
                  </a:cubicBezTo>
                  <a:cubicBezTo>
                    <a:pt x="587" y="3763"/>
                    <a:pt x="757" y="3593"/>
                    <a:pt x="757" y="3384"/>
                  </a:cubicBezTo>
                  <a:lnTo>
                    <a:pt x="757" y="362"/>
                  </a:lnTo>
                  <a:cubicBezTo>
                    <a:pt x="748" y="160"/>
                    <a:pt x="581" y="0"/>
                    <a:pt x="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2"/>
            <p:cNvSpPr/>
            <p:nvPr/>
          </p:nvSpPr>
          <p:spPr>
            <a:xfrm>
              <a:off x="1879100" y="3065225"/>
              <a:ext cx="18925" cy="236975"/>
            </a:xfrm>
            <a:custGeom>
              <a:rect b="b" l="l" r="r" t="t"/>
              <a:pathLst>
                <a:path extrusionOk="0" h="9479" w="757">
                  <a:moveTo>
                    <a:pt x="377" y="1"/>
                  </a:moveTo>
                  <a:cubicBezTo>
                    <a:pt x="175" y="1"/>
                    <a:pt x="9" y="160"/>
                    <a:pt x="0" y="362"/>
                  </a:cubicBezTo>
                  <a:lnTo>
                    <a:pt x="0" y="9100"/>
                  </a:lnTo>
                  <a:cubicBezTo>
                    <a:pt x="0" y="9309"/>
                    <a:pt x="170" y="9478"/>
                    <a:pt x="377" y="9478"/>
                  </a:cubicBezTo>
                  <a:cubicBezTo>
                    <a:pt x="587" y="9478"/>
                    <a:pt x="755" y="9309"/>
                    <a:pt x="756" y="9100"/>
                  </a:cubicBezTo>
                  <a:lnTo>
                    <a:pt x="756" y="362"/>
                  </a:lnTo>
                  <a:cubicBezTo>
                    <a:pt x="746" y="160"/>
                    <a:pt x="581" y="1"/>
                    <a:pt x="3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2"/>
            <p:cNvSpPr/>
            <p:nvPr/>
          </p:nvSpPr>
          <p:spPr>
            <a:xfrm>
              <a:off x="1951550" y="3065225"/>
              <a:ext cx="18925" cy="268350"/>
            </a:xfrm>
            <a:custGeom>
              <a:rect b="b" l="l" r="r" t="t"/>
              <a:pathLst>
                <a:path extrusionOk="0" h="10734" w="757">
                  <a:moveTo>
                    <a:pt x="380" y="1"/>
                  </a:moveTo>
                  <a:cubicBezTo>
                    <a:pt x="176" y="1"/>
                    <a:pt x="11" y="160"/>
                    <a:pt x="2" y="362"/>
                  </a:cubicBezTo>
                  <a:lnTo>
                    <a:pt x="2" y="10355"/>
                  </a:lnTo>
                  <a:cubicBezTo>
                    <a:pt x="1" y="10564"/>
                    <a:pt x="170" y="10732"/>
                    <a:pt x="380" y="10734"/>
                  </a:cubicBezTo>
                  <a:cubicBezTo>
                    <a:pt x="587" y="10734"/>
                    <a:pt x="757" y="10564"/>
                    <a:pt x="757" y="10355"/>
                  </a:cubicBezTo>
                  <a:lnTo>
                    <a:pt x="757" y="362"/>
                  </a:lnTo>
                  <a:cubicBezTo>
                    <a:pt x="748" y="160"/>
                    <a:pt x="582" y="1"/>
                    <a:pt x="3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2"/>
            <p:cNvSpPr/>
            <p:nvPr/>
          </p:nvSpPr>
          <p:spPr>
            <a:xfrm>
              <a:off x="2024100" y="3065225"/>
              <a:ext cx="18925" cy="94100"/>
            </a:xfrm>
            <a:custGeom>
              <a:rect b="b" l="l" r="r" t="t"/>
              <a:pathLst>
                <a:path extrusionOk="0" h="3764" w="757">
                  <a:moveTo>
                    <a:pt x="378" y="1"/>
                  </a:moveTo>
                  <a:cubicBezTo>
                    <a:pt x="176" y="1"/>
                    <a:pt x="10" y="160"/>
                    <a:pt x="1" y="362"/>
                  </a:cubicBezTo>
                  <a:lnTo>
                    <a:pt x="1" y="3386"/>
                  </a:lnTo>
                  <a:cubicBezTo>
                    <a:pt x="1" y="3594"/>
                    <a:pt x="169" y="3762"/>
                    <a:pt x="378" y="3763"/>
                  </a:cubicBezTo>
                  <a:cubicBezTo>
                    <a:pt x="586" y="3763"/>
                    <a:pt x="755" y="3594"/>
                    <a:pt x="757" y="3386"/>
                  </a:cubicBezTo>
                  <a:lnTo>
                    <a:pt x="757" y="362"/>
                  </a:lnTo>
                  <a:cubicBezTo>
                    <a:pt x="746" y="160"/>
                    <a:pt x="581"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2"/>
            <p:cNvSpPr/>
            <p:nvPr/>
          </p:nvSpPr>
          <p:spPr>
            <a:xfrm>
              <a:off x="2024100" y="3178550"/>
              <a:ext cx="18925" cy="186600"/>
            </a:xfrm>
            <a:custGeom>
              <a:rect b="b" l="l" r="r" t="t"/>
              <a:pathLst>
                <a:path extrusionOk="0" h="7464" w="757">
                  <a:moveTo>
                    <a:pt x="378" y="1"/>
                  </a:moveTo>
                  <a:cubicBezTo>
                    <a:pt x="176" y="1"/>
                    <a:pt x="10" y="160"/>
                    <a:pt x="1" y="363"/>
                  </a:cubicBezTo>
                  <a:lnTo>
                    <a:pt x="1" y="7087"/>
                  </a:lnTo>
                  <a:cubicBezTo>
                    <a:pt x="1" y="7294"/>
                    <a:pt x="169" y="7464"/>
                    <a:pt x="378" y="7464"/>
                  </a:cubicBezTo>
                  <a:cubicBezTo>
                    <a:pt x="379" y="7464"/>
                    <a:pt x="380" y="7464"/>
                    <a:pt x="381" y="7464"/>
                  </a:cubicBezTo>
                  <a:cubicBezTo>
                    <a:pt x="587" y="7464"/>
                    <a:pt x="755" y="7295"/>
                    <a:pt x="757" y="7087"/>
                  </a:cubicBezTo>
                  <a:lnTo>
                    <a:pt x="757" y="363"/>
                  </a:lnTo>
                  <a:cubicBezTo>
                    <a:pt x="746" y="160"/>
                    <a:pt x="581"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7" name="Google Shape;4957;p52"/>
          <p:cNvGrpSpPr/>
          <p:nvPr/>
        </p:nvGrpSpPr>
        <p:grpSpPr>
          <a:xfrm>
            <a:off x="1601168" y="2575238"/>
            <a:ext cx="573650" cy="592100"/>
            <a:chOff x="988275" y="3018075"/>
            <a:chExt cx="573650" cy="592100"/>
          </a:xfrm>
        </p:grpSpPr>
        <p:sp>
          <p:nvSpPr>
            <p:cNvPr id="4958" name="Google Shape;4958;p52"/>
            <p:cNvSpPr/>
            <p:nvPr/>
          </p:nvSpPr>
          <p:spPr>
            <a:xfrm>
              <a:off x="1289450" y="3219775"/>
              <a:ext cx="58225" cy="40100"/>
            </a:xfrm>
            <a:custGeom>
              <a:rect b="b" l="l" r="r" t="t"/>
              <a:pathLst>
                <a:path extrusionOk="0" h="1604" w="2329">
                  <a:moveTo>
                    <a:pt x="431" y="1"/>
                  </a:moveTo>
                  <a:cubicBezTo>
                    <a:pt x="300" y="1"/>
                    <a:pt x="173" y="69"/>
                    <a:pt x="103" y="190"/>
                  </a:cubicBezTo>
                  <a:cubicBezTo>
                    <a:pt x="0" y="369"/>
                    <a:pt x="59" y="596"/>
                    <a:pt x="236" y="704"/>
                  </a:cubicBezTo>
                  <a:lnTo>
                    <a:pt x="1708" y="1553"/>
                  </a:lnTo>
                  <a:cubicBezTo>
                    <a:pt x="1768" y="1587"/>
                    <a:pt x="1833" y="1604"/>
                    <a:pt x="1897" y="1604"/>
                  </a:cubicBezTo>
                  <a:cubicBezTo>
                    <a:pt x="2028" y="1604"/>
                    <a:pt x="2154" y="1536"/>
                    <a:pt x="2224" y="1414"/>
                  </a:cubicBezTo>
                  <a:cubicBezTo>
                    <a:pt x="2329" y="1235"/>
                    <a:pt x="2267" y="1003"/>
                    <a:pt x="2086" y="899"/>
                  </a:cubicBezTo>
                  <a:lnTo>
                    <a:pt x="613" y="48"/>
                  </a:lnTo>
                  <a:cubicBezTo>
                    <a:pt x="556" y="16"/>
                    <a:pt x="493" y="1"/>
                    <a:pt x="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2"/>
            <p:cNvSpPr/>
            <p:nvPr/>
          </p:nvSpPr>
          <p:spPr>
            <a:xfrm>
              <a:off x="1179325" y="3283825"/>
              <a:ext cx="19350" cy="61850"/>
            </a:xfrm>
            <a:custGeom>
              <a:rect b="b" l="l" r="r" t="t"/>
              <a:pathLst>
                <a:path extrusionOk="0" h="2474" w="774">
                  <a:moveTo>
                    <a:pt x="386" y="0"/>
                  </a:moveTo>
                  <a:cubicBezTo>
                    <a:pt x="387" y="0"/>
                    <a:pt x="387" y="0"/>
                    <a:pt x="387" y="0"/>
                  </a:cubicBezTo>
                  <a:lnTo>
                    <a:pt x="387" y="0"/>
                  </a:lnTo>
                  <a:cubicBezTo>
                    <a:pt x="387" y="0"/>
                    <a:pt x="388" y="0"/>
                    <a:pt x="388" y="0"/>
                  </a:cubicBezTo>
                  <a:close/>
                  <a:moveTo>
                    <a:pt x="387" y="0"/>
                  </a:moveTo>
                  <a:lnTo>
                    <a:pt x="387" y="0"/>
                  </a:lnTo>
                  <a:cubicBezTo>
                    <a:pt x="178" y="1"/>
                    <a:pt x="9" y="170"/>
                    <a:pt x="9" y="378"/>
                  </a:cubicBezTo>
                  <a:lnTo>
                    <a:pt x="9" y="2078"/>
                  </a:lnTo>
                  <a:cubicBezTo>
                    <a:pt x="0" y="2294"/>
                    <a:pt x="171" y="2473"/>
                    <a:pt x="388" y="2473"/>
                  </a:cubicBezTo>
                  <a:cubicBezTo>
                    <a:pt x="603" y="2473"/>
                    <a:pt x="774" y="2294"/>
                    <a:pt x="765" y="2078"/>
                  </a:cubicBezTo>
                  <a:lnTo>
                    <a:pt x="765" y="378"/>
                  </a:lnTo>
                  <a:cubicBezTo>
                    <a:pt x="765" y="169"/>
                    <a:pt x="596" y="1"/>
                    <a:pt x="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2"/>
            <p:cNvSpPr/>
            <p:nvPr/>
          </p:nvSpPr>
          <p:spPr>
            <a:xfrm>
              <a:off x="1289250" y="3369175"/>
              <a:ext cx="58425" cy="40175"/>
            </a:xfrm>
            <a:custGeom>
              <a:rect b="b" l="l" r="r" t="t"/>
              <a:pathLst>
                <a:path extrusionOk="0" h="1607" w="2337">
                  <a:moveTo>
                    <a:pt x="1905" y="0"/>
                  </a:moveTo>
                  <a:cubicBezTo>
                    <a:pt x="1841" y="0"/>
                    <a:pt x="1776" y="17"/>
                    <a:pt x="1716" y="51"/>
                  </a:cubicBezTo>
                  <a:lnTo>
                    <a:pt x="244" y="901"/>
                  </a:lnTo>
                  <a:cubicBezTo>
                    <a:pt x="63" y="1006"/>
                    <a:pt x="1" y="1237"/>
                    <a:pt x="106" y="1417"/>
                  </a:cubicBezTo>
                  <a:cubicBezTo>
                    <a:pt x="176" y="1539"/>
                    <a:pt x="302" y="1607"/>
                    <a:pt x="433" y="1607"/>
                  </a:cubicBezTo>
                  <a:cubicBezTo>
                    <a:pt x="497" y="1607"/>
                    <a:pt x="562" y="1590"/>
                    <a:pt x="621" y="1556"/>
                  </a:cubicBezTo>
                  <a:lnTo>
                    <a:pt x="2094" y="705"/>
                  </a:lnTo>
                  <a:cubicBezTo>
                    <a:pt x="2275" y="601"/>
                    <a:pt x="2337" y="371"/>
                    <a:pt x="2232" y="190"/>
                  </a:cubicBezTo>
                  <a:cubicBezTo>
                    <a:pt x="2162" y="68"/>
                    <a:pt x="2036" y="0"/>
                    <a:pt x="1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2"/>
            <p:cNvSpPr/>
            <p:nvPr/>
          </p:nvSpPr>
          <p:spPr>
            <a:xfrm>
              <a:off x="988275" y="3018075"/>
              <a:ext cx="573650" cy="592100"/>
            </a:xfrm>
            <a:custGeom>
              <a:rect b="b" l="l" r="r" t="t"/>
              <a:pathLst>
                <a:path extrusionOk="0" h="23684" w="22946">
                  <a:moveTo>
                    <a:pt x="1553" y="5496"/>
                  </a:moveTo>
                  <a:cubicBezTo>
                    <a:pt x="1635" y="5496"/>
                    <a:pt x="1717" y="5512"/>
                    <a:pt x="1794" y="5544"/>
                  </a:cubicBezTo>
                  <a:cubicBezTo>
                    <a:pt x="2030" y="5642"/>
                    <a:pt x="2184" y="5872"/>
                    <a:pt x="2184" y="6127"/>
                  </a:cubicBezTo>
                  <a:cubicBezTo>
                    <a:pt x="2184" y="6474"/>
                    <a:pt x="1902" y="6756"/>
                    <a:pt x="1554" y="6756"/>
                  </a:cubicBezTo>
                  <a:cubicBezTo>
                    <a:pt x="1299" y="6756"/>
                    <a:pt x="1069" y="6603"/>
                    <a:pt x="972" y="6367"/>
                  </a:cubicBezTo>
                  <a:cubicBezTo>
                    <a:pt x="875" y="6131"/>
                    <a:pt x="928" y="5861"/>
                    <a:pt x="1109" y="5680"/>
                  </a:cubicBezTo>
                  <a:cubicBezTo>
                    <a:pt x="1229" y="5560"/>
                    <a:pt x="1390" y="5496"/>
                    <a:pt x="1553" y="5496"/>
                  </a:cubicBezTo>
                  <a:close/>
                  <a:moveTo>
                    <a:pt x="11481" y="5496"/>
                  </a:moveTo>
                  <a:cubicBezTo>
                    <a:pt x="11736" y="5496"/>
                    <a:pt x="11966" y="5649"/>
                    <a:pt x="12063" y="5885"/>
                  </a:cubicBezTo>
                  <a:cubicBezTo>
                    <a:pt x="12161" y="6121"/>
                    <a:pt x="12108" y="6392"/>
                    <a:pt x="11926" y="6572"/>
                  </a:cubicBezTo>
                  <a:cubicBezTo>
                    <a:pt x="11806" y="6692"/>
                    <a:pt x="11646" y="6756"/>
                    <a:pt x="11482" y="6756"/>
                  </a:cubicBezTo>
                  <a:cubicBezTo>
                    <a:pt x="11401" y="6756"/>
                    <a:pt x="11319" y="6740"/>
                    <a:pt x="11241" y="6707"/>
                  </a:cubicBezTo>
                  <a:cubicBezTo>
                    <a:pt x="11005" y="6610"/>
                    <a:pt x="10852" y="6380"/>
                    <a:pt x="10852" y="6127"/>
                  </a:cubicBezTo>
                  <a:cubicBezTo>
                    <a:pt x="10852" y="5779"/>
                    <a:pt x="11134" y="5497"/>
                    <a:pt x="11481" y="5496"/>
                  </a:cubicBezTo>
                  <a:close/>
                  <a:moveTo>
                    <a:pt x="21410" y="5496"/>
                  </a:moveTo>
                  <a:cubicBezTo>
                    <a:pt x="21663" y="5496"/>
                    <a:pt x="21893" y="5649"/>
                    <a:pt x="21991" y="5885"/>
                  </a:cubicBezTo>
                  <a:cubicBezTo>
                    <a:pt x="22088" y="6121"/>
                    <a:pt x="22035" y="6392"/>
                    <a:pt x="21855" y="6572"/>
                  </a:cubicBezTo>
                  <a:cubicBezTo>
                    <a:pt x="21734" y="6692"/>
                    <a:pt x="21573" y="6756"/>
                    <a:pt x="21410" y="6756"/>
                  </a:cubicBezTo>
                  <a:cubicBezTo>
                    <a:pt x="21329" y="6756"/>
                    <a:pt x="21247" y="6740"/>
                    <a:pt x="21168" y="6707"/>
                  </a:cubicBezTo>
                  <a:cubicBezTo>
                    <a:pt x="20932" y="6610"/>
                    <a:pt x="20779" y="6380"/>
                    <a:pt x="20779" y="6127"/>
                  </a:cubicBezTo>
                  <a:cubicBezTo>
                    <a:pt x="20779" y="5779"/>
                    <a:pt x="21062" y="5497"/>
                    <a:pt x="21410" y="5496"/>
                  </a:cubicBezTo>
                  <a:close/>
                  <a:moveTo>
                    <a:pt x="6516" y="8362"/>
                  </a:moveTo>
                  <a:cubicBezTo>
                    <a:pt x="6681" y="8362"/>
                    <a:pt x="6842" y="8426"/>
                    <a:pt x="6963" y="8546"/>
                  </a:cubicBezTo>
                  <a:cubicBezTo>
                    <a:pt x="7144" y="8726"/>
                    <a:pt x="7197" y="8997"/>
                    <a:pt x="7100" y="9233"/>
                  </a:cubicBezTo>
                  <a:cubicBezTo>
                    <a:pt x="7003" y="9469"/>
                    <a:pt x="6773" y="9622"/>
                    <a:pt x="6518" y="9622"/>
                  </a:cubicBezTo>
                  <a:cubicBezTo>
                    <a:pt x="6170" y="9622"/>
                    <a:pt x="5888" y="9339"/>
                    <a:pt x="5888" y="8993"/>
                  </a:cubicBezTo>
                  <a:cubicBezTo>
                    <a:pt x="5887" y="8738"/>
                    <a:pt x="6042" y="8508"/>
                    <a:pt x="6276" y="8409"/>
                  </a:cubicBezTo>
                  <a:cubicBezTo>
                    <a:pt x="6354" y="8377"/>
                    <a:pt x="6436" y="8362"/>
                    <a:pt x="6516" y="8362"/>
                  </a:cubicBezTo>
                  <a:close/>
                  <a:moveTo>
                    <a:pt x="16445" y="8362"/>
                  </a:moveTo>
                  <a:cubicBezTo>
                    <a:pt x="16700" y="8362"/>
                    <a:pt x="16930" y="8516"/>
                    <a:pt x="17027" y="8751"/>
                  </a:cubicBezTo>
                  <a:cubicBezTo>
                    <a:pt x="17126" y="8986"/>
                    <a:pt x="17071" y="9257"/>
                    <a:pt x="16891" y="9438"/>
                  </a:cubicBezTo>
                  <a:cubicBezTo>
                    <a:pt x="16771" y="9558"/>
                    <a:pt x="16611" y="9622"/>
                    <a:pt x="16447" y="9622"/>
                  </a:cubicBezTo>
                  <a:cubicBezTo>
                    <a:pt x="16365" y="9622"/>
                    <a:pt x="16283" y="9606"/>
                    <a:pt x="16205" y="9574"/>
                  </a:cubicBezTo>
                  <a:cubicBezTo>
                    <a:pt x="15969" y="9476"/>
                    <a:pt x="15816" y="9247"/>
                    <a:pt x="15816" y="8992"/>
                  </a:cubicBezTo>
                  <a:cubicBezTo>
                    <a:pt x="15816" y="8644"/>
                    <a:pt x="16097" y="8362"/>
                    <a:pt x="16445" y="8362"/>
                  </a:cubicBezTo>
                  <a:close/>
                  <a:moveTo>
                    <a:pt x="6518" y="14094"/>
                  </a:moveTo>
                  <a:cubicBezTo>
                    <a:pt x="6599" y="14094"/>
                    <a:pt x="6681" y="14110"/>
                    <a:pt x="6759" y="14142"/>
                  </a:cubicBezTo>
                  <a:cubicBezTo>
                    <a:pt x="6994" y="14240"/>
                    <a:pt x="7147" y="14469"/>
                    <a:pt x="7147" y="14724"/>
                  </a:cubicBezTo>
                  <a:cubicBezTo>
                    <a:pt x="7147" y="15072"/>
                    <a:pt x="6866" y="15354"/>
                    <a:pt x="6518" y="15354"/>
                  </a:cubicBezTo>
                  <a:cubicBezTo>
                    <a:pt x="6263" y="15354"/>
                    <a:pt x="6033" y="15200"/>
                    <a:pt x="5936" y="14965"/>
                  </a:cubicBezTo>
                  <a:cubicBezTo>
                    <a:pt x="5838" y="14730"/>
                    <a:pt x="5893" y="14459"/>
                    <a:pt x="6073" y="14279"/>
                  </a:cubicBezTo>
                  <a:cubicBezTo>
                    <a:pt x="6193" y="14158"/>
                    <a:pt x="6354" y="14094"/>
                    <a:pt x="6518" y="14094"/>
                  </a:cubicBezTo>
                  <a:close/>
                  <a:moveTo>
                    <a:pt x="16445" y="14094"/>
                  </a:moveTo>
                  <a:cubicBezTo>
                    <a:pt x="16526" y="14094"/>
                    <a:pt x="16608" y="14110"/>
                    <a:pt x="16687" y="14142"/>
                  </a:cubicBezTo>
                  <a:cubicBezTo>
                    <a:pt x="16922" y="14240"/>
                    <a:pt x="17076" y="14469"/>
                    <a:pt x="17076" y="14724"/>
                  </a:cubicBezTo>
                  <a:cubicBezTo>
                    <a:pt x="17074" y="15072"/>
                    <a:pt x="16793" y="15354"/>
                    <a:pt x="16445" y="15354"/>
                  </a:cubicBezTo>
                  <a:cubicBezTo>
                    <a:pt x="16191" y="15354"/>
                    <a:pt x="15962" y="15200"/>
                    <a:pt x="15864" y="14965"/>
                  </a:cubicBezTo>
                  <a:cubicBezTo>
                    <a:pt x="15766" y="14730"/>
                    <a:pt x="15820" y="14459"/>
                    <a:pt x="16000" y="14279"/>
                  </a:cubicBezTo>
                  <a:cubicBezTo>
                    <a:pt x="16120" y="14158"/>
                    <a:pt x="16281" y="14094"/>
                    <a:pt x="16445" y="14094"/>
                  </a:cubicBezTo>
                  <a:close/>
                  <a:moveTo>
                    <a:pt x="21408" y="16204"/>
                  </a:moveTo>
                  <a:cubicBezTo>
                    <a:pt x="21409" y="16204"/>
                    <a:pt x="21409" y="16204"/>
                    <a:pt x="21409" y="16204"/>
                  </a:cubicBezTo>
                  <a:lnTo>
                    <a:pt x="21409" y="16204"/>
                  </a:lnTo>
                  <a:cubicBezTo>
                    <a:pt x="21409" y="16204"/>
                    <a:pt x="21410" y="16204"/>
                    <a:pt x="21410" y="16204"/>
                  </a:cubicBezTo>
                  <a:close/>
                  <a:moveTo>
                    <a:pt x="12447" y="7120"/>
                  </a:moveTo>
                  <a:lnTo>
                    <a:pt x="15102" y="8653"/>
                  </a:lnTo>
                  <a:cubicBezTo>
                    <a:pt x="14918" y="9379"/>
                    <a:pt x="15347" y="10120"/>
                    <a:pt x="16068" y="10325"/>
                  </a:cubicBezTo>
                  <a:lnTo>
                    <a:pt x="16068" y="13391"/>
                  </a:lnTo>
                  <a:cubicBezTo>
                    <a:pt x="15472" y="13560"/>
                    <a:pt x="15061" y="14104"/>
                    <a:pt x="15060" y="14724"/>
                  </a:cubicBezTo>
                  <a:cubicBezTo>
                    <a:pt x="15060" y="14838"/>
                    <a:pt x="15074" y="14953"/>
                    <a:pt x="15102" y="15063"/>
                  </a:cubicBezTo>
                  <a:lnTo>
                    <a:pt x="12447" y="16596"/>
                  </a:lnTo>
                  <a:cubicBezTo>
                    <a:pt x="12178" y="16334"/>
                    <a:pt x="11830" y="16204"/>
                    <a:pt x="11482" y="16204"/>
                  </a:cubicBezTo>
                  <a:cubicBezTo>
                    <a:pt x="11134" y="16204"/>
                    <a:pt x="10786" y="16334"/>
                    <a:pt x="10518" y="16596"/>
                  </a:cubicBezTo>
                  <a:lnTo>
                    <a:pt x="7862" y="15063"/>
                  </a:lnTo>
                  <a:cubicBezTo>
                    <a:pt x="8045" y="14337"/>
                    <a:pt x="7617" y="13596"/>
                    <a:pt x="6895" y="13391"/>
                  </a:cubicBezTo>
                  <a:lnTo>
                    <a:pt x="6895" y="10325"/>
                  </a:lnTo>
                  <a:cubicBezTo>
                    <a:pt x="7617" y="10120"/>
                    <a:pt x="8045" y="9379"/>
                    <a:pt x="7862" y="8653"/>
                  </a:cubicBezTo>
                  <a:lnTo>
                    <a:pt x="10518" y="7120"/>
                  </a:lnTo>
                  <a:cubicBezTo>
                    <a:pt x="10786" y="7382"/>
                    <a:pt x="11134" y="7512"/>
                    <a:pt x="11482" y="7512"/>
                  </a:cubicBezTo>
                  <a:cubicBezTo>
                    <a:pt x="11830" y="7512"/>
                    <a:pt x="12178" y="7382"/>
                    <a:pt x="12447" y="7120"/>
                  </a:cubicBezTo>
                  <a:close/>
                  <a:moveTo>
                    <a:pt x="1555" y="16960"/>
                  </a:moveTo>
                  <a:cubicBezTo>
                    <a:pt x="1636" y="16960"/>
                    <a:pt x="1717" y="16975"/>
                    <a:pt x="1794" y="17007"/>
                  </a:cubicBezTo>
                  <a:cubicBezTo>
                    <a:pt x="2030" y="17106"/>
                    <a:pt x="2184" y="17334"/>
                    <a:pt x="2184" y="17589"/>
                  </a:cubicBezTo>
                  <a:cubicBezTo>
                    <a:pt x="2184" y="17937"/>
                    <a:pt x="1902" y="18219"/>
                    <a:pt x="1554" y="18220"/>
                  </a:cubicBezTo>
                  <a:cubicBezTo>
                    <a:pt x="1299" y="18220"/>
                    <a:pt x="1069" y="18065"/>
                    <a:pt x="972" y="17831"/>
                  </a:cubicBezTo>
                  <a:cubicBezTo>
                    <a:pt x="875" y="17595"/>
                    <a:pt x="928" y="17324"/>
                    <a:pt x="1109" y="17144"/>
                  </a:cubicBezTo>
                  <a:cubicBezTo>
                    <a:pt x="1230" y="17024"/>
                    <a:pt x="1391" y="16960"/>
                    <a:pt x="1555" y="16960"/>
                  </a:cubicBezTo>
                  <a:close/>
                  <a:moveTo>
                    <a:pt x="11481" y="16960"/>
                  </a:moveTo>
                  <a:cubicBezTo>
                    <a:pt x="11562" y="16960"/>
                    <a:pt x="11645" y="16976"/>
                    <a:pt x="11723" y="17009"/>
                  </a:cubicBezTo>
                  <a:cubicBezTo>
                    <a:pt x="11959" y="17106"/>
                    <a:pt x="12112" y="17336"/>
                    <a:pt x="12112" y="17589"/>
                  </a:cubicBezTo>
                  <a:cubicBezTo>
                    <a:pt x="12111" y="17937"/>
                    <a:pt x="11829" y="18219"/>
                    <a:pt x="11481" y="18220"/>
                  </a:cubicBezTo>
                  <a:cubicBezTo>
                    <a:pt x="11226" y="18220"/>
                    <a:pt x="10996" y="18067"/>
                    <a:pt x="10899" y="17831"/>
                  </a:cubicBezTo>
                  <a:cubicBezTo>
                    <a:pt x="10802" y="17595"/>
                    <a:pt x="10856" y="17324"/>
                    <a:pt x="11036" y="17144"/>
                  </a:cubicBezTo>
                  <a:cubicBezTo>
                    <a:pt x="11156" y="17024"/>
                    <a:pt x="11317" y="16960"/>
                    <a:pt x="11481" y="16960"/>
                  </a:cubicBezTo>
                  <a:close/>
                  <a:moveTo>
                    <a:pt x="21411" y="16960"/>
                  </a:moveTo>
                  <a:cubicBezTo>
                    <a:pt x="21492" y="16960"/>
                    <a:pt x="21573" y="16975"/>
                    <a:pt x="21650" y="17007"/>
                  </a:cubicBezTo>
                  <a:cubicBezTo>
                    <a:pt x="21886" y="17106"/>
                    <a:pt x="22039" y="17334"/>
                    <a:pt x="22039" y="17589"/>
                  </a:cubicBezTo>
                  <a:cubicBezTo>
                    <a:pt x="22039" y="17937"/>
                    <a:pt x="21756" y="18219"/>
                    <a:pt x="21410" y="18220"/>
                  </a:cubicBezTo>
                  <a:cubicBezTo>
                    <a:pt x="21155" y="18220"/>
                    <a:pt x="20925" y="18065"/>
                    <a:pt x="20828" y="17831"/>
                  </a:cubicBezTo>
                  <a:cubicBezTo>
                    <a:pt x="20731" y="17595"/>
                    <a:pt x="20784" y="17324"/>
                    <a:pt x="20963" y="17144"/>
                  </a:cubicBezTo>
                  <a:cubicBezTo>
                    <a:pt x="21085" y="17024"/>
                    <a:pt x="21247" y="16960"/>
                    <a:pt x="21411" y="16960"/>
                  </a:cubicBezTo>
                  <a:close/>
                  <a:moveTo>
                    <a:pt x="11481" y="0"/>
                  </a:moveTo>
                  <a:cubicBezTo>
                    <a:pt x="11266" y="0"/>
                    <a:pt x="11094" y="179"/>
                    <a:pt x="11104" y="394"/>
                  </a:cubicBezTo>
                  <a:lnTo>
                    <a:pt x="11104" y="4793"/>
                  </a:lnTo>
                  <a:cubicBezTo>
                    <a:pt x="10382" y="4998"/>
                    <a:pt x="9955" y="5739"/>
                    <a:pt x="10139" y="6466"/>
                  </a:cubicBezTo>
                  <a:lnTo>
                    <a:pt x="7483" y="7998"/>
                  </a:lnTo>
                  <a:cubicBezTo>
                    <a:pt x="7214" y="7737"/>
                    <a:pt x="6866" y="7606"/>
                    <a:pt x="6517" y="7606"/>
                  </a:cubicBezTo>
                  <a:cubicBezTo>
                    <a:pt x="6169" y="7606"/>
                    <a:pt x="5821" y="7737"/>
                    <a:pt x="5552" y="7998"/>
                  </a:cubicBezTo>
                  <a:lnTo>
                    <a:pt x="2897" y="6466"/>
                  </a:lnTo>
                  <a:cubicBezTo>
                    <a:pt x="3069" y="5794"/>
                    <a:pt x="2718" y="5098"/>
                    <a:pt x="2076" y="4836"/>
                  </a:cubicBezTo>
                  <a:cubicBezTo>
                    <a:pt x="1905" y="4766"/>
                    <a:pt x="1727" y="4732"/>
                    <a:pt x="1551" y="4732"/>
                  </a:cubicBezTo>
                  <a:cubicBezTo>
                    <a:pt x="1068" y="4732"/>
                    <a:pt x="604" y="4985"/>
                    <a:pt x="349" y="5427"/>
                  </a:cubicBezTo>
                  <a:cubicBezTo>
                    <a:pt x="1" y="6026"/>
                    <a:pt x="150" y="6791"/>
                    <a:pt x="696" y="7217"/>
                  </a:cubicBezTo>
                  <a:cubicBezTo>
                    <a:pt x="949" y="7415"/>
                    <a:pt x="1251" y="7512"/>
                    <a:pt x="1551" y="7512"/>
                  </a:cubicBezTo>
                  <a:cubicBezTo>
                    <a:pt x="1901" y="7512"/>
                    <a:pt x="2250" y="7380"/>
                    <a:pt x="2518" y="7120"/>
                  </a:cubicBezTo>
                  <a:lnTo>
                    <a:pt x="5174" y="8653"/>
                  </a:lnTo>
                  <a:cubicBezTo>
                    <a:pt x="4991" y="9379"/>
                    <a:pt x="5418" y="10120"/>
                    <a:pt x="6141" y="10325"/>
                  </a:cubicBezTo>
                  <a:lnTo>
                    <a:pt x="6141" y="13391"/>
                  </a:lnTo>
                  <a:cubicBezTo>
                    <a:pt x="5418" y="13596"/>
                    <a:pt x="4991" y="14337"/>
                    <a:pt x="5174" y="15063"/>
                  </a:cubicBezTo>
                  <a:lnTo>
                    <a:pt x="2518" y="16596"/>
                  </a:lnTo>
                  <a:cubicBezTo>
                    <a:pt x="2252" y="16339"/>
                    <a:pt x="1906" y="16208"/>
                    <a:pt x="1559" y="16208"/>
                  </a:cubicBezTo>
                  <a:cubicBezTo>
                    <a:pt x="1259" y="16208"/>
                    <a:pt x="959" y="16305"/>
                    <a:pt x="707" y="16502"/>
                  </a:cubicBezTo>
                  <a:cubicBezTo>
                    <a:pt x="164" y="16926"/>
                    <a:pt x="17" y="17685"/>
                    <a:pt x="363" y="18282"/>
                  </a:cubicBezTo>
                  <a:cubicBezTo>
                    <a:pt x="616" y="18720"/>
                    <a:pt x="1078" y="18971"/>
                    <a:pt x="1558" y="18971"/>
                  </a:cubicBezTo>
                  <a:cubicBezTo>
                    <a:pt x="1732" y="18971"/>
                    <a:pt x="1909" y="18938"/>
                    <a:pt x="2079" y="18869"/>
                  </a:cubicBezTo>
                  <a:cubicBezTo>
                    <a:pt x="2717" y="18609"/>
                    <a:pt x="3066" y="17919"/>
                    <a:pt x="2897" y="17250"/>
                  </a:cubicBezTo>
                  <a:lnTo>
                    <a:pt x="5552" y="15718"/>
                  </a:lnTo>
                  <a:cubicBezTo>
                    <a:pt x="5821" y="15979"/>
                    <a:pt x="6170" y="16110"/>
                    <a:pt x="6518" y="16110"/>
                  </a:cubicBezTo>
                  <a:cubicBezTo>
                    <a:pt x="6866" y="16110"/>
                    <a:pt x="7214" y="15979"/>
                    <a:pt x="7483" y="15718"/>
                  </a:cubicBezTo>
                  <a:lnTo>
                    <a:pt x="10139" y="17250"/>
                  </a:lnTo>
                  <a:cubicBezTo>
                    <a:pt x="9955" y="17977"/>
                    <a:pt x="10382" y="18718"/>
                    <a:pt x="11104" y="18923"/>
                  </a:cubicBezTo>
                  <a:lnTo>
                    <a:pt x="11104" y="23322"/>
                  </a:lnTo>
                  <a:cubicBezTo>
                    <a:pt x="11113" y="23524"/>
                    <a:pt x="11279" y="23683"/>
                    <a:pt x="11481" y="23683"/>
                  </a:cubicBezTo>
                  <a:cubicBezTo>
                    <a:pt x="11683" y="23683"/>
                    <a:pt x="11850" y="23524"/>
                    <a:pt x="11859" y="23322"/>
                  </a:cubicBezTo>
                  <a:lnTo>
                    <a:pt x="11859" y="18923"/>
                  </a:lnTo>
                  <a:cubicBezTo>
                    <a:pt x="12579" y="18718"/>
                    <a:pt x="13008" y="17977"/>
                    <a:pt x="12825" y="17250"/>
                  </a:cubicBezTo>
                  <a:lnTo>
                    <a:pt x="15480" y="15718"/>
                  </a:lnTo>
                  <a:cubicBezTo>
                    <a:pt x="15749" y="15979"/>
                    <a:pt x="16097" y="16110"/>
                    <a:pt x="16445" y="16110"/>
                  </a:cubicBezTo>
                  <a:cubicBezTo>
                    <a:pt x="16793" y="16110"/>
                    <a:pt x="17141" y="15979"/>
                    <a:pt x="17410" y="15718"/>
                  </a:cubicBezTo>
                  <a:lnTo>
                    <a:pt x="20066" y="17250"/>
                  </a:lnTo>
                  <a:cubicBezTo>
                    <a:pt x="19920" y="17824"/>
                    <a:pt x="20156" y="18426"/>
                    <a:pt x="20651" y="18751"/>
                  </a:cubicBezTo>
                  <a:cubicBezTo>
                    <a:pt x="20882" y="18901"/>
                    <a:pt x="21146" y="18976"/>
                    <a:pt x="21409" y="18976"/>
                  </a:cubicBezTo>
                  <a:cubicBezTo>
                    <a:pt x="21710" y="18976"/>
                    <a:pt x="22011" y="18877"/>
                    <a:pt x="22260" y="18683"/>
                  </a:cubicBezTo>
                  <a:cubicBezTo>
                    <a:pt x="22727" y="18319"/>
                    <a:pt x="22912" y="17698"/>
                    <a:pt x="22719" y="17140"/>
                  </a:cubicBezTo>
                  <a:cubicBezTo>
                    <a:pt x="22527" y="16580"/>
                    <a:pt x="22001" y="16204"/>
                    <a:pt x="21409" y="16204"/>
                  </a:cubicBezTo>
                  <a:lnTo>
                    <a:pt x="21409" y="16204"/>
                  </a:lnTo>
                  <a:cubicBezTo>
                    <a:pt x="21048" y="16204"/>
                    <a:pt x="20702" y="16344"/>
                    <a:pt x="20445" y="16596"/>
                  </a:cubicBezTo>
                  <a:lnTo>
                    <a:pt x="17789" y="15063"/>
                  </a:lnTo>
                  <a:cubicBezTo>
                    <a:pt x="17973" y="14337"/>
                    <a:pt x="17544" y="13596"/>
                    <a:pt x="16824" y="13391"/>
                  </a:cubicBezTo>
                  <a:lnTo>
                    <a:pt x="16824" y="10325"/>
                  </a:lnTo>
                  <a:cubicBezTo>
                    <a:pt x="17544" y="10120"/>
                    <a:pt x="17973" y="9379"/>
                    <a:pt x="17789" y="8653"/>
                  </a:cubicBezTo>
                  <a:lnTo>
                    <a:pt x="20445" y="7120"/>
                  </a:lnTo>
                  <a:cubicBezTo>
                    <a:pt x="20711" y="7377"/>
                    <a:pt x="21057" y="7508"/>
                    <a:pt x="21405" y="7508"/>
                  </a:cubicBezTo>
                  <a:cubicBezTo>
                    <a:pt x="21704" y="7508"/>
                    <a:pt x="22005" y="7411"/>
                    <a:pt x="22256" y="7214"/>
                  </a:cubicBezTo>
                  <a:cubicBezTo>
                    <a:pt x="22798" y="6790"/>
                    <a:pt x="22946" y="6031"/>
                    <a:pt x="22601" y="5434"/>
                  </a:cubicBezTo>
                  <a:cubicBezTo>
                    <a:pt x="22347" y="4996"/>
                    <a:pt x="21885" y="4745"/>
                    <a:pt x="21405" y="4745"/>
                  </a:cubicBezTo>
                  <a:cubicBezTo>
                    <a:pt x="21231" y="4745"/>
                    <a:pt x="21054" y="4778"/>
                    <a:pt x="20884" y="4847"/>
                  </a:cubicBezTo>
                  <a:cubicBezTo>
                    <a:pt x="20246" y="5107"/>
                    <a:pt x="19896" y="5797"/>
                    <a:pt x="20066" y="6466"/>
                  </a:cubicBezTo>
                  <a:lnTo>
                    <a:pt x="17410" y="7998"/>
                  </a:lnTo>
                  <a:cubicBezTo>
                    <a:pt x="17142" y="7737"/>
                    <a:pt x="16794" y="7606"/>
                    <a:pt x="16446" y="7606"/>
                  </a:cubicBezTo>
                  <a:cubicBezTo>
                    <a:pt x="16097" y="7606"/>
                    <a:pt x="15749" y="7737"/>
                    <a:pt x="15481" y="7998"/>
                  </a:cubicBezTo>
                  <a:lnTo>
                    <a:pt x="12825" y="6466"/>
                  </a:lnTo>
                  <a:cubicBezTo>
                    <a:pt x="13008" y="5739"/>
                    <a:pt x="12581" y="4998"/>
                    <a:pt x="11859" y="4793"/>
                  </a:cubicBezTo>
                  <a:lnTo>
                    <a:pt x="11859" y="394"/>
                  </a:lnTo>
                  <a:cubicBezTo>
                    <a:pt x="11869" y="179"/>
                    <a:pt x="11697" y="0"/>
                    <a:pt x="114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2" name="Google Shape;4962;p52"/>
          <p:cNvGrpSpPr/>
          <p:nvPr/>
        </p:nvGrpSpPr>
        <p:grpSpPr>
          <a:xfrm>
            <a:off x="767663" y="2575225"/>
            <a:ext cx="592100" cy="592125"/>
            <a:chOff x="239075" y="3048800"/>
            <a:chExt cx="592100" cy="592125"/>
          </a:xfrm>
        </p:grpSpPr>
        <p:sp>
          <p:nvSpPr>
            <p:cNvPr id="4963" name="Google Shape;4963;p52"/>
            <p:cNvSpPr/>
            <p:nvPr/>
          </p:nvSpPr>
          <p:spPr>
            <a:xfrm>
              <a:off x="239075" y="3048800"/>
              <a:ext cx="592100" cy="592125"/>
            </a:xfrm>
            <a:custGeom>
              <a:rect b="b" l="l" r="r" t="t"/>
              <a:pathLst>
                <a:path extrusionOk="0" h="23685" w="23684">
                  <a:moveTo>
                    <a:pt x="19527" y="756"/>
                  </a:moveTo>
                  <a:cubicBezTo>
                    <a:pt x="21402" y="756"/>
                    <a:pt x="22929" y="2282"/>
                    <a:pt x="22929" y="4158"/>
                  </a:cubicBezTo>
                  <a:cubicBezTo>
                    <a:pt x="22929" y="6032"/>
                    <a:pt x="21402" y="7559"/>
                    <a:pt x="19527" y="7559"/>
                  </a:cubicBezTo>
                  <a:cubicBezTo>
                    <a:pt x="17651" y="7559"/>
                    <a:pt x="16126" y="6032"/>
                    <a:pt x="16126" y="4158"/>
                  </a:cubicBezTo>
                  <a:cubicBezTo>
                    <a:pt x="16126" y="2282"/>
                    <a:pt x="17651" y="756"/>
                    <a:pt x="19527" y="756"/>
                  </a:cubicBezTo>
                  <a:close/>
                  <a:moveTo>
                    <a:pt x="6535" y="7565"/>
                  </a:moveTo>
                  <a:lnTo>
                    <a:pt x="9182" y="12207"/>
                  </a:lnTo>
                  <a:cubicBezTo>
                    <a:pt x="8956" y="12319"/>
                    <a:pt x="8737" y="12445"/>
                    <a:pt x="8526" y="12583"/>
                  </a:cubicBezTo>
                  <a:lnTo>
                    <a:pt x="5879" y="7941"/>
                  </a:lnTo>
                  <a:cubicBezTo>
                    <a:pt x="6109" y="7836"/>
                    <a:pt x="6329" y="7710"/>
                    <a:pt x="6535" y="7565"/>
                  </a:cubicBezTo>
                  <a:close/>
                  <a:moveTo>
                    <a:pt x="17149" y="7565"/>
                  </a:moveTo>
                  <a:cubicBezTo>
                    <a:pt x="17357" y="7710"/>
                    <a:pt x="17576" y="7836"/>
                    <a:pt x="17806" y="7941"/>
                  </a:cubicBezTo>
                  <a:lnTo>
                    <a:pt x="15158" y="12583"/>
                  </a:lnTo>
                  <a:cubicBezTo>
                    <a:pt x="14948" y="12445"/>
                    <a:pt x="14729" y="12319"/>
                    <a:pt x="14502" y="12207"/>
                  </a:cubicBezTo>
                  <a:lnTo>
                    <a:pt x="17149" y="7565"/>
                  </a:lnTo>
                  <a:close/>
                  <a:moveTo>
                    <a:pt x="4158" y="0"/>
                  </a:moveTo>
                  <a:cubicBezTo>
                    <a:pt x="1866" y="0"/>
                    <a:pt x="0" y="1866"/>
                    <a:pt x="0" y="4158"/>
                  </a:cubicBezTo>
                  <a:cubicBezTo>
                    <a:pt x="0" y="6449"/>
                    <a:pt x="1866" y="8317"/>
                    <a:pt x="4158" y="8317"/>
                  </a:cubicBezTo>
                  <a:cubicBezTo>
                    <a:pt x="4494" y="8315"/>
                    <a:pt x="4827" y="8275"/>
                    <a:pt x="5153" y="8194"/>
                  </a:cubicBezTo>
                  <a:lnTo>
                    <a:pt x="7916" y="13043"/>
                  </a:lnTo>
                  <a:cubicBezTo>
                    <a:pt x="6620" y="14151"/>
                    <a:pt x="5795" y="15800"/>
                    <a:pt x="5795" y="17638"/>
                  </a:cubicBezTo>
                  <a:cubicBezTo>
                    <a:pt x="5795" y="20972"/>
                    <a:pt x="8508" y="23685"/>
                    <a:pt x="11842" y="23685"/>
                  </a:cubicBezTo>
                  <a:cubicBezTo>
                    <a:pt x="11846" y="23685"/>
                    <a:pt x="11851" y="23685"/>
                    <a:pt x="11855" y="23685"/>
                  </a:cubicBezTo>
                  <a:cubicBezTo>
                    <a:pt x="13177" y="23685"/>
                    <a:pt x="14461" y="23250"/>
                    <a:pt x="15510" y="22445"/>
                  </a:cubicBezTo>
                  <a:cubicBezTo>
                    <a:pt x="15677" y="22319"/>
                    <a:pt x="15707" y="22081"/>
                    <a:pt x="15581" y="21916"/>
                  </a:cubicBezTo>
                  <a:cubicBezTo>
                    <a:pt x="15506" y="21818"/>
                    <a:pt x="15394" y="21767"/>
                    <a:pt x="15280" y="21767"/>
                  </a:cubicBezTo>
                  <a:cubicBezTo>
                    <a:pt x="15200" y="21767"/>
                    <a:pt x="15120" y="21793"/>
                    <a:pt x="15052" y="21844"/>
                  </a:cubicBezTo>
                  <a:cubicBezTo>
                    <a:pt x="14136" y="22547"/>
                    <a:pt x="13016" y="22929"/>
                    <a:pt x="11862" y="22929"/>
                  </a:cubicBezTo>
                  <a:cubicBezTo>
                    <a:pt x="11855" y="22929"/>
                    <a:pt x="11848" y="22929"/>
                    <a:pt x="11842" y="22929"/>
                  </a:cubicBezTo>
                  <a:cubicBezTo>
                    <a:pt x="8925" y="22929"/>
                    <a:pt x="6551" y="20556"/>
                    <a:pt x="6551" y="17638"/>
                  </a:cubicBezTo>
                  <a:cubicBezTo>
                    <a:pt x="6551" y="14720"/>
                    <a:pt x="8925" y="12347"/>
                    <a:pt x="11842" y="12347"/>
                  </a:cubicBezTo>
                  <a:cubicBezTo>
                    <a:pt x="14760" y="12347"/>
                    <a:pt x="17134" y="14720"/>
                    <a:pt x="17134" y="17638"/>
                  </a:cubicBezTo>
                  <a:cubicBezTo>
                    <a:pt x="17137" y="18798"/>
                    <a:pt x="16755" y="19925"/>
                    <a:pt x="16049" y="20846"/>
                  </a:cubicBezTo>
                  <a:cubicBezTo>
                    <a:pt x="15923" y="21011"/>
                    <a:pt x="15954" y="21249"/>
                    <a:pt x="16120" y="21375"/>
                  </a:cubicBezTo>
                  <a:cubicBezTo>
                    <a:pt x="16188" y="21428"/>
                    <a:pt x="16269" y="21453"/>
                    <a:pt x="16349" y="21453"/>
                  </a:cubicBezTo>
                  <a:cubicBezTo>
                    <a:pt x="16463" y="21453"/>
                    <a:pt x="16575" y="21402"/>
                    <a:pt x="16649" y="21305"/>
                  </a:cubicBezTo>
                  <a:cubicBezTo>
                    <a:pt x="17457" y="20254"/>
                    <a:pt x="17893" y="18963"/>
                    <a:pt x="17889" y="17638"/>
                  </a:cubicBezTo>
                  <a:cubicBezTo>
                    <a:pt x="17889" y="15800"/>
                    <a:pt x="17065" y="14151"/>
                    <a:pt x="15768" y="13041"/>
                  </a:cubicBezTo>
                  <a:lnTo>
                    <a:pt x="18531" y="8194"/>
                  </a:lnTo>
                  <a:cubicBezTo>
                    <a:pt x="18857" y="8274"/>
                    <a:pt x="19190" y="8315"/>
                    <a:pt x="19526" y="8315"/>
                  </a:cubicBezTo>
                  <a:cubicBezTo>
                    <a:pt x="21818" y="8315"/>
                    <a:pt x="23683" y="6451"/>
                    <a:pt x="23683" y="4158"/>
                  </a:cubicBezTo>
                  <a:cubicBezTo>
                    <a:pt x="23683" y="1866"/>
                    <a:pt x="21819" y="0"/>
                    <a:pt x="19527" y="0"/>
                  </a:cubicBezTo>
                  <a:cubicBezTo>
                    <a:pt x="17234" y="0"/>
                    <a:pt x="15370" y="1866"/>
                    <a:pt x="15370" y="4158"/>
                  </a:cubicBezTo>
                  <a:cubicBezTo>
                    <a:pt x="15369" y="5247"/>
                    <a:pt x="15797" y="6293"/>
                    <a:pt x="16562" y="7068"/>
                  </a:cubicBezTo>
                  <a:lnTo>
                    <a:pt x="13799" y="11916"/>
                  </a:lnTo>
                  <a:cubicBezTo>
                    <a:pt x="13165" y="11699"/>
                    <a:pt x="12503" y="11591"/>
                    <a:pt x="11842" y="11591"/>
                  </a:cubicBezTo>
                  <a:cubicBezTo>
                    <a:pt x="11181" y="11591"/>
                    <a:pt x="10520" y="11699"/>
                    <a:pt x="9886" y="11916"/>
                  </a:cubicBezTo>
                  <a:lnTo>
                    <a:pt x="7123" y="7068"/>
                  </a:lnTo>
                  <a:cubicBezTo>
                    <a:pt x="8498" y="5671"/>
                    <a:pt x="8709" y="3501"/>
                    <a:pt x="7625" y="1866"/>
                  </a:cubicBezTo>
                  <a:cubicBezTo>
                    <a:pt x="7553" y="1756"/>
                    <a:pt x="7432" y="1696"/>
                    <a:pt x="7309" y="1696"/>
                  </a:cubicBezTo>
                  <a:cubicBezTo>
                    <a:pt x="7238" y="1696"/>
                    <a:pt x="7166" y="1716"/>
                    <a:pt x="7102" y="1759"/>
                  </a:cubicBezTo>
                  <a:cubicBezTo>
                    <a:pt x="6928" y="1875"/>
                    <a:pt x="6880" y="2109"/>
                    <a:pt x="6995" y="2283"/>
                  </a:cubicBezTo>
                  <a:cubicBezTo>
                    <a:pt x="7363" y="2839"/>
                    <a:pt x="7561" y="3492"/>
                    <a:pt x="7559" y="4158"/>
                  </a:cubicBezTo>
                  <a:cubicBezTo>
                    <a:pt x="7559" y="6034"/>
                    <a:pt x="6034" y="7559"/>
                    <a:pt x="4158" y="7559"/>
                  </a:cubicBezTo>
                  <a:cubicBezTo>
                    <a:pt x="2282" y="7559"/>
                    <a:pt x="756" y="6034"/>
                    <a:pt x="756" y="4158"/>
                  </a:cubicBezTo>
                  <a:cubicBezTo>
                    <a:pt x="756" y="2282"/>
                    <a:pt x="2283" y="756"/>
                    <a:pt x="4158" y="756"/>
                  </a:cubicBezTo>
                  <a:cubicBezTo>
                    <a:pt x="4825" y="756"/>
                    <a:pt x="5477" y="952"/>
                    <a:pt x="6034" y="1321"/>
                  </a:cubicBezTo>
                  <a:cubicBezTo>
                    <a:pt x="6098" y="1363"/>
                    <a:pt x="6170" y="1383"/>
                    <a:pt x="6241" y="1383"/>
                  </a:cubicBezTo>
                  <a:cubicBezTo>
                    <a:pt x="6364" y="1383"/>
                    <a:pt x="6484" y="1323"/>
                    <a:pt x="6557" y="1213"/>
                  </a:cubicBezTo>
                  <a:cubicBezTo>
                    <a:pt x="6672" y="1039"/>
                    <a:pt x="6625" y="805"/>
                    <a:pt x="6451" y="690"/>
                  </a:cubicBezTo>
                  <a:cubicBezTo>
                    <a:pt x="5771" y="239"/>
                    <a:pt x="4973" y="0"/>
                    <a:pt x="4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2"/>
            <p:cNvSpPr/>
            <p:nvPr/>
          </p:nvSpPr>
          <p:spPr>
            <a:xfrm>
              <a:off x="487250" y="3556475"/>
              <a:ext cx="18925" cy="18925"/>
            </a:xfrm>
            <a:custGeom>
              <a:rect b="b" l="l" r="r" t="t"/>
              <a:pathLst>
                <a:path extrusionOk="0" h="757" w="757">
                  <a:moveTo>
                    <a:pt x="378" y="0"/>
                  </a:moveTo>
                  <a:cubicBezTo>
                    <a:pt x="170" y="0"/>
                    <a:pt x="0" y="170"/>
                    <a:pt x="0" y="379"/>
                  </a:cubicBezTo>
                  <a:cubicBezTo>
                    <a:pt x="0" y="588"/>
                    <a:pt x="170" y="756"/>
                    <a:pt x="378" y="756"/>
                  </a:cubicBezTo>
                  <a:cubicBezTo>
                    <a:pt x="587" y="756"/>
                    <a:pt x="756" y="588"/>
                    <a:pt x="756" y="379"/>
                  </a:cubicBezTo>
                  <a:cubicBezTo>
                    <a:pt x="756" y="170"/>
                    <a:pt x="587" y="0"/>
                    <a:pt x="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2"/>
            <p:cNvSpPr/>
            <p:nvPr/>
          </p:nvSpPr>
          <p:spPr>
            <a:xfrm>
              <a:off x="449450" y="3518700"/>
              <a:ext cx="18925" cy="18925"/>
            </a:xfrm>
            <a:custGeom>
              <a:rect b="b" l="l" r="r" t="t"/>
              <a:pathLst>
                <a:path extrusionOk="0" h="757" w="757">
                  <a:moveTo>
                    <a:pt x="379" y="0"/>
                  </a:moveTo>
                  <a:cubicBezTo>
                    <a:pt x="170" y="0"/>
                    <a:pt x="0" y="170"/>
                    <a:pt x="0" y="378"/>
                  </a:cubicBezTo>
                  <a:cubicBezTo>
                    <a:pt x="0" y="587"/>
                    <a:pt x="170" y="756"/>
                    <a:pt x="379" y="756"/>
                  </a:cubicBezTo>
                  <a:cubicBezTo>
                    <a:pt x="587" y="756"/>
                    <a:pt x="756" y="587"/>
                    <a:pt x="756" y="378"/>
                  </a:cubicBezTo>
                  <a:cubicBezTo>
                    <a:pt x="756" y="170"/>
                    <a:pt x="587" y="0"/>
                    <a:pt x="3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52"/>
          <p:cNvGrpSpPr/>
          <p:nvPr/>
        </p:nvGrpSpPr>
        <p:grpSpPr>
          <a:xfrm>
            <a:off x="767663" y="3666425"/>
            <a:ext cx="596100" cy="410525"/>
            <a:chOff x="305950" y="3907950"/>
            <a:chExt cx="596100" cy="410525"/>
          </a:xfrm>
        </p:grpSpPr>
        <p:sp>
          <p:nvSpPr>
            <p:cNvPr id="4967" name="Google Shape;4967;p52"/>
            <p:cNvSpPr/>
            <p:nvPr/>
          </p:nvSpPr>
          <p:spPr>
            <a:xfrm>
              <a:off x="514475" y="4007525"/>
              <a:ext cx="184650" cy="199225"/>
            </a:xfrm>
            <a:custGeom>
              <a:rect b="b" l="l" r="r" t="t"/>
              <a:pathLst>
                <a:path extrusionOk="0" h="7969" w="7386">
                  <a:moveTo>
                    <a:pt x="4821" y="1887"/>
                  </a:moveTo>
                  <a:cubicBezTo>
                    <a:pt x="5894" y="1889"/>
                    <a:pt x="6621" y="2979"/>
                    <a:pt x="6211" y="3970"/>
                  </a:cubicBezTo>
                  <a:lnTo>
                    <a:pt x="5055" y="6761"/>
                  </a:lnTo>
                  <a:cubicBezTo>
                    <a:pt x="4935" y="7051"/>
                    <a:pt x="4659" y="7212"/>
                    <a:pt x="4378" y="7212"/>
                  </a:cubicBezTo>
                  <a:cubicBezTo>
                    <a:pt x="4203" y="7212"/>
                    <a:pt x="4027" y="7150"/>
                    <a:pt x="3884" y="7019"/>
                  </a:cubicBezTo>
                  <a:cubicBezTo>
                    <a:pt x="3812" y="6952"/>
                    <a:pt x="3720" y="6918"/>
                    <a:pt x="3627" y="6918"/>
                  </a:cubicBezTo>
                  <a:cubicBezTo>
                    <a:pt x="3535" y="6918"/>
                    <a:pt x="3443" y="6952"/>
                    <a:pt x="3371" y="7019"/>
                  </a:cubicBezTo>
                  <a:cubicBezTo>
                    <a:pt x="3228" y="7151"/>
                    <a:pt x="3051" y="7213"/>
                    <a:pt x="2877" y="7213"/>
                  </a:cubicBezTo>
                  <a:cubicBezTo>
                    <a:pt x="2595" y="7213"/>
                    <a:pt x="2320" y="7051"/>
                    <a:pt x="2201" y="6761"/>
                  </a:cubicBezTo>
                  <a:lnTo>
                    <a:pt x="1044" y="3970"/>
                  </a:lnTo>
                  <a:cubicBezTo>
                    <a:pt x="780" y="3332"/>
                    <a:pt x="984" y="2596"/>
                    <a:pt x="1538" y="2185"/>
                  </a:cubicBezTo>
                  <a:cubicBezTo>
                    <a:pt x="1805" y="1987"/>
                    <a:pt x="2121" y="1888"/>
                    <a:pt x="2436" y="1888"/>
                  </a:cubicBezTo>
                  <a:cubicBezTo>
                    <a:pt x="2775" y="1888"/>
                    <a:pt x="3112" y="2002"/>
                    <a:pt x="3389" y="2228"/>
                  </a:cubicBezTo>
                  <a:cubicBezTo>
                    <a:pt x="3405" y="2241"/>
                    <a:pt x="3423" y="2253"/>
                    <a:pt x="3440" y="2263"/>
                  </a:cubicBezTo>
                  <a:cubicBezTo>
                    <a:pt x="3442" y="2265"/>
                    <a:pt x="3443" y="2265"/>
                    <a:pt x="3445" y="2266"/>
                  </a:cubicBezTo>
                  <a:cubicBezTo>
                    <a:pt x="3462" y="2275"/>
                    <a:pt x="3480" y="2284"/>
                    <a:pt x="3498" y="2290"/>
                  </a:cubicBezTo>
                  <a:lnTo>
                    <a:pt x="3507" y="2293"/>
                  </a:lnTo>
                  <a:cubicBezTo>
                    <a:pt x="3524" y="2299"/>
                    <a:pt x="3542" y="2304"/>
                    <a:pt x="3561" y="2307"/>
                  </a:cubicBezTo>
                  <a:lnTo>
                    <a:pt x="3571" y="2309"/>
                  </a:lnTo>
                  <a:cubicBezTo>
                    <a:pt x="3589" y="2312"/>
                    <a:pt x="3608" y="2313"/>
                    <a:pt x="3629" y="2313"/>
                  </a:cubicBezTo>
                  <a:cubicBezTo>
                    <a:pt x="3648" y="2313"/>
                    <a:pt x="3667" y="2312"/>
                    <a:pt x="3686" y="2309"/>
                  </a:cubicBezTo>
                  <a:cubicBezTo>
                    <a:pt x="3689" y="2309"/>
                    <a:pt x="3692" y="2307"/>
                    <a:pt x="3695" y="2307"/>
                  </a:cubicBezTo>
                  <a:cubicBezTo>
                    <a:pt x="3714" y="2304"/>
                    <a:pt x="3732" y="2299"/>
                    <a:pt x="3750" y="2293"/>
                  </a:cubicBezTo>
                  <a:lnTo>
                    <a:pt x="3759" y="2290"/>
                  </a:lnTo>
                  <a:cubicBezTo>
                    <a:pt x="3776" y="2284"/>
                    <a:pt x="3794" y="2275"/>
                    <a:pt x="3812" y="2266"/>
                  </a:cubicBezTo>
                  <a:lnTo>
                    <a:pt x="3816" y="2263"/>
                  </a:lnTo>
                  <a:cubicBezTo>
                    <a:pt x="3834" y="2253"/>
                    <a:pt x="3850" y="2243"/>
                    <a:pt x="3866" y="2229"/>
                  </a:cubicBezTo>
                  <a:cubicBezTo>
                    <a:pt x="4136" y="2010"/>
                    <a:pt x="4473" y="1889"/>
                    <a:pt x="4821" y="1887"/>
                  </a:cubicBezTo>
                  <a:close/>
                  <a:moveTo>
                    <a:pt x="3627" y="1"/>
                  </a:moveTo>
                  <a:cubicBezTo>
                    <a:pt x="3426" y="1"/>
                    <a:pt x="3259" y="160"/>
                    <a:pt x="3250" y="364"/>
                  </a:cubicBezTo>
                  <a:lnTo>
                    <a:pt x="3250" y="1286"/>
                  </a:lnTo>
                  <a:cubicBezTo>
                    <a:pt x="2985" y="1183"/>
                    <a:pt x="2708" y="1133"/>
                    <a:pt x="2434" y="1133"/>
                  </a:cubicBezTo>
                  <a:cubicBezTo>
                    <a:pt x="1836" y="1133"/>
                    <a:pt x="1250" y="1371"/>
                    <a:pt x="817" y="1815"/>
                  </a:cubicBezTo>
                  <a:cubicBezTo>
                    <a:pt x="185" y="2462"/>
                    <a:pt x="1" y="3424"/>
                    <a:pt x="347" y="4260"/>
                  </a:cubicBezTo>
                  <a:lnTo>
                    <a:pt x="1502" y="7050"/>
                  </a:lnTo>
                  <a:cubicBezTo>
                    <a:pt x="1742" y="7629"/>
                    <a:pt x="2299" y="7967"/>
                    <a:pt x="2878" y="7967"/>
                  </a:cubicBezTo>
                  <a:cubicBezTo>
                    <a:pt x="3133" y="7967"/>
                    <a:pt x="3391" y="7902"/>
                    <a:pt x="3629" y="7763"/>
                  </a:cubicBezTo>
                  <a:cubicBezTo>
                    <a:pt x="3856" y="7896"/>
                    <a:pt x="4115" y="7967"/>
                    <a:pt x="4381" y="7968"/>
                  </a:cubicBezTo>
                  <a:cubicBezTo>
                    <a:pt x="4982" y="7968"/>
                    <a:pt x="5524" y="7605"/>
                    <a:pt x="5753" y="7050"/>
                  </a:cubicBezTo>
                  <a:lnTo>
                    <a:pt x="6909" y="4260"/>
                  </a:lnTo>
                  <a:cubicBezTo>
                    <a:pt x="7385" y="3106"/>
                    <a:pt x="6837" y="1784"/>
                    <a:pt x="5685" y="1305"/>
                  </a:cubicBezTo>
                  <a:cubicBezTo>
                    <a:pt x="5409" y="1190"/>
                    <a:pt x="5116" y="1133"/>
                    <a:pt x="4823" y="1133"/>
                  </a:cubicBezTo>
                  <a:cubicBezTo>
                    <a:pt x="4546" y="1133"/>
                    <a:pt x="4269" y="1184"/>
                    <a:pt x="4006" y="1286"/>
                  </a:cubicBezTo>
                  <a:lnTo>
                    <a:pt x="4006" y="364"/>
                  </a:lnTo>
                  <a:cubicBezTo>
                    <a:pt x="3996" y="160"/>
                    <a:pt x="3831" y="1"/>
                    <a:pt x="36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2"/>
            <p:cNvSpPr/>
            <p:nvPr/>
          </p:nvSpPr>
          <p:spPr>
            <a:xfrm>
              <a:off x="626225" y="4083875"/>
              <a:ext cx="18925" cy="18925"/>
            </a:xfrm>
            <a:custGeom>
              <a:rect b="b" l="l" r="r" t="t"/>
              <a:pathLst>
                <a:path extrusionOk="0" h="757" w="757">
                  <a:moveTo>
                    <a:pt x="378" y="1"/>
                  </a:moveTo>
                  <a:cubicBezTo>
                    <a:pt x="170" y="1"/>
                    <a:pt x="0" y="170"/>
                    <a:pt x="0" y="378"/>
                  </a:cubicBezTo>
                  <a:cubicBezTo>
                    <a:pt x="0" y="587"/>
                    <a:pt x="170" y="757"/>
                    <a:pt x="378" y="757"/>
                  </a:cubicBezTo>
                  <a:cubicBezTo>
                    <a:pt x="587" y="757"/>
                    <a:pt x="756" y="587"/>
                    <a:pt x="756" y="378"/>
                  </a:cubicBezTo>
                  <a:cubicBezTo>
                    <a:pt x="756" y="170"/>
                    <a:pt x="587"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2"/>
            <p:cNvSpPr/>
            <p:nvPr/>
          </p:nvSpPr>
          <p:spPr>
            <a:xfrm>
              <a:off x="308600" y="3958350"/>
              <a:ext cx="593125" cy="309775"/>
            </a:xfrm>
            <a:custGeom>
              <a:rect b="b" l="l" r="r" t="t"/>
              <a:pathLst>
                <a:path extrusionOk="0" h="12391" w="23725">
                  <a:moveTo>
                    <a:pt x="6390" y="1832"/>
                  </a:moveTo>
                  <a:lnTo>
                    <a:pt x="6390" y="1832"/>
                  </a:lnTo>
                  <a:cubicBezTo>
                    <a:pt x="5409" y="3057"/>
                    <a:pt x="4867" y="4578"/>
                    <a:pt x="4867" y="6195"/>
                  </a:cubicBezTo>
                  <a:cubicBezTo>
                    <a:pt x="4867" y="7811"/>
                    <a:pt x="5409" y="9334"/>
                    <a:pt x="6390" y="10557"/>
                  </a:cubicBezTo>
                  <a:cubicBezTo>
                    <a:pt x="4130" y="9624"/>
                    <a:pt x="2186" y="8119"/>
                    <a:pt x="855" y="6195"/>
                  </a:cubicBezTo>
                  <a:cubicBezTo>
                    <a:pt x="2186" y="4270"/>
                    <a:pt x="4130" y="2767"/>
                    <a:pt x="6390" y="1832"/>
                  </a:cubicBezTo>
                  <a:close/>
                  <a:moveTo>
                    <a:pt x="17334" y="1832"/>
                  </a:moveTo>
                  <a:lnTo>
                    <a:pt x="17334" y="1832"/>
                  </a:lnTo>
                  <a:cubicBezTo>
                    <a:pt x="19597" y="2767"/>
                    <a:pt x="21541" y="4270"/>
                    <a:pt x="22871" y="6195"/>
                  </a:cubicBezTo>
                  <a:cubicBezTo>
                    <a:pt x="21541" y="8119"/>
                    <a:pt x="19597" y="9624"/>
                    <a:pt x="17334" y="10557"/>
                  </a:cubicBezTo>
                  <a:cubicBezTo>
                    <a:pt x="18316" y="9334"/>
                    <a:pt x="18858" y="7811"/>
                    <a:pt x="18858" y="6195"/>
                  </a:cubicBezTo>
                  <a:cubicBezTo>
                    <a:pt x="18858" y="4578"/>
                    <a:pt x="18316" y="3057"/>
                    <a:pt x="17334" y="1832"/>
                  </a:cubicBezTo>
                  <a:close/>
                  <a:moveTo>
                    <a:pt x="11863" y="756"/>
                  </a:moveTo>
                  <a:cubicBezTo>
                    <a:pt x="13152" y="756"/>
                    <a:pt x="14441" y="928"/>
                    <a:pt x="15696" y="1271"/>
                  </a:cubicBezTo>
                  <a:cubicBezTo>
                    <a:pt x="17225" y="2465"/>
                    <a:pt x="18102" y="4254"/>
                    <a:pt x="18102" y="6195"/>
                  </a:cubicBezTo>
                  <a:cubicBezTo>
                    <a:pt x="18102" y="8137"/>
                    <a:pt x="17225" y="9926"/>
                    <a:pt x="15696" y="11118"/>
                  </a:cubicBezTo>
                  <a:cubicBezTo>
                    <a:pt x="14441" y="11462"/>
                    <a:pt x="13152" y="11634"/>
                    <a:pt x="11863" y="11634"/>
                  </a:cubicBezTo>
                  <a:cubicBezTo>
                    <a:pt x="10574" y="11634"/>
                    <a:pt x="9286" y="11462"/>
                    <a:pt x="8032" y="11118"/>
                  </a:cubicBezTo>
                  <a:cubicBezTo>
                    <a:pt x="6501" y="9926"/>
                    <a:pt x="5624" y="8137"/>
                    <a:pt x="5624" y="6195"/>
                  </a:cubicBezTo>
                  <a:cubicBezTo>
                    <a:pt x="5624" y="4252"/>
                    <a:pt x="6499" y="2463"/>
                    <a:pt x="8032" y="1271"/>
                  </a:cubicBezTo>
                  <a:cubicBezTo>
                    <a:pt x="9286" y="928"/>
                    <a:pt x="10574" y="756"/>
                    <a:pt x="11863" y="756"/>
                  </a:cubicBezTo>
                  <a:close/>
                  <a:moveTo>
                    <a:pt x="11862" y="1"/>
                  </a:moveTo>
                  <a:cubicBezTo>
                    <a:pt x="10496" y="1"/>
                    <a:pt x="9130" y="183"/>
                    <a:pt x="7801" y="546"/>
                  </a:cubicBezTo>
                  <a:cubicBezTo>
                    <a:pt x="7779" y="550"/>
                    <a:pt x="7758" y="556"/>
                    <a:pt x="7737" y="565"/>
                  </a:cubicBezTo>
                  <a:cubicBezTo>
                    <a:pt x="6782" y="830"/>
                    <a:pt x="5858" y="1194"/>
                    <a:pt x="4979" y="1648"/>
                  </a:cubicBezTo>
                  <a:cubicBezTo>
                    <a:pt x="2954" y="2697"/>
                    <a:pt x="1262" y="4198"/>
                    <a:pt x="83" y="5988"/>
                  </a:cubicBezTo>
                  <a:cubicBezTo>
                    <a:pt x="0" y="6114"/>
                    <a:pt x="0" y="6277"/>
                    <a:pt x="83" y="6404"/>
                  </a:cubicBezTo>
                  <a:cubicBezTo>
                    <a:pt x="1262" y="8195"/>
                    <a:pt x="2954" y="9695"/>
                    <a:pt x="4979" y="10744"/>
                  </a:cubicBezTo>
                  <a:cubicBezTo>
                    <a:pt x="5860" y="11199"/>
                    <a:pt x="6787" y="11564"/>
                    <a:pt x="7742" y="11829"/>
                  </a:cubicBezTo>
                  <a:cubicBezTo>
                    <a:pt x="7760" y="11835"/>
                    <a:pt x="7776" y="11839"/>
                    <a:pt x="7793" y="11844"/>
                  </a:cubicBezTo>
                  <a:cubicBezTo>
                    <a:pt x="9125" y="12208"/>
                    <a:pt x="10494" y="12391"/>
                    <a:pt x="11862" y="12391"/>
                  </a:cubicBezTo>
                  <a:cubicBezTo>
                    <a:pt x="13231" y="12391"/>
                    <a:pt x="14600" y="12208"/>
                    <a:pt x="15931" y="11844"/>
                  </a:cubicBezTo>
                  <a:cubicBezTo>
                    <a:pt x="15949" y="11839"/>
                    <a:pt x="15965" y="11835"/>
                    <a:pt x="15982" y="11829"/>
                  </a:cubicBezTo>
                  <a:cubicBezTo>
                    <a:pt x="16938" y="11564"/>
                    <a:pt x="17865" y="11199"/>
                    <a:pt x="18746" y="10744"/>
                  </a:cubicBezTo>
                  <a:cubicBezTo>
                    <a:pt x="20771" y="9695"/>
                    <a:pt x="22463" y="8195"/>
                    <a:pt x="23642" y="6404"/>
                  </a:cubicBezTo>
                  <a:cubicBezTo>
                    <a:pt x="23725" y="6277"/>
                    <a:pt x="23725" y="6114"/>
                    <a:pt x="23642" y="5988"/>
                  </a:cubicBezTo>
                  <a:cubicBezTo>
                    <a:pt x="22463" y="4198"/>
                    <a:pt x="20771" y="2697"/>
                    <a:pt x="18748" y="1648"/>
                  </a:cubicBezTo>
                  <a:cubicBezTo>
                    <a:pt x="17866" y="1194"/>
                    <a:pt x="16942" y="830"/>
                    <a:pt x="15987" y="565"/>
                  </a:cubicBezTo>
                  <a:cubicBezTo>
                    <a:pt x="15967" y="556"/>
                    <a:pt x="15946" y="550"/>
                    <a:pt x="15924" y="546"/>
                  </a:cubicBezTo>
                  <a:cubicBezTo>
                    <a:pt x="14595" y="183"/>
                    <a:pt x="13229" y="1"/>
                    <a:pt x="118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2"/>
            <p:cNvSpPr/>
            <p:nvPr/>
          </p:nvSpPr>
          <p:spPr>
            <a:xfrm>
              <a:off x="403400" y="4253800"/>
              <a:ext cx="403525" cy="64675"/>
            </a:xfrm>
            <a:custGeom>
              <a:rect b="b" l="l" r="r" t="t"/>
              <a:pathLst>
                <a:path extrusionOk="0" h="2587" w="16141">
                  <a:moveTo>
                    <a:pt x="433" y="1"/>
                  </a:moveTo>
                  <a:cubicBezTo>
                    <a:pt x="297" y="1"/>
                    <a:pt x="165" y="75"/>
                    <a:pt x="97" y="205"/>
                  </a:cubicBezTo>
                  <a:cubicBezTo>
                    <a:pt x="0" y="391"/>
                    <a:pt x="74" y="618"/>
                    <a:pt x="258" y="715"/>
                  </a:cubicBezTo>
                  <a:cubicBezTo>
                    <a:pt x="2623" y="1940"/>
                    <a:pt x="5325" y="2587"/>
                    <a:pt x="8070" y="2587"/>
                  </a:cubicBezTo>
                  <a:cubicBezTo>
                    <a:pt x="10816" y="2587"/>
                    <a:pt x="13517" y="1940"/>
                    <a:pt x="15883" y="715"/>
                  </a:cubicBezTo>
                  <a:cubicBezTo>
                    <a:pt x="16067" y="618"/>
                    <a:pt x="16141" y="391"/>
                    <a:pt x="16043" y="205"/>
                  </a:cubicBezTo>
                  <a:cubicBezTo>
                    <a:pt x="15976" y="75"/>
                    <a:pt x="15845" y="1"/>
                    <a:pt x="15708" y="1"/>
                  </a:cubicBezTo>
                  <a:cubicBezTo>
                    <a:pt x="15650" y="1"/>
                    <a:pt x="15591" y="14"/>
                    <a:pt x="15535" y="43"/>
                  </a:cubicBezTo>
                  <a:cubicBezTo>
                    <a:pt x="13277" y="1213"/>
                    <a:pt x="10697" y="1832"/>
                    <a:pt x="8070" y="1832"/>
                  </a:cubicBezTo>
                  <a:cubicBezTo>
                    <a:pt x="5446" y="1832"/>
                    <a:pt x="2864" y="1213"/>
                    <a:pt x="606" y="43"/>
                  </a:cubicBezTo>
                  <a:cubicBezTo>
                    <a:pt x="551" y="14"/>
                    <a:pt x="492" y="1"/>
                    <a:pt x="4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2"/>
            <p:cNvSpPr/>
            <p:nvPr/>
          </p:nvSpPr>
          <p:spPr>
            <a:xfrm>
              <a:off x="305950" y="3907950"/>
              <a:ext cx="472400" cy="135025"/>
            </a:xfrm>
            <a:custGeom>
              <a:rect b="b" l="l" r="r" t="t"/>
              <a:pathLst>
                <a:path extrusionOk="0" h="5401" w="18896">
                  <a:moveTo>
                    <a:pt x="11968" y="0"/>
                  </a:moveTo>
                  <a:cubicBezTo>
                    <a:pt x="9223" y="0"/>
                    <a:pt x="6521" y="649"/>
                    <a:pt x="4158" y="1874"/>
                  </a:cubicBezTo>
                  <a:cubicBezTo>
                    <a:pt x="2681" y="2638"/>
                    <a:pt x="1362" y="3610"/>
                    <a:pt x="234" y="4758"/>
                  </a:cubicBezTo>
                  <a:cubicBezTo>
                    <a:pt x="0" y="4996"/>
                    <a:pt x="170" y="5400"/>
                    <a:pt x="504" y="5400"/>
                  </a:cubicBezTo>
                  <a:cubicBezTo>
                    <a:pt x="606" y="5400"/>
                    <a:pt x="703" y="5359"/>
                    <a:pt x="775" y="5287"/>
                  </a:cubicBezTo>
                  <a:cubicBezTo>
                    <a:pt x="1845" y="4195"/>
                    <a:pt x="3099" y="3272"/>
                    <a:pt x="4504" y="2544"/>
                  </a:cubicBezTo>
                  <a:cubicBezTo>
                    <a:pt x="6762" y="1375"/>
                    <a:pt x="9344" y="757"/>
                    <a:pt x="11968" y="757"/>
                  </a:cubicBezTo>
                  <a:cubicBezTo>
                    <a:pt x="14151" y="757"/>
                    <a:pt x="16344" y="1194"/>
                    <a:pt x="18311" y="2021"/>
                  </a:cubicBezTo>
                  <a:cubicBezTo>
                    <a:pt x="18361" y="2043"/>
                    <a:pt x="18413" y="2053"/>
                    <a:pt x="18464" y="2053"/>
                  </a:cubicBezTo>
                  <a:cubicBezTo>
                    <a:pt x="18612" y="2053"/>
                    <a:pt x="18753" y="1967"/>
                    <a:pt x="18814" y="1822"/>
                  </a:cubicBezTo>
                  <a:cubicBezTo>
                    <a:pt x="18895" y="1626"/>
                    <a:pt x="18801" y="1402"/>
                    <a:pt x="18605" y="1324"/>
                  </a:cubicBezTo>
                  <a:cubicBezTo>
                    <a:pt x="16544" y="457"/>
                    <a:pt x="14250" y="0"/>
                    <a:pt x="119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2"/>
            <p:cNvSpPr/>
            <p:nvPr/>
          </p:nvSpPr>
          <p:spPr>
            <a:xfrm>
              <a:off x="790725" y="3956600"/>
              <a:ext cx="111325" cy="86275"/>
            </a:xfrm>
            <a:custGeom>
              <a:rect b="b" l="l" r="r" t="t"/>
              <a:pathLst>
                <a:path extrusionOk="0" h="3451" w="4453">
                  <a:moveTo>
                    <a:pt x="434" y="0"/>
                  </a:moveTo>
                  <a:cubicBezTo>
                    <a:pt x="299" y="0"/>
                    <a:pt x="169" y="73"/>
                    <a:pt x="101" y="199"/>
                  </a:cubicBezTo>
                  <a:cubicBezTo>
                    <a:pt x="1" y="383"/>
                    <a:pt x="70" y="613"/>
                    <a:pt x="254" y="712"/>
                  </a:cubicBezTo>
                  <a:cubicBezTo>
                    <a:pt x="1573" y="1420"/>
                    <a:pt x="2757" y="2306"/>
                    <a:pt x="3772" y="3341"/>
                  </a:cubicBezTo>
                  <a:cubicBezTo>
                    <a:pt x="3845" y="3414"/>
                    <a:pt x="3941" y="3450"/>
                    <a:pt x="4037" y="3450"/>
                  </a:cubicBezTo>
                  <a:cubicBezTo>
                    <a:pt x="4133" y="3450"/>
                    <a:pt x="4229" y="3414"/>
                    <a:pt x="4303" y="3342"/>
                  </a:cubicBezTo>
                  <a:cubicBezTo>
                    <a:pt x="4450" y="3198"/>
                    <a:pt x="4453" y="2962"/>
                    <a:pt x="4311" y="2812"/>
                  </a:cubicBezTo>
                  <a:cubicBezTo>
                    <a:pt x="3243" y="1723"/>
                    <a:pt x="1999" y="791"/>
                    <a:pt x="612" y="46"/>
                  </a:cubicBezTo>
                  <a:cubicBezTo>
                    <a:pt x="555" y="15"/>
                    <a:pt x="494" y="0"/>
                    <a:pt x="4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52"/>
          <p:cNvGrpSpPr/>
          <p:nvPr/>
        </p:nvGrpSpPr>
        <p:grpSpPr>
          <a:xfrm>
            <a:off x="1547076" y="3575638"/>
            <a:ext cx="592150" cy="592100"/>
            <a:chOff x="1073575" y="3809725"/>
            <a:chExt cx="592150" cy="592100"/>
          </a:xfrm>
        </p:grpSpPr>
        <p:sp>
          <p:nvSpPr>
            <p:cNvPr id="4974" name="Google Shape;4974;p52"/>
            <p:cNvSpPr/>
            <p:nvPr/>
          </p:nvSpPr>
          <p:spPr>
            <a:xfrm>
              <a:off x="1073575" y="3809725"/>
              <a:ext cx="592150" cy="592100"/>
            </a:xfrm>
            <a:custGeom>
              <a:rect b="b" l="l" r="r" t="t"/>
              <a:pathLst>
                <a:path extrusionOk="0" h="23684" w="23686">
                  <a:moveTo>
                    <a:pt x="11844" y="755"/>
                  </a:moveTo>
                  <a:cubicBezTo>
                    <a:pt x="17955" y="755"/>
                    <a:pt x="22929" y="5729"/>
                    <a:pt x="22929" y="11842"/>
                  </a:cubicBezTo>
                  <a:cubicBezTo>
                    <a:pt x="22929" y="17954"/>
                    <a:pt x="17955" y="22927"/>
                    <a:pt x="11844" y="22927"/>
                  </a:cubicBezTo>
                  <a:cubicBezTo>
                    <a:pt x="5731" y="22927"/>
                    <a:pt x="757" y="17954"/>
                    <a:pt x="757" y="11842"/>
                  </a:cubicBezTo>
                  <a:cubicBezTo>
                    <a:pt x="757" y="5729"/>
                    <a:pt x="5731" y="755"/>
                    <a:pt x="11844" y="755"/>
                  </a:cubicBezTo>
                  <a:close/>
                  <a:moveTo>
                    <a:pt x="11844" y="0"/>
                  </a:moveTo>
                  <a:cubicBezTo>
                    <a:pt x="8679" y="0"/>
                    <a:pt x="5705" y="1231"/>
                    <a:pt x="3470" y="3468"/>
                  </a:cubicBezTo>
                  <a:cubicBezTo>
                    <a:pt x="1233" y="5705"/>
                    <a:pt x="1" y="8678"/>
                    <a:pt x="1" y="11842"/>
                  </a:cubicBezTo>
                  <a:cubicBezTo>
                    <a:pt x="1" y="15005"/>
                    <a:pt x="1233" y="17979"/>
                    <a:pt x="3470" y="20214"/>
                  </a:cubicBezTo>
                  <a:cubicBezTo>
                    <a:pt x="5705" y="22451"/>
                    <a:pt x="8679" y="23683"/>
                    <a:pt x="11844" y="23683"/>
                  </a:cubicBezTo>
                  <a:cubicBezTo>
                    <a:pt x="15006" y="23683"/>
                    <a:pt x="17980" y="22451"/>
                    <a:pt x="20216" y="20214"/>
                  </a:cubicBezTo>
                  <a:cubicBezTo>
                    <a:pt x="22453" y="17979"/>
                    <a:pt x="23685" y="15005"/>
                    <a:pt x="23685" y="11842"/>
                  </a:cubicBezTo>
                  <a:cubicBezTo>
                    <a:pt x="23685" y="8678"/>
                    <a:pt x="22453" y="5705"/>
                    <a:pt x="20216" y="3468"/>
                  </a:cubicBezTo>
                  <a:cubicBezTo>
                    <a:pt x="17979" y="1231"/>
                    <a:pt x="15006" y="0"/>
                    <a:pt x="11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2"/>
            <p:cNvSpPr/>
            <p:nvPr/>
          </p:nvSpPr>
          <p:spPr>
            <a:xfrm>
              <a:off x="1249000" y="4143525"/>
              <a:ext cx="18925" cy="18925"/>
            </a:xfrm>
            <a:custGeom>
              <a:rect b="b" l="l" r="r" t="t"/>
              <a:pathLst>
                <a:path extrusionOk="0" h="757" w="757">
                  <a:moveTo>
                    <a:pt x="379" y="1"/>
                  </a:moveTo>
                  <a:cubicBezTo>
                    <a:pt x="170" y="1"/>
                    <a:pt x="0" y="170"/>
                    <a:pt x="0" y="379"/>
                  </a:cubicBezTo>
                  <a:cubicBezTo>
                    <a:pt x="0" y="587"/>
                    <a:pt x="170" y="757"/>
                    <a:pt x="379" y="757"/>
                  </a:cubicBezTo>
                  <a:cubicBezTo>
                    <a:pt x="587" y="757"/>
                    <a:pt x="756" y="587"/>
                    <a:pt x="756" y="379"/>
                  </a:cubicBezTo>
                  <a:cubicBezTo>
                    <a:pt x="756" y="170"/>
                    <a:pt x="587"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2"/>
            <p:cNvSpPr/>
            <p:nvPr/>
          </p:nvSpPr>
          <p:spPr>
            <a:xfrm>
              <a:off x="1375550" y="4013725"/>
              <a:ext cx="18925" cy="18925"/>
            </a:xfrm>
            <a:custGeom>
              <a:rect b="b" l="l" r="r" t="t"/>
              <a:pathLst>
                <a:path extrusionOk="0" h="757" w="757">
                  <a:moveTo>
                    <a:pt x="379" y="1"/>
                  </a:moveTo>
                  <a:cubicBezTo>
                    <a:pt x="170" y="1"/>
                    <a:pt x="0" y="170"/>
                    <a:pt x="0" y="378"/>
                  </a:cubicBezTo>
                  <a:cubicBezTo>
                    <a:pt x="0" y="587"/>
                    <a:pt x="170" y="757"/>
                    <a:pt x="379" y="757"/>
                  </a:cubicBezTo>
                  <a:cubicBezTo>
                    <a:pt x="588" y="757"/>
                    <a:pt x="756" y="587"/>
                    <a:pt x="756" y="378"/>
                  </a:cubicBezTo>
                  <a:cubicBezTo>
                    <a:pt x="756" y="170"/>
                    <a:pt x="588"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2"/>
            <p:cNvSpPr/>
            <p:nvPr/>
          </p:nvSpPr>
          <p:spPr>
            <a:xfrm>
              <a:off x="1421125" y="4056800"/>
              <a:ext cx="58925" cy="56700"/>
            </a:xfrm>
            <a:custGeom>
              <a:rect b="b" l="l" r="r" t="t"/>
              <a:pathLst>
                <a:path extrusionOk="0" h="2268" w="2357">
                  <a:moveTo>
                    <a:pt x="1132" y="756"/>
                  </a:moveTo>
                  <a:cubicBezTo>
                    <a:pt x="1133" y="756"/>
                    <a:pt x="1133" y="756"/>
                    <a:pt x="1134" y="756"/>
                  </a:cubicBezTo>
                  <a:cubicBezTo>
                    <a:pt x="1343" y="756"/>
                    <a:pt x="1512" y="924"/>
                    <a:pt x="1512" y="1134"/>
                  </a:cubicBezTo>
                  <a:cubicBezTo>
                    <a:pt x="1512" y="1362"/>
                    <a:pt x="1326" y="1512"/>
                    <a:pt x="1132" y="1512"/>
                  </a:cubicBezTo>
                  <a:cubicBezTo>
                    <a:pt x="1039" y="1512"/>
                    <a:pt x="944" y="1478"/>
                    <a:pt x="867" y="1400"/>
                  </a:cubicBezTo>
                  <a:cubicBezTo>
                    <a:pt x="629" y="1164"/>
                    <a:pt x="797" y="756"/>
                    <a:pt x="1132" y="756"/>
                  </a:cubicBezTo>
                  <a:close/>
                  <a:moveTo>
                    <a:pt x="1134" y="0"/>
                  </a:moveTo>
                  <a:cubicBezTo>
                    <a:pt x="509" y="0"/>
                    <a:pt x="0" y="507"/>
                    <a:pt x="0" y="1134"/>
                  </a:cubicBezTo>
                  <a:cubicBezTo>
                    <a:pt x="0" y="1592"/>
                    <a:pt x="276" y="2006"/>
                    <a:pt x="700" y="2182"/>
                  </a:cubicBezTo>
                  <a:cubicBezTo>
                    <a:pt x="840" y="2240"/>
                    <a:pt x="987" y="2268"/>
                    <a:pt x="1133" y="2268"/>
                  </a:cubicBezTo>
                  <a:cubicBezTo>
                    <a:pt x="1428" y="2268"/>
                    <a:pt x="1718" y="2152"/>
                    <a:pt x="1935" y="1935"/>
                  </a:cubicBezTo>
                  <a:cubicBezTo>
                    <a:pt x="2260" y="1611"/>
                    <a:pt x="2357" y="1123"/>
                    <a:pt x="2182" y="700"/>
                  </a:cubicBezTo>
                  <a:cubicBezTo>
                    <a:pt x="2006" y="276"/>
                    <a:pt x="1592" y="0"/>
                    <a:pt x="1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2"/>
            <p:cNvSpPr/>
            <p:nvPr/>
          </p:nvSpPr>
          <p:spPr>
            <a:xfrm>
              <a:off x="1339025" y="3897900"/>
              <a:ext cx="58975" cy="56700"/>
            </a:xfrm>
            <a:custGeom>
              <a:rect b="b" l="l" r="r" t="t"/>
              <a:pathLst>
                <a:path extrusionOk="0" h="2268" w="2359">
                  <a:moveTo>
                    <a:pt x="1222" y="755"/>
                  </a:moveTo>
                  <a:cubicBezTo>
                    <a:pt x="1417" y="755"/>
                    <a:pt x="1603" y="906"/>
                    <a:pt x="1603" y="1133"/>
                  </a:cubicBezTo>
                  <a:cubicBezTo>
                    <a:pt x="1603" y="1343"/>
                    <a:pt x="1433" y="1512"/>
                    <a:pt x="1226" y="1512"/>
                  </a:cubicBezTo>
                  <a:cubicBezTo>
                    <a:pt x="888" y="1512"/>
                    <a:pt x="719" y="1105"/>
                    <a:pt x="957" y="867"/>
                  </a:cubicBezTo>
                  <a:cubicBezTo>
                    <a:pt x="1035" y="790"/>
                    <a:pt x="1129" y="755"/>
                    <a:pt x="1222" y="755"/>
                  </a:cubicBezTo>
                  <a:close/>
                  <a:moveTo>
                    <a:pt x="1226" y="0"/>
                  </a:moveTo>
                  <a:cubicBezTo>
                    <a:pt x="766" y="0"/>
                    <a:pt x="353" y="276"/>
                    <a:pt x="178" y="700"/>
                  </a:cubicBezTo>
                  <a:cubicBezTo>
                    <a:pt x="1" y="1123"/>
                    <a:pt x="98" y="1611"/>
                    <a:pt x="422" y="1935"/>
                  </a:cubicBezTo>
                  <a:cubicBezTo>
                    <a:pt x="639" y="2152"/>
                    <a:pt x="930" y="2267"/>
                    <a:pt x="1225" y="2267"/>
                  </a:cubicBezTo>
                  <a:cubicBezTo>
                    <a:pt x="1371" y="2267"/>
                    <a:pt x="1518" y="2239"/>
                    <a:pt x="1659" y="2181"/>
                  </a:cubicBezTo>
                  <a:cubicBezTo>
                    <a:pt x="2082" y="2006"/>
                    <a:pt x="2359" y="1592"/>
                    <a:pt x="2359" y="1133"/>
                  </a:cubicBezTo>
                  <a:cubicBezTo>
                    <a:pt x="2357" y="509"/>
                    <a:pt x="1850" y="0"/>
                    <a:pt x="1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2"/>
            <p:cNvSpPr/>
            <p:nvPr/>
          </p:nvSpPr>
          <p:spPr>
            <a:xfrm>
              <a:off x="1520775" y="4077400"/>
              <a:ext cx="58975" cy="56725"/>
            </a:xfrm>
            <a:custGeom>
              <a:rect b="b" l="l" r="r" t="t"/>
              <a:pathLst>
                <a:path extrusionOk="0" h="2269" w="2359">
                  <a:moveTo>
                    <a:pt x="1136" y="756"/>
                  </a:moveTo>
                  <a:cubicBezTo>
                    <a:pt x="1472" y="756"/>
                    <a:pt x="1641" y="1163"/>
                    <a:pt x="1402" y="1402"/>
                  </a:cubicBezTo>
                  <a:cubicBezTo>
                    <a:pt x="1326" y="1479"/>
                    <a:pt x="1231" y="1513"/>
                    <a:pt x="1138" y="1513"/>
                  </a:cubicBezTo>
                  <a:cubicBezTo>
                    <a:pt x="944" y="1513"/>
                    <a:pt x="757" y="1362"/>
                    <a:pt x="757" y="1135"/>
                  </a:cubicBezTo>
                  <a:cubicBezTo>
                    <a:pt x="758" y="926"/>
                    <a:pt x="926" y="756"/>
                    <a:pt x="1136" y="756"/>
                  </a:cubicBezTo>
                  <a:close/>
                  <a:moveTo>
                    <a:pt x="1136" y="1"/>
                  </a:moveTo>
                  <a:cubicBezTo>
                    <a:pt x="990" y="1"/>
                    <a:pt x="842" y="29"/>
                    <a:pt x="701" y="87"/>
                  </a:cubicBezTo>
                  <a:cubicBezTo>
                    <a:pt x="278" y="263"/>
                    <a:pt x="1" y="675"/>
                    <a:pt x="2" y="1135"/>
                  </a:cubicBezTo>
                  <a:cubicBezTo>
                    <a:pt x="2" y="1760"/>
                    <a:pt x="509" y="2267"/>
                    <a:pt x="1136" y="2268"/>
                  </a:cubicBezTo>
                  <a:cubicBezTo>
                    <a:pt x="1594" y="2268"/>
                    <a:pt x="2008" y="1991"/>
                    <a:pt x="2184" y="1568"/>
                  </a:cubicBezTo>
                  <a:cubicBezTo>
                    <a:pt x="2359" y="1144"/>
                    <a:pt x="2262" y="657"/>
                    <a:pt x="1937" y="332"/>
                  </a:cubicBezTo>
                  <a:cubicBezTo>
                    <a:pt x="1721" y="115"/>
                    <a:pt x="1431" y="1"/>
                    <a:pt x="1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2"/>
            <p:cNvSpPr/>
            <p:nvPr/>
          </p:nvSpPr>
          <p:spPr>
            <a:xfrm>
              <a:off x="1207950" y="4199900"/>
              <a:ext cx="58925" cy="56700"/>
            </a:xfrm>
            <a:custGeom>
              <a:rect b="b" l="l" r="r" t="t"/>
              <a:pathLst>
                <a:path extrusionOk="0" h="2268" w="2357">
                  <a:moveTo>
                    <a:pt x="1220" y="754"/>
                  </a:moveTo>
                  <a:cubicBezTo>
                    <a:pt x="1414" y="754"/>
                    <a:pt x="1601" y="905"/>
                    <a:pt x="1601" y="1134"/>
                  </a:cubicBezTo>
                  <a:cubicBezTo>
                    <a:pt x="1601" y="1341"/>
                    <a:pt x="1431" y="1511"/>
                    <a:pt x="1224" y="1511"/>
                  </a:cubicBezTo>
                  <a:cubicBezTo>
                    <a:pt x="886" y="1511"/>
                    <a:pt x="718" y="1104"/>
                    <a:pt x="955" y="865"/>
                  </a:cubicBezTo>
                  <a:cubicBezTo>
                    <a:pt x="1032" y="789"/>
                    <a:pt x="1127" y="754"/>
                    <a:pt x="1220" y="754"/>
                  </a:cubicBezTo>
                  <a:close/>
                  <a:moveTo>
                    <a:pt x="1220" y="0"/>
                  </a:moveTo>
                  <a:cubicBezTo>
                    <a:pt x="763" y="0"/>
                    <a:pt x="351" y="277"/>
                    <a:pt x="176" y="699"/>
                  </a:cubicBezTo>
                  <a:cubicBezTo>
                    <a:pt x="0" y="1123"/>
                    <a:pt x="98" y="1611"/>
                    <a:pt x="422" y="1935"/>
                  </a:cubicBezTo>
                  <a:cubicBezTo>
                    <a:pt x="639" y="2152"/>
                    <a:pt x="929" y="2268"/>
                    <a:pt x="1224" y="2268"/>
                  </a:cubicBezTo>
                  <a:cubicBezTo>
                    <a:pt x="1370" y="2268"/>
                    <a:pt x="1517" y="2240"/>
                    <a:pt x="1657" y="2182"/>
                  </a:cubicBezTo>
                  <a:cubicBezTo>
                    <a:pt x="2081" y="2006"/>
                    <a:pt x="2357" y="1592"/>
                    <a:pt x="2357" y="1134"/>
                  </a:cubicBezTo>
                  <a:cubicBezTo>
                    <a:pt x="2357" y="507"/>
                    <a:pt x="1850" y="0"/>
                    <a:pt x="1224" y="0"/>
                  </a:cubicBezTo>
                  <a:cubicBezTo>
                    <a:pt x="1222" y="0"/>
                    <a:pt x="1221" y="0"/>
                    <a:pt x="12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2"/>
            <p:cNvSpPr/>
            <p:nvPr/>
          </p:nvSpPr>
          <p:spPr>
            <a:xfrm>
              <a:off x="1322375" y="4219125"/>
              <a:ext cx="98250" cy="94500"/>
            </a:xfrm>
            <a:custGeom>
              <a:rect b="b" l="l" r="r" t="t"/>
              <a:pathLst>
                <a:path extrusionOk="0" h="3780" w="3930">
                  <a:moveTo>
                    <a:pt x="1892" y="757"/>
                  </a:moveTo>
                  <a:cubicBezTo>
                    <a:pt x="2350" y="757"/>
                    <a:pt x="2763" y="1032"/>
                    <a:pt x="2938" y="1457"/>
                  </a:cubicBezTo>
                  <a:cubicBezTo>
                    <a:pt x="3113" y="1880"/>
                    <a:pt x="3018" y="2367"/>
                    <a:pt x="2692" y="2692"/>
                  </a:cubicBezTo>
                  <a:cubicBezTo>
                    <a:pt x="2475" y="2909"/>
                    <a:pt x="2185" y="3024"/>
                    <a:pt x="1890" y="3024"/>
                  </a:cubicBezTo>
                  <a:cubicBezTo>
                    <a:pt x="1744" y="3024"/>
                    <a:pt x="1597" y="2996"/>
                    <a:pt x="1457" y="2938"/>
                  </a:cubicBezTo>
                  <a:cubicBezTo>
                    <a:pt x="1032" y="2762"/>
                    <a:pt x="757" y="2348"/>
                    <a:pt x="757" y="1890"/>
                  </a:cubicBezTo>
                  <a:cubicBezTo>
                    <a:pt x="758" y="1264"/>
                    <a:pt x="1265" y="757"/>
                    <a:pt x="1892" y="757"/>
                  </a:cubicBezTo>
                  <a:close/>
                  <a:moveTo>
                    <a:pt x="1889" y="0"/>
                  </a:moveTo>
                  <a:cubicBezTo>
                    <a:pt x="1646" y="0"/>
                    <a:pt x="1401" y="47"/>
                    <a:pt x="1168" y="144"/>
                  </a:cubicBezTo>
                  <a:cubicBezTo>
                    <a:pt x="462" y="437"/>
                    <a:pt x="1" y="1125"/>
                    <a:pt x="1" y="1890"/>
                  </a:cubicBezTo>
                  <a:cubicBezTo>
                    <a:pt x="2" y="2933"/>
                    <a:pt x="848" y="3778"/>
                    <a:pt x="1892" y="3779"/>
                  </a:cubicBezTo>
                  <a:cubicBezTo>
                    <a:pt x="2655" y="3779"/>
                    <a:pt x="3345" y="3320"/>
                    <a:pt x="3637" y="2614"/>
                  </a:cubicBezTo>
                  <a:cubicBezTo>
                    <a:pt x="3930" y="1908"/>
                    <a:pt x="3768" y="1094"/>
                    <a:pt x="3227" y="553"/>
                  </a:cubicBezTo>
                  <a:cubicBezTo>
                    <a:pt x="2865" y="192"/>
                    <a:pt x="2381" y="0"/>
                    <a:pt x="18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2"/>
            <p:cNvSpPr/>
            <p:nvPr/>
          </p:nvSpPr>
          <p:spPr>
            <a:xfrm>
              <a:off x="1284625" y="4067950"/>
              <a:ext cx="98200" cy="94500"/>
            </a:xfrm>
            <a:custGeom>
              <a:rect b="b" l="l" r="r" t="t"/>
              <a:pathLst>
                <a:path extrusionOk="0" h="3780" w="3928">
                  <a:moveTo>
                    <a:pt x="1890" y="757"/>
                  </a:moveTo>
                  <a:cubicBezTo>
                    <a:pt x="2348" y="757"/>
                    <a:pt x="2761" y="1033"/>
                    <a:pt x="2937" y="1457"/>
                  </a:cubicBezTo>
                  <a:cubicBezTo>
                    <a:pt x="3113" y="1880"/>
                    <a:pt x="3015" y="2368"/>
                    <a:pt x="2691" y="2692"/>
                  </a:cubicBezTo>
                  <a:cubicBezTo>
                    <a:pt x="2474" y="2909"/>
                    <a:pt x="2184" y="3024"/>
                    <a:pt x="1889" y="3024"/>
                  </a:cubicBezTo>
                  <a:cubicBezTo>
                    <a:pt x="1743" y="3024"/>
                    <a:pt x="1595" y="2996"/>
                    <a:pt x="1455" y="2938"/>
                  </a:cubicBezTo>
                  <a:cubicBezTo>
                    <a:pt x="1032" y="2763"/>
                    <a:pt x="755" y="2349"/>
                    <a:pt x="755" y="1890"/>
                  </a:cubicBezTo>
                  <a:cubicBezTo>
                    <a:pt x="756" y="1264"/>
                    <a:pt x="1263" y="757"/>
                    <a:pt x="1890" y="757"/>
                  </a:cubicBezTo>
                  <a:close/>
                  <a:moveTo>
                    <a:pt x="1888" y="1"/>
                  </a:moveTo>
                  <a:cubicBezTo>
                    <a:pt x="1645" y="1"/>
                    <a:pt x="1399" y="47"/>
                    <a:pt x="1166" y="144"/>
                  </a:cubicBezTo>
                  <a:cubicBezTo>
                    <a:pt x="460" y="437"/>
                    <a:pt x="0" y="1125"/>
                    <a:pt x="0" y="1890"/>
                  </a:cubicBezTo>
                  <a:cubicBezTo>
                    <a:pt x="0" y="2934"/>
                    <a:pt x="846" y="3778"/>
                    <a:pt x="1890" y="3780"/>
                  </a:cubicBezTo>
                  <a:cubicBezTo>
                    <a:pt x="2653" y="3780"/>
                    <a:pt x="3343" y="3320"/>
                    <a:pt x="3634" y="2614"/>
                  </a:cubicBezTo>
                  <a:cubicBezTo>
                    <a:pt x="3928" y="1908"/>
                    <a:pt x="3766" y="1094"/>
                    <a:pt x="3225" y="554"/>
                  </a:cubicBezTo>
                  <a:cubicBezTo>
                    <a:pt x="2864" y="193"/>
                    <a:pt x="2380" y="1"/>
                    <a:pt x="1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2"/>
            <p:cNvSpPr/>
            <p:nvPr/>
          </p:nvSpPr>
          <p:spPr>
            <a:xfrm>
              <a:off x="1439150" y="3952325"/>
              <a:ext cx="98250" cy="94500"/>
            </a:xfrm>
            <a:custGeom>
              <a:rect b="b" l="l" r="r" t="t"/>
              <a:pathLst>
                <a:path extrusionOk="0" h="3780" w="3930">
                  <a:moveTo>
                    <a:pt x="2038" y="757"/>
                  </a:moveTo>
                  <a:cubicBezTo>
                    <a:pt x="2334" y="757"/>
                    <a:pt x="2624" y="872"/>
                    <a:pt x="2841" y="1089"/>
                  </a:cubicBezTo>
                  <a:cubicBezTo>
                    <a:pt x="3166" y="1413"/>
                    <a:pt x="3261" y="1901"/>
                    <a:pt x="3086" y="2324"/>
                  </a:cubicBezTo>
                  <a:cubicBezTo>
                    <a:pt x="2911" y="2748"/>
                    <a:pt x="2498" y="3024"/>
                    <a:pt x="2038" y="3024"/>
                  </a:cubicBezTo>
                  <a:cubicBezTo>
                    <a:pt x="1413" y="3022"/>
                    <a:pt x="906" y="2516"/>
                    <a:pt x="906" y="1891"/>
                  </a:cubicBezTo>
                  <a:lnTo>
                    <a:pt x="905" y="1891"/>
                  </a:lnTo>
                  <a:cubicBezTo>
                    <a:pt x="905" y="1432"/>
                    <a:pt x="1182" y="1018"/>
                    <a:pt x="1605" y="843"/>
                  </a:cubicBezTo>
                  <a:cubicBezTo>
                    <a:pt x="1745" y="785"/>
                    <a:pt x="1893" y="757"/>
                    <a:pt x="2038" y="757"/>
                  </a:cubicBezTo>
                  <a:close/>
                  <a:moveTo>
                    <a:pt x="2039" y="1"/>
                  </a:moveTo>
                  <a:cubicBezTo>
                    <a:pt x="1548" y="1"/>
                    <a:pt x="1065" y="192"/>
                    <a:pt x="703" y="554"/>
                  </a:cubicBezTo>
                  <a:cubicBezTo>
                    <a:pt x="162" y="1095"/>
                    <a:pt x="0" y="1907"/>
                    <a:pt x="293" y="2613"/>
                  </a:cubicBezTo>
                  <a:cubicBezTo>
                    <a:pt x="585" y="3320"/>
                    <a:pt x="1275" y="3780"/>
                    <a:pt x="2038" y="3780"/>
                  </a:cubicBezTo>
                  <a:cubicBezTo>
                    <a:pt x="3082" y="3779"/>
                    <a:pt x="3928" y="2934"/>
                    <a:pt x="3929" y="1891"/>
                  </a:cubicBezTo>
                  <a:cubicBezTo>
                    <a:pt x="3929" y="1126"/>
                    <a:pt x="3468" y="438"/>
                    <a:pt x="2762" y="144"/>
                  </a:cubicBezTo>
                  <a:cubicBezTo>
                    <a:pt x="2528" y="48"/>
                    <a:pt x="2283" y="1"/>
                    <a:pt x="20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2"/>
            <p:cNvSpPr/>
            <p:nvPr/>
          </p:nvSpPr>
          <p:spPr>
            <a:xfrm>
              <a:off x="1111375" y="3847500"/>
              <a:ext cx="516550" cy="516525"/>
            </a:xfrm>
            <a:custGeom>
              <a:rect b="b" l="l" r="r" t="t"/>
              <a:pathLst>
                <a:path extrusionOk="0" h="20661" w="20662">
                  <a:moveTo>
                    <a:pt x="10332" y="0"/>
                  </a:moveTo>
                  <a:cubicBezTo>
                    <a:pt x="4636" y="0"/>
                    <a:pt x="1" y="4635"/>
                    <a:pt x="1" y="10331"/>
                  </a:cubicBezTo>
                  <a:cubicBezTo>
                    <a:pt x="1" y="16027"/>
                    <a:pt x="4636" y="20660"/>
                    <a:pt x="10332" y="20660"/>
                  </a:cubicBezTo>
                  <a:cubicBezTo>
                    <a:pt x="12799" y="20659"/>
                    <a:pt x="15185" y="19773"/>
                    <a:pt x="17056" y="18165"/>
                  </a:cubicBezTo>
                  <a:cubicBezTo>
                    <a:pt x="17211" y="18028"/>
                    <a:pt x="17227" y="17791"/>
                    <a:pt x="17093" y="17635"/>
                  </a:cubicBezTo>
                  <a:cubicBezTo>
                    <a:pt x="17018" y="17548"/>
                    <a:pt x="16912" y="17503"/>
                    <a:pt x="16806" y="17503"/>
                  </a:cubicBezTo>
                  <a:cubicBezTo>
                    <a:pt x="16720" y="17503"/>
                    <a:pt x="16634" y="17532"/>
                    <a:pt x="16564" y="17592"/>
                  </a:cubicBezTo>
                  <a:cubicBezTo>
                    <a:pt x="14829" y="19082"/>
                    <a:pt x="12619" y="19903"/>
                    <a:pt x="10332" y="19904"/>
                  </a:cubicBezTo>
                  <a:cubicBezTo>
                    <a:pt x="5051" y="19904"/>
                    <a:pt x="757" y="15610"/>
                    <a:pt x="757" y="10331"/>
                  </a:cubicBezTo>
                  <a:cubicBezTo>
                    <a:pt x="757" y="5052"/>
                    <a:pt x="5051" y="756"/>
                    <a:pt x="10332" y="756"/>
                  </a:cubicBezTo>
                  <a:cubicBezTo>
                    <a:pt x="15611" y="756"/>
                    <a:pt x="19905" y="5052"/>
                    <a:pt x="19905" y="10331"/>
                  </a:cubicBezTo>
                  <a:cubicBezTo>
                    <a:pt x="19904" y="12618"/>
                    <a:pt x="19083" y="14829"/>
                    <a:pt x="17593" y="16563"/>
                  </a:cubicBezTo>
                  <a:cubicBezTo>
                    <a:pt x="17459" y="16721"/>
                    <a:pt x="17479" y="16957"/>
                    <a:pt x="17635" y="17092"/>
                  </a:cubicBezTo>
                  <a:cubicBezTo>
                    <a:pt x="17706" y="17153"/>
                    <a:pt x="17794" y="17183"/>
                    <a:pt x="17882" y="17183"/>
                  </a:cubicBezTo>
                  <a:cubicBezTo>
                    <a:pt x="17987" y="17183"/>
                    <a:pt x="18091" y="17140"/>
                    <a:pt x="18166" y="17056"/>
                  </a:cubicBezTo>
                  <a:cubicBezTo>
                    <a:pt x="19774" y="15184"/>
                    <a:pt x="20660" y="12798"/>
                    <a:pt x="20661" y="10331"/>
                  </a:cubicBezTo>
                  <a:cubicBezTo>
                    <a:pt x="20661" y="4635"/>
                    <a:pt x="16026" y="0"/>
                    <a:pt x="103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2"/>
            <p:cNvSpPr/>
            <p:nvPr/>
          </p:nvSpPr>
          <p:spPr>
            <a:xfrm>
              <a:off x="1205100" y="3941250"/>
              <a:ext cx="119750" cy="119700"/>
            </a:xfrm>
            <a:custGeom>
              <a:rect b="b" l="l" r="r" t="t"/>
              <a:pathLst>
                <a:path extrusionOk="0" h="4788" w="4790">
                  <a:moveTo>
                    <a:pt x="2396" y="1"/>
                  </a:moveTo>
                  <a:cubicBezTo>
                    <a:pt x="1075" y="1"/>
                    <a:pt x="2" y="1074"/>
                    <a:pt x="2" y="2394"/>
                  </a:cubicBezTo>
                  <a:cubicBezTo>
                    <a:pt x="1" y="2715"/>
                    <a:pt x="66" y="3034"/>
                    <a:pt x="191" y="3328"/>
                  </a:cubicBezTo>
                  <a:cubicBezTo>
                    <a:pt x="255" y="3467"/>
                    <a:pt x="392" y="3549"/>
                    <a:pt x="535" y="3549"/>
                  </a:cubicBezTo>
                  <a:cubicBezTo>
                    <a:pt x="584" y="3549"/>
                    <a:pt x="634" y="3539"/>
                    <a:pt x="682" y="3519"/>
                  </a:cubicBezTo>
                  <a:cubicBezTo>
                    <a:pt x="870" y="3439"/>
                    <a:pt x="960" y="3224"/>
                    <a:pt x="887" y="3034"/>
                  </a:cubicBezTo>
                  <a:cubicBezTo>
                    <a:pt x="582" y="2313"/>
                    <a:pt x="831" y="1476"/>
                    <a:pt x="1479" y="1040"/>
                  </a:cubicBezTo>
                  <a:cubicBezTo>
                    <a:pt x="1758" y="852"/>
                    <a:pt x="2077" y="760"/>
                    <a:pt x="2393" y="760"/>
                  </a:cubicBezTo>
                  <a:cubicBezTo>
                    <a:pt x="2815" y="760"/>
                    <a:pt x="3234" y="923"/>
                    <a:pt x="3550" y="1239"/>
                  </a:cubicBezTo>
                  <a:cubicBezTo>
                    <a:pt x="4104" y="1793"/>
                    <a:pt x="4188" y="2661"/>
                    <a:pt x="3750" y="3311"/>
                  </a:cubicBezTo>
                  <a:cubicBezTo>
                    <a:pt x="3438" y="3773"/>
                    <a:pt x="2923" y="4033"/>
                    <a:pt x="2392" y="4033"/>
                  </a:cubicBezTo>
                  <a:cubicBezTo>
                    <a:pt x="2179" y="4033"/>
                    <a:pt x="1963" y="3991"/>
                    <a:pt x="1756" y="3903"/>
                  </a:cubicBezTo>
                  <a:cubicBezTo>
                    <a:pt x="1711" y="3886"/>
                    <a:pt x="1665" y="3878"/>
                    <a:pt x="1619" y="3878"/>
                  </a:cubicBezTo>
                  <a:cubicBezTo>
                    <a:pt x="1472" y="3878"/>
                    <a:pt x="1332" y="3964"/>
                    <a:pt x="1271" y="4108"/>
                  </a:cubicBezTo>
                  <a:cubicBezTo>
                    <a:pt x="1192" y="4295"/>
                    <a:pt x="1276" y="4513"/>
                    <a:pt x="1461" y="4599"/>
                  </a:cubicBezTo>
                  <a:cubicBezTo>
                    <a:pt x="1753" y="4723"/>
                    <a:pt x="2067" y="4787"/>
                    <a:pt x="2385" y="4787"/>
                  </a:cubicBezTo>
                  <a:cubicBezTo>
                    <a:pt x="2389" y="4787"/>
                    <a:pt x="2392" y="4787"/>
                    <a:pt x="2396" y="4787"/>
                  </a:cubicBezTo>
                  <a:cubicBezTo>
                    <a:pt x="3716" y="4787"/>
                    <a:pt x="4789" y="3715"/>
                    <a:pt x="4789" y="2394"/>
                  </a:cubicBezTo>
                  <a:cubicBezTo>
                    <a:pt x="4789" y="1074"/>
                    <a:pt x="3715" y="1"/>
                    <a:pt x="23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6" name="Google Shape;4986;p52"/>
          <p:cNvGrpSpPr/>
          <p:nvPr/>
        </p:nvGrpSpPr>
        <p:grpSpPr>
          <a:xfrm>
            <a:off x="2322540" y="3720938"/>
            <a:ext cx="592450" cy="301500"/>
            <a:chOff x="1840175" y="3977875"/>
            <a:chExt cx="592450" cy="301500"/>
          </a:xfrm>
        </p:grpSpPr>
        <p:sp>
          <p:nvSpPr>
            <p:cNvPr id="4987" name="Google Shape;4987;p52"/>
            <p:cNvSpPr/>
            <p:nvPr/>
          </p:nvSpPr>
          <p:spPr>
            <a:xfrm>
              <a:off x="1840175" y="3977875"/>
              <a:ext cx="592450" cy="301500"/>
            </a:xfrm>
            <a:custGeom>
              <a:rect b="b" l="l" r="r" t="t"/>
              <a:pathLst>
                <a:path extrusionOk="0" h="12060" w="23698">
                  <a:moveTo>
                    <a:pt x="12469" y="757"/>
                  </a:moveTo>
                  <a:cubicBezTo>
                    <a:pt x="15493" y="757"/>
                    <a:pt x="18129" y="2701"/>
                    <a:pt x="19042" y="5539"/>
                  </a:cubicBezTo>
                  <a:lnTo>
                    <a:pt x="12485" y="5540"/>
                  </a:lnTo>
                  <a:cubicBezTo>
                    <a:pt x="12660" y="4802"/>
                    <a:pt x="13319" y="4280"/>
                    <a:pt x="14078" y="4280"/>
                  </a:cubicBezTo>
                  <a:lnTo>
                    <a:pt x="15729" y="4280"/>
                  </a:lnTo>
                  <a:cubicBezTo>
                    <a:pt x="15930" y="4272"/>
                    <a:pt x="16090" y="4105"/>
                    <a:pt x="16090" y="3903"/>
                  </a:cubicBezTo>
                  <a:cubicBezTo>
                    <a:pt x="16090" y="3700"/>
                    <a:pt x="15930" y="3533"/>
                    <a:pt x="15729" y="3524"/>
                  </a:cubicBezTo>
                  <a:lnTo>
                    <a:pt x="14078" y="3524"/>
                  </a:lnTo>
                  <a:cubicBezTo>
                    <a:pt x="12887" y="3524"/>
                    <a:pt x="11897" y="4400"/>
                    <a:pt x="11714" y="5540"/>
                  </a:cubicBezTo>
                  <a:lnTo>
                    <a:pt x="1896" y="5540"/>
                  </a:lnTo>
                  <a:lnTo>
                    <a:pt x="3386" y="4733"/>
                  </a:lnTo>
                  <a:lnTo>
                    <a:pt x="3389" y="4731"/>
                  </a:lnTo>
                  <a:lnTo>
                    <a:pt x="5261" y="3716"/>
                  </a:lnTo>
                  <a:cubicBezTo>
                    <a:pt x="5381" y="3650"/>
                    <a:pt x="5458" y="3523"/>
                    <a:pt x="5458" y="3384"/>
                  </a:cubicBezTo>
                  <a:lnTo>
                    <a:pt x="5458" y="1339"/>
                  </a:lnTo>
                  <a:cubicBezTo>
                    <a:pt x="5458" y="1031"/>
                    <a:pt x="5709" y="780"/>
                    <a:pt x="6017" y="780"/>
                  </a:cubicBezTo>
                  <a:cubicBezTo>
                    <a:pt x="6325" y="780"/>
                    <a:pt x="6575" y="1031"/>
                    <a:pt x="6575" y="1339"/>
                  </a:cubicBezTo>
                  <a:lnTo>
                    <a:pt x="6575" y="2367"/>
                  </a:lnTo>
                  <a:cubicBezTo>
                    <a:pt x="6575" y="2587"/>
                    <a:pt x="6756" y="2745"/>
                    <a:pt x="6953" y="2745"/>
                  </a:cubicBezTo>
                  <a:cubicBezTo>
                    <a:pt x="7013" y="2745"/>
                    <a:pt x="7074" y="2731"/>
                    <a:pt x="7132" y="2699"/>
                  </a:cubicBezTo>
                  <a:lnTo>
                    <a:pt x="9179" y="1589"/>
                  </a:lnTo>
                  <a:cubicBezTo>
                    <a:pt x="10189" y="1043"/>
                    <a:pt x="11321" y="757"/>
                    <a:pt x="12469" y="757"/>
                  </a:cubicBezTo>
                  <a:close/>
                  <a:moveTo>
                    <a:pt x="12469" y="1"/>
                  </a:moveTo>
                  <a:cubicBezTo>
                    <a:pt x="11194" y="2"/>
                    <a:pt x="9940" y="319"/>
                    <a:pt x="8820" y="925"/>
                  </a:cubicBezTo>
                  <a:lnTo>
                    <a:pt x="7331" y="1734"/>
                  </a:lnTo>
                  <a:lnTo>
                    <a:pt x="7331" y="1340"/>
                  </a:lnTo>
                  <a:cubicBezTo>
                    <a:pt x="7340" y="608"/>
                    <a:pt x="6749" y="9"/>
                    <a:pt x="6017" y="9"/>
                  </a:cubicBezTo>
                  <a:cubicBezTo>
                    <a:pt x="5284" y="9"/>
                    <a:pt x="4693" y="608"/>
                    <a:pt x="4702" y="1340"/>
                  </a:cubicBezTo>
                  <a:lnTo>
                    <a:pt x="4702" y="3159"/>
                  </a:lnTo>
                  <a:lnTo>
                    <a:pt x="3585" y="3765"/>
                  </a:lnTo>
                  <a:lnTo>
                    <a:pt x="3585" y="2348"/>
                  </a:lnTo>
                  <a:cubicBezTo>
                    <a:pt x="3585" y="2123"/>
                    <a:pt x="3719" y="1921"/>
                    <a:pt x="3927" y="1832"/>
                  </a:cubicBezTo>
                  <a:cubicBezTo>
                    <a:pt x="4118" y="1751"/>
                    <a:pt x="4208" y="1530"/>
                    <a:pt x="4127" y="1337"/>
                  </a:cubicBezTo>
                  <a:cubicBezTo>
                    <a:pt x="4066" y="1194"/>
                    <a:pt x="3926" y="1107"/>
                    <a:pt x="3779" y="1107"/>
                  </a:cubicBezTo>
                  <a:cubicBezTo>
                    <a:pt x="3730" y="1107"/>
                    <a:pt x="3680" y="1117"/>
                    <a:pt x="3632" y="1137"/>
                  </a:cubicBezTo>
                  <a:cubicBezTo>
                    <a:pt x="3144" y="1342"/>
                    <a:pt x="2829" y="1819"/>
                    <a:pt x="2829" y="2348"/>
                  </a:cubicBezTo>
                  <a:lnTo>
                    <a:pt x="2829" y="4174"/>
                  </a:lnTo>
                  <a:lnTo>
                    <a:pt x="316" y="5537"/>
                  </a:lnTo>
                  <a:cubicBezTo>
                    <a:pt x="287" y="5554"/>
                    <a:pt x="259" y="5570"/>
                    <a:pt x="231" y="5586"/>
                  </a:cubicBezTo>
                  <a:lnTo>
                    <a:pt x="222" y="5591"/>
                  </a:lnTo>
                  <a:cubicBezTo>
                    <a:pt x="73" y="5676"/>
                    <a:pt x="1" y="5850"/>
                    <a:pt x="45" y="6016"/>
                  </a:cubicBezTo>
                  <a:cubicBezTo>
                    <a:pt x="89" y="6181"/>
                    <a:pt x="238" y="6296"/>
                    <a:pt x="410" y="6296"/>
                  </a:cubicBezTo>
                  <a:lnTo>
                    <a:pt x="21898" y="6296"/>
                  </a:lnTo>
                  <a:cubicBezTo>
                    <a:pt x="22478" y="6304"/>
                    <a:pt x="22945" y="6777"/>
                    <a:pt x="22945" y="7359"/>
                  </a:cubicBezTo>
                  <a:cubicBezTo>
                    <a:pt x="22945" y="7941"/>
                    <a:pt x="22478" y="8414"/>
                    <a:pt x="21898" y="8422"/>
                  </a:cubicBezTo>
                  <a:lnTo>
                    <a:pt x="8111" y="8422"/>
                  </a:lnTo>
                  <a:cubicBezTo>
                    <a:pt x="8104" y="8422"/>
                    <a:pt x="8098" y="8421"/>
                    <a:pt x="8092" y="8421"/>
                  </a:cubicBezTo>
                  <a:cubicBezTo>
                    <a:pt x="7090" y="8421"/>
                    <a:pt x="6275" y="9235"/>
                    <a:pt x="6275" y="10240"/>
                  </a:cubicBezTo>
                  <a:cubicBezTo>
                    <a:pt x="6275" y="11245"/>
                    <a:pt x="7090" y="12059"/>
                    <a:pt x="8092" y="12059"/>
                  </a:cubicBezTo>
                  <a:cubicBezTo>
                    <a:pt x="8098" y="12059"/>
                    <a:pt x="8104" y="12059"/>
                    <a:pt x="8111" y="12059"/>
                  </a:cubicBezTo>
                  <a:lnTo>
                    <a:pt x="15637" y="12059"/>
                  </a:lnTo>
                  <a:cubicBezTo>
                    <a:pt x="15643" y="12059"/>
                    <a:pt x="15648" y="12059"/>
                    <a:pt x="15653" y="12059"/>
                  </a:cubicBezTo>
                  <a:cubicBezTo>
                    <a:pt x="15861" y="12059"/>
                    <a:pt x="16032" y="11891"/>
                    <a:pt x="16032" y="11681"/>
                  </a:cubicBezTo>
                  <a:cubicBezTo>
                    <a:pt x="16032" y="11472"/>
                    <a:pt x="15862" y="11304"/>
                    <a:pt x="15656" y="11304"/>
                  </a:cubicBezTo>
                  <a:cubicBezTo>
                    <a:pt x="15649" y="11304"/>
                    <a:pt x="15643" y="11304"/>
                    <a:pt x="15637" y="11304"/>
                  </a:cubicBezTo>
                  <a:lnTo>
                    <a:pt x="8111" y="11304"/>
                  </a:lnTo>
                  <a:cubicBezTo>
                    <a:pt x="8106" y="11304"/>
                    <a:pt x="8102" y="11304"/>
                    <a:pt x="8097" y="11304"/>
                  </a:cubicBezTo>
                  <a:cubicBezTo>
                    <a:pt x="7511" y="11304"/>
                    <a:pt x="7035" y="10828"/>
                    <a:pt x="7035" y="10240"/>
                  </a:cubicBezTo>
                  <a:cubicBezTo>
                    <a:pt x="7035" y="9652"/>
                    <a:pt x="7511" y="9178"/>
                    <a:pt x="8097" y="9178"/>
                  </a:cubicBezTo>
                  <a:cubicBezTo>
                    <a:pt x="8102" y="9178"/>
                    <a:pt x="8106" y="9178"/>
                    <a:pt x="8111" y="9178"/>
                  </a:cubicBezTo>
                  <a:lnTo>
                    <a:pt x="21898" y="9178"/>
                  </a:lnTo>
                  <a:cubicBezTo>
                    <a:pt x="22894" y="9169"/>
                    <a:pt x="23697" y="8357"/>
                    <a:pt x="23697" y="7359"/>
                  </a:cubicBezTo>
                  <a:cubicBezTo>
                    <a:pt x="23697" y="6363"/>
                    <a:pt x="22894" y="5551"/>
                    <a:pt x="21898" y="5542"/>
                  </a:cubicBezTo>
                  <a:lnTo>
                    <a:pt x="21898" y="5540"/>
                  </a:lnTo>
                  <a:lnTo>
                    <a:pt x="19830" y="5540"/>
                  </a:lnTo>
                  <a:cubicBezTo>
                    <a:pt x="19385" y="4009"/>
                    <a:pt x="18477" y="2653"/>
                    <a:pt x="17229" y="1660"/>
                  </a:cubicBezTo>
                  <a:cubicBezTo>
                    <a:pt x="15863" y="575"/>
                    <a:pt x="14217" y="1"/>
                    <a:pt x="12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2"/>
            <p:cNvSpPr/>
            <p:nvPr/>
          </p:nvSpPr>
          <p:spPr>
            <a:xfrm>
              <a:off x="2095725" y="4056400"/>
              <a:ext cx="18925" cy="18925"/>
            </a:xfrm>
            <a:custGeom>
              <a:rect b="b" l="l" r="r" t="t"/>
              <a:pathLst>
                <a:path extrusionOk="0" h="757" w="757">
                  <a:moveTo>
                    <a:pt x="379" y="0"/>
                  </a:moveTo>
                  <a:cubicBezTo>
                    <a:pt x="170" y="0"/>
                    <a:pt x="1" y="170"/>
                    <a:pt x="1" y="377"/>
                  </a:cubicBezTo>
                  <a:cubicBezTo>
                    <a:pt x="1" y="587"/>
                    <a:pt x="170" y="756"/>
                    <a:pt x="379" y="756"/>
                  </a:cubicBezTo>
                  <a:cubicBezTo>
                    <a:pt x="589" y="756"/>
                    <a:pt x="757" y="587"/>
                    <a:pt x="757" y="377"/>
                  </a:cubicBezTo>
                  <a:cubicBezTo>
                    <a:pt x="757" y="170"/>
                    <a:pt x="589" y="0"/>
                    <a:pt x="3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2"/>
            <p:cNvSpPr/>
            <p:nvPr/>
          </p:nvSpPr>
          <p:spPr>
            <a:xfrm>
              <a:off x="2132275" y="4025050"/>
              <a:ext cx="18925" cy="18925"/>
            </a:xfrm>
            <a:custGeom>
              <a:rect b="b" l="l" r="r" t="t"/>
              <a:pathLst>
                <a:path extrusionOk="0" h="757" w="757">
                  <a:moveTo>
                    <a:pt x="378" y="0"/>
                  </a:moveTo>
                  <a:cubicBezTo>
                    <a:pt x="170" y="0"/>
                    <a:pt x="1" y="170"/>
                    <a:pt x="1" y="379"/>
                  </a:cubicBezTo>
                  <a:cubicBezTo>
                    <a:pt x="1" y="587"/>
                    <a:pt x="170" y="756"/>
                    <a:pt x="378" y="756"/>
                  </a:cubicBezTo>
                  <a:cubicBezTo>
                    <a:pt x="587" y="756"/>
                    <a:pt x="757" y="587"/>
                    <a:pt x="757" y="379"/>
                  </a:cubicBezTo>
                  <a:cubicBezTo>
                    <a:pt x="757" y="170"/>
                    <a:pt x="587" y="0"/>
                    <a:pt x="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52"/>
          <p:cNvGrpSpPr/>
          <p:nvPr/>
        </p:nvGrpSpPr>
        <p:grpSpPr>
          <a:xfrm>
            <a:off x="2974154" y="2575225"/>
            <a:ext cx="472200" cy="592125"/>
            <a:chOff x="2158700" y="3039150"/>
            <a:chExt cx="472200" cy="592125"/>
          </a:xfrm>
        </p:grpSpPr>
        <p:sp>
          <p:nvSpPr>
            <p:cNvPr id="4991" name="Google Shape;4991;p52"/>
            <p:cNvSpPr/>
            <p:nvPr/>
          </p:nvSpPr>
          <p:spPr>
            <a:xfrm>
              <a:off x="2273800" y="3039150"/>
              <a:ext cx="316875" cy="367600"/>
            </a:xfrm>
            <a:custGeom>
              <a:rect b="b" l="l" r="r" t="t"/>
              <a:pathLst>
                <a:path extrusionOk="0" h="14704" w="12675">
                  <a:moveTo>
                    <a:pt x="4676" y="756"/>
                  </a:moveTo>
                  <a:lnTo>
                    <a:pt x="4676" y="3523"/>
                  </a:lnTo>
                  <a:lnTo>
                    <a:pt x="2392" y="3523"/>
                  </a:lnTo>
                  <a:lnTo>
                    <a:pt x="2392" y="756"/>
                  </a:lnTo>
                  <a:close/>
                  <a:moveTo>
                    <a:pt x="5692" y="4279"/>
                  </a:moveTo>
                  <a:lnTo>
                    <a:pt x="5692" y="11873"/>
                  </a:lnTo>
                  <a:lnTo>
                    <a:pt x="1378" y="11873"/>
                  </a:lnTo>
                  <a:lnTo>
                    <a:pt x="1378" y="4279"/>
                  </a:lnTo>
                  <a:close/>
                  <a:moveTo>
                    <a:pt x="2401" y="12629"/>
                  </a:moveTo>
                  <a:lnTo>
                    <a:pt x="2401" y="13948"/>
                  </a:lnTo>
                  <a:lnTo>
                    <a:pt x="1635" y="13948"/>
                  </a:lnTo>
                  <a:lnTo>
                    <a:pt x="1635" y="12629"/>
                  </a:lnTo>
                  <a:close/>
                  <a:moveTo>
                    <a:pt x="5434" y="12629"/>
                  </a:moveTo>
                  <a:lnTo>
                    <a:pt x="5434" y="13948"/>
                  </a:lnTo>
                  <a:lnTo>
                    <a:pt x="4668" y="13948"/>
                  </a:lnTo>
                  <a:lnTo>
                    <a:pt x="4668" y="12629"/>
                  </a:lnTo>
                  <a:close/>
                  <a:moveTo>
                    <a:pt x="2015" y="0"/>
                  </a:moveTo>
                  <a:cubicBezTo>
                    <a:pt x="1806" y="0"/>
                    <a:pt x="1636" y="170"/>
                    <a:pt x="1636" y="378"/>
                  </a:cubicBezTo>
                  <a:lnTo>
                    <a:pt x="1636" y="3523"/>
                  </a:lnTo>
                  <a:lnTo>
                    <a:pt x="999" y="3523"/>
                  </a:lnTo>
                  <a:cubicBezTo>
                    <a:pt x="792" y="3523"/>
                    <a:pt x="622" y="3692"/>
                    <a:pt x="622" y="3900"/>
                  </a:cubicBezTo>
                  <a:lnTo>
                    <a:pt x="622" y="11873"/>
                  </a:lnTo>
                  <a:lnTo>
                    <a:pt x="395" y="11873"/>
                  </a:lnTo>
                  <a:cubicBezTo>
                    <a:pt x="390" y="11872"/>
                    <a:pt x="385" y="11872"/>
                    <a:pt x="379" y="11872"/>
                  </a:cubicBezTo>
                  <a:cubicBezTo>
                    <a:pt x="171" y="11872"/>
                    <a:pt x="0" y="12042"/>
                    <a:pt x="0" y="12251"/>
                  </a:cubicBezTo>
                  <a:cubicBezTo>
                    <a:pt x="0" y="12461"/>
                    <a:pt x="171" y="12629"/>
                    <a:pt x="379" y="12629"/>
                  </a:cubicBezTo>
                  <a:cubicBezTo>
                    <a:pt x="385" y="12629"/>
                    <a:pt x="390" y="12629"/>
                    <a:pt x="395" y="12629"/>
                  </a:cubicBezTo>
                  <a:lnTo>
                    <a:pt x="879" y="12629"/>
                  </a:lnTo>
                  <a:lnTo>
                    <a:pt x="879" y="14325"/>
                  </a:lnTo>
                  <a:cubicBezTo>
                    <a:pt x="879" y="14534"/>
                    <a:pt x="1048" y="14704"/>
                    <a:pt x="1256" y="14704"/>
                  </a:cubicBezTo>
                  <a:lnTo>
                    <a:pt x="2780" y="14704"/>
                  </a:lnTo>
                  <a:cubicBezTo>
                    <a:pt x="2988" y="14704"/>
                    <a:pt x="3157" y="14534"/>
                    <a:pt x="3157" y="14325"/>
                  </a:cubicBezTo>
                  <a:lnTo>
                    <a:pt x="3157" y="12629"/>
                  </a:lnTo>
                  <a:lnTo>
                    <a:pt x="3913" y="12629"/>
                  </a:lnTo>
                  <a:lnTo>
                    <a:pt x="3913" y="14325"/>
                  </a:lnTo>
                  <a:cubicBezTo>
                    <a:pt x="3912" y="14534"/>
                    <a:pt x="4081" y="14704"/>
                    <a:pt x="4290" y="14704"/>
                  </a:cubicBezTo>
                  <a:lnTo>
                    <a:pt x="5813" y="14704"/>
                  </a:lnTo>
                  <a:cubicBezTo>
                    <a:pt x="6021" y="14704"/>
                    <a:pt x="6190" y="14534"/>
                    <a:pt x="6190" y="14325"/>
                  </a:cubicBezTo>
                  <a:lnTo>
                    <a:pt x="6190" y="12629"/>
                  </a:lnTo>
                  <a:lnTo>
                    <a:pt x="6673" y="12629"/>
                  </a:lnTo>
                  <a:cubicBezTo>
                    <a:pt x="6875" y="12620"/>
                    <a:pt x="7034" y="12453"/>
                    <a:pt x="7034" y="12251"/>
                  </a:cubicBezTo>
                  <a:cubicBezTo>
                    <a:pt x="7034" y="12050"/>
                    <a:pt x="6875" y="11883"/>
                    <a:pt x="6673" y="11874"/>
                  </a:cubicBezTo>
                  <a:lnTo>
                    <a:pt x="6446" y="11874"/>
                  </a:lnTo>
                  <a:lnTo>
                    <a:pt x="6446" y="6588"/>
                  </a:lnTo>
                  <a:lnTo>
                    <a:pt x="7481" y="6588"/>
                  </a:lnTo>
                  <a:lnTo>
                    <a:pt x="10779" y="8468"/>
                  </a:lnTo>
                  <a:cubicBezTo>
                    <a:pt x="11392" y="8821"/>
                    <a:pt x="11910" y="9715"/>
                    <a:pt x="11910" y="10421"/>
                  </a:cubicBezTo>
                  <a:lnTo>
                    <a:pt x="11910" y="12978"/>
                  </a:lnTo>
                  <a:cubicBezTo>
                    <a:pt x="11899" y="13193"/>
                    <a:pt x="12072" y="13373"/>
                    <a:pt x="12287" y="13373"/>
                  </a:cubicBezTo>
                  <a:cubicBezTo>
                    <a:pt x="12502" y="13373"/>
                    <a:pt x="12674" y="13193"/>
                    <a:pt x="12664" y="12978"/>
                  </a:cubicBezTo>
                  <a:lnTo>
                    <a:pt x="12664" y="10421"/>
                  </a:lnTo>
                  <a:cubicBezTo>
                    <a:pt x="12664" y="9445"/>
                    <a:pt x="12001" y="8300"/>
                    <a:pt x="11154" y="7813"/>
                  </a:cubicBezTo>
                  <a:lnTo>
                    <a:pt x="7768" y="5882"/>
                  </a:lnTo>
                  <a:cubicBezTo>
                    <a:pt x="7713" y="5851"/>
                    <a:pt x="7651" y="5833"/>
                    <a:pt x="7589" y="5833"/>
                  </a:cubicBezTo>
                  <a:cubicBezTo>
                    <a:pt x="7586" y="5833"/>
                    <a:pt x="7584" y="5833"/>
                    <a:pt x="7581" y="5833"/>
                  </a:cubicBezTo>
                  <a:lnTo>
                    <a:pt x="6446" y="5833"/>
                  </a:lnTo>
                  <a:lnTo>
                    <a:pt x="6446" y="3900"/>
                  </a:lnTo>
                  <a:cubicBezTo>
                    <a:pt x="6446" y="3692"/>
                    <a:pt x="6278" y="3523"/>
                    <a:pt x="6069" y="3523"/>
                  </a:cubicBezTo>
                  <a:lnTo>
                    <a:pt x="5432" y="3523"/>
                  </a:lnTo>
                  <a:lnTo>
                    <a:pt x="5432" y="378"/>
                  </a:lnTo>
                  <a:cubicBezTo>
                    <a:pt x="5432" y="170"/>
                    <a:pt x="5263" y="0"/>
                    <a:pt x="50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2"/>
            <p:cNvSpPr/>
            <p:nvPr/>
          </p:nvSpPr>
          <p:spPr>
            <a:xfrm>
              <a:off x="2158700" y="3272625"/>
              <a:ext cx="472200" cy="358650"/>
            </a:xfrm>
            <a:custGeom>
              <a:rect b="b" l="l" r="r" t="t"/>
              <a:pathLst>
                <a:path extrusionOk="0" h="14346" w="18888">
                  <a:moveTo>
                    <a:pt x="16890" y="5528"/>
                  </a:moveTo>
                  <a:cubicBezTo>
                    <a:pt x="17039" y="5528"/>
                    <a:pt x="17190" y="5557"/>
                    <a:pt x="17333" y="5617"/>
                  </a:cubicBezTo>
                  <a:cubicBezTo>
                    <a:pt x="17763" y="5795"/>
                    <a:pt x="18045" y="6215"/>
                    <a:pt x="18045" y="6682"/>
                  </a:cubicBezTo>
                  <a:cubicBezTo>
                    <a:pt x="18045" y="7319"/>
                    <a:pt x="17528" y="7836"/>
                    <a:pt x="16891" y="7838"/>
                  </a:cubicBezTo>
                  <a:lnTo>
                    <a:pt x="16891" y="7836"/>
                  </a:lnTo>
                  <a:cubicBezTo>
                    <a:pt x="16424" y="7836"/>
                    <a:pt x="16004" y="7555"/>
                    <a:pt x="15825" y="7124"/>
                  </a:cubicBezTo>
                  <a:cubicBezTo>
                    <a:pt x="15646" y="6693"/>
                    <a:pt x="15744" y="6196"/>
                    <a:pt x="16074" y="5866"/>
                  </a:cubicBezTo>
                  <a:cubicBezTo>
                    <a:pt x="16295" y="5645"/>
                    <a:pt x="16590" y="5528"/>
                    <a:pt x="16890" y="5528"/>
                  </a:cubicBezTo>
                  <a:close/>
                  <a:moveTo>
                    <a:pt x="12185" y="1"/>
                  </a:moveTo>
                  <a:cubicBezTo>
                    <a:pt x="12054" y="1"/>
                    <a:pt x="11926" y="70"/>
                    <a:pt x="11857" y="192"/>
                  </a:cubicBezTo>
                  <a:cubicBezTo>
                    <a:pt x="11753" y="373"/>
                    <a:pt x="11817" y="605"/>
                    <a:pt x="12000" y="708"/>
                  </a:cubicBezTo>
                  <a:lnTo>
                    <a:pt x="13470" y="1542"/>
                  </a:lnTo>
                  <a:lnTo>
                    <a:pt x="13470" y="6305"/>
                  </a:lnTo>
                  <a:lnTo>
                    <a:pt x="4999" y="6305"/>
                  </a:lnTo>
                  <a:cubicBezTo>
                    <a:pt x="4791" y="6305"/>
                    <a:pt x="4622" y="6473"/>
                    <a:pt x="4622" y="6682"/>
                  </a:cubicBezTo>
                  <a:lnTo>
                    <a:pt x="4622" y="8194"/>
                  </a:lnTo>
                  <a:cubicBezTo>
                    <a:pt x="4622" y="8402"/>
                    <a:pt x="4790" y="8572"/>
                    <a:pt x="4999" y="8572"/>
                  </a:cubicBezTo>
                  <a:lnTo>
                    <a:pt x="12336" y="8572"/>
                  </a:lnTo>
                  <a:cubicBezTo>
                    <a:pt x="12537" y="8563"/>
                    <a:pt x="12697" y="8396"/>
                    <a:pt x="12697" y="8194"/>
                  </a:cubicBezTo>
                  <a:cubicBezTo>
                    <a:pt x="12697" y="7992"/>
                    <a:pt x="12537" y="7826"/>
                    <a:pt x="12336" y="7817"/>
                  </a:cubicBezTo>
                  <a:lnTo>
                    <a:pt x="5378" y="7817"/>
                  </a:lnTo>
                  <a:lnTo>
                    <a:pt x="5378" y="7061"/>
                  </a:lnTo>
                  <a:lnTo>
                    <a:pt x="13469" y="7061"/>
                  </a:lnTo>
                  <a:lnTo>
                    <a:pt x="13469" y="9513"/>
                  </a:lnTo>
                  <a:lnTo>
                    <a:pt x="3716" y="9513"/>
                  </a:lnTo>
                  <a:cubicBezTo>
                    <a:pt x="2728" y="9513"/>
                    <a:pt x="1649" y="10224"/>
                    <a:pt x="1260" y="11131"/>
                  </a:cubicBezTo>
                  <a:lnTo>
                    <a:pt x="108" y="13818"/>
                  </a:lnTo>
                  <a:cubicBezTo>
                    <a:pt x="0" y="14067"/>
                    <a:pt x="183" y="14346"/>
                    <a:pt x="454" y="14346"/>
                  </a:cubicBezTo>
                  <a:lnTo>
                    <a:pt x="16891" y="14346"/>
                  </a:lnTo>
                  <a:cubicBezTo>
                    <a:pt x="17100" y="14346"/>
                    <a:pt x="17268" y="14176"/>
                    <a:pt x="17268" y="13967"/>
                  </a:cubicBezTo>
                  <a:lnTo>
                    <a:pt x="17268" y="8555"/>
                  </a:lnTo>
                  <a:cubicBezTo>
                    <a:pt x="18231" y="8361"/>
                    <a:pt x="18888" y="7469"/>
                    <a:pt x="18791" y="6494"/>
                  </a:cubicBezTo>
                  <a:cubicBezTo>
                    <a:pt x="18693" y="5518"/>
                    <a:pt x="17872" y="4774"/>
                    <a:pt x="16891" y="4774"/>
                  </a:cubicBezTo>
                  <a:lnTo>
                    <a:pt x="16891" y="4772"/>
                  </a:lnTo>
                  <a:cubicBezTo>
                    <a:pt x="15909" y="4772"/>
                    <a:pt x="15088" y="5517"/>
                    <a:pt x="14991" y="6492"/>
                  </a:cubicBezTo>
                  <a:cubicBezTo>
                    <a:pt x="14894" y="7469"/>
                    <a:pt x="15551" y="8359"/>
                    <a:pt x="16514" y="8554"/>
                  </a:cubicBezTo>
                  <a:lnTo>
                    <a:pt x="16514" y="13588"/>
                  </a:lnTo>
                  <a:lnTo>
                    <a:pt x="1027" y="13588"/>
                  </a:lnTo>
                  <a:lnTo>
                    <a:pt x="1954" y="11428"/>
                  </a:lnTo>
                  <a:cubicBezTo>
                    <a:pt x="2224" y="10798"/>
                    <a:pt x="3030" y="10268"/>
                    <a:pt x="3714" y="10268"/>
                  </a:cubicBezTo>
                  <a:lnTo>
                    <a:pt x="15360" y="10268"/>
                  </a:lnTo>
                  <a:cubicBezTo>
                    <a:pt x="15365" y="10268"/>
                    <a:pt x="15370" y="10268"/>
                    <a:pt x="15375" y="10268"/>
                  </a:cubicBezTo>
                  <a:cubicBezTo>
                    <a:pt x="15584" y="10268"/>
                    <a:pt x="15755" y="10099"/>
                    <a:pt x="15755" y="9889"/>
                  </a:cubicBezTo>
                  <a:cubicBezTo>
                    <a:pt x="15755" y="9679"/>
                    <a:pt x="15584" y="9512"/>
                    <a:pt x="15376" y="9512"/>
                  </a:cubicBezTo>
                  <a:cubicBezTo>
                    <a:pt x="15370" y="9512"/>
                    <a:pt x="15365" y="9512"/>
                    <a:pt x="15360" y="9512"/>
                  </a:cubicBezTo>
                  <a:lnTo>
                    <a:pt x="14226" y="9512"/>
                  </a:lnTo>
                  <a:lnTo>
                    <a:pt x="14226" y="1321"/>
                  </a:lnTo>
                  <a:cubicBezTo>
                    <a:pt x="14226" y="1185"/>
                    <a:pt x="14153" y="1060"/>
                    <a:pt x="14035" y="992"/>
                  </a:cubicBezTo>
                  <a:lnTo>
                    <a:pt x="12372" y="50"/>
                  </a:lnTo>
                  <a:cubicBezTo>
                    <a:pt x="12313" y="17"/>
                    <a:pt x="12249" y="1"/>
                    <a:pt x="12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52"/>
          <p:cNvGrpSpPr/>
          <p:nvPr/>
        </p:nvGrpSpPr>
        <p:grpSpPr>
          <a:xfrm>
            <a:off x="3098304" y="3575638"/>
            <a:ext cx="595600" cy="592100"/>
            <a:chOff x="2565300" y="3851550"/>
            <a:chExt cx="595600" cy="592100"/>
          </a:xfrm>
        </p:grpSpPr>
        <p:sp>
          <p:nvSpPr>
            <p:cNvPr id="4994" name="Google Shape;4994;p52"/>
            <p:cNvSpPr/>
            <p:nvPr/>
          </p:nvSpPr>
          <p:spPr>
            <a:xfrm>
              <a:off x="2565300" y="3851550"/>
              <a:ext cx="595600" cy="592100"/>
            </a:xfrm>
            <a:custGeom>
              <a:rect b="b" l="l" r="r" t="t"/>
              <a:pathLst>
                <a:path extrusionOk="0" h="23684" w="23824">
                  <a:moveTo>
                    <a:pt x="4507" y="914"/>
                  </a:moveTo>
                  <a:lnTo>
                    <a:pt x="7048" y="3452"/>
                  </a:lnTo>
                  <a:lnTo>
                    <a:pt x="6114" y="4386"/>
                  </a:lnTo>
                  <a:lnTo>
                    <a:pt x="4911" y="5589"/>
                  </a:lnTo>
                  <a:lnTo>
                    <a:pt x="3975" y="6524"/>
                  </a:lnTo>
                  <a:lnTo>
                    <a:pt x="1436" y="3987"/>
                  </a:lnTo>
                  <a:lnTo>
                    <a:pt x="2104" y="3318"/>
                  </a:lnTo>
                  <a:lnTo>
                    <a:pt x="3841" y="5057"/>
                  </a:lnTo>
                  <a:cubicBezTo>
                    <a:pt x="3916" y="5137"/>
                    <a:pt x="4017" y="5177"/>
                    <a:pt x="4118" y="5177"/>
                  </a:cubicBezTo>
                  <a:cubicBezTo>
                    <a:pt x="4215" y="5177"/>
                    <a:pt x="4312" y="5140"/>
                    <a:pt x="4385" y="5067"/>
                  </a:cubicBezTo>
                  <a:cubicBezTo>
                    <a:pt x="4537" y="4915"/>
                    <a:pt x="4532" y="4668"/>
                    <a:pt x="4376" y="4522"/>
                  </a:cubicBezTo>
                  <a:lnTo>
                    <a:pt x="2637" y="2784"/>
                  </a:lnTo>
                  <a:lnTo>
                    <a:pt x="3305" y="2116"/>
                  </a:lnTo>
                  <a:lnTo>
                    <a:pt x="5044" y="3854"/>
                  </a:lnTo>
                  <a:cubicBezTo>
                    <a:pt x="5117" y="3925"/>
                    <a:pt x="5211" y="3960"/>
                    <a:pt x="5306" y="3960"/>
                  </a:cubicBezTo>
                  <a:cubicBezTo>
                    <a:pt x="5402" y="3960"/>
                    <a:pt x="5499" y="3923"/>
                    <a:pt x="5573" y="3850"/>
                  </a:cubicBezTo>
                  <a:cubicBezTo>
                    <a:pt x="5719" y="3704"/>
                    <a:pt x="5720" y="3468"/>
                    <a:pt x="5577" y="3321"/>
                  </a:cubicBezTo>
                  <a:lnTo>
                    <a:pt x="3840" y="1582"/>
                  </a:lnTo>
                  <a:lnTo>
                    <a:pt x="4507" y="914"/>
                  </a:lnTo>
                  <a:close/>
                  <a:moveTo>
                    <a:pt x="7583" y="3987"/>
                  </a:moveTo>
                  <a:lnTo>
                    <a:pt x="10122" y="6527"/>
                  </a:lnTo>
                  <a:lnTo>
                    <a:pt x="9455" y="7195"/>
                  </a:lnTo>
                  <a:lnTo>
                    <a:pt x="6915" y="4654"/>
                  </a:lnTo>
                  <a:lnTo>
                    <a:pt x="7583" y="3987"/>
                  </a:lnTo>
                  <a:close/>
                  <a:moveTo>
                    <a:pt x="6380" y="5191"/>
                  </a:moveTo>
                  <a:lnTo>
                    <a:pt x="8920" y="7730"/>
                  </a:lnTo>
                  <a:lnTo>
                    <a:pt x="8587" y="8063"/>
                  </a:lnTo>
                  <a:lnTo>
                    <a:pt x="8587" y="8064"/>
                  </a:lnTo>
                  <a:lnTo>
                    <a:pt x="8252" y="8398"/>
                  </a:lnTo>
                  <a:lnTo>
                    <a:pt x="5711" y="5858"/>
                  </a:lnTo>
                  <a:lnTo>
                    <a:pt x="6380" y="5191"/>
                  </a:lnTo>
                  <a:close/>
                  <a:moveTo>
                    <a:pt x="17463" y="4234"/>
                  </a:moveTo>
                  <a:lnTo>
                    <a:pt x="18273" y="4304"/>
                  </a:lnTo>
                  <a:cubicBezTo>
                    <a:pt x="18372" y="4312"/>
                    <a:pt x="18552" y="4395"/>
                    <a:pt x="18623" y="4466"/>
                  </a:cubicBezTo>
                  <a:lnTo>
                    <a:pt x="19324" y="5166"/>
                  </a:lnTo>
                  <a:cubicBezTo>
                    <a:pt x="19394" y="5236"/>
                    <a:pt x="19478" y="5416"/>
                    <a:pt x="19486" y="5516"/>
                  </a:cubicBezTo>
                  <a:lnTo>
                    <a:pt x="19629" y="7183"/>
                  </a:lnTo>
                  <a:lnTo>
                    <a:pt x="18238" y="8573"/>
                  </a:lnTo>
                  <a:lnTo>
                    <a:pt x="15215" y="5550"/>
                  </a:lnTo>
                  <a:lnTo>
                    <a:pt x="16462" y="4304"/>
                  </a:lnTo>
                  <a:lnTo>
                    <a:pt x="18176" y="6019"/>
                  </a:lnTo>
                  <a:cubicBezTo>
                    <a:pt x="18251" y="6099"/>
                    <a:pt x="18352" y="6139"/>
                    <a:pt x="18453" y="6139"/>
                  </a:cubicBezTo>
                  <a:cubicBezTo>
                    <a:pt x="18550" y="6139"/>
                    <a:pt x="18647" y="6102"/>
                    <a:pt x="18721" y="6028"/>
                  </a:cubicBezTo>
                  <a:cubicBezTo>
                    <a:pt x="18872" y="5877"/>
                    <a:pt x="18867" y="5630"/>
                    <a:pt x="18711" y="5484"/>
                  </a:cubicBezTo>
                  <a:lnTo>
                    <a:pt x="17463" y="4234"/>
                  </a:lnTo>
                  <a:close/>
                  <a:moveTo>
                    <a:pt x="5178" y="6392"/>
                  </a:moveTo>
                  <a:lnTo>
                    <a:pt x="7717" y="8931"/>
                  </a:lnTo>
                  <a:lnTo>
                    <a:pt x="7049" y="9599"/>
                  </a:lnTo>
                  <a:lnTo>
                    <a:pt x="7049" y="9600"/>
                  </a:lnTo>
                  <a:lnTo>
                    <a:pt x="4510" y="7061"/>
                  </a:lnTo>
                  <a:lnTo>
                    <a:pt x="5178" y="6392"/>
                  </a:lnTo>
                  <a:close/>
                  <a:moveTo>
                    <a:pt x="7388" y="15690"/>
                  </a:moveTo>
                  <a:lnTo>
                    <a:pt x="8280" y="16581"/>
                  </a:lnTo>
                  <a:lnTo>
                    <a:pt x="7719" y="17143"/>
                  </a:lnTo>
                  <a:cubicBezTo>
                    <a:pt x="7559" y="16948"/>
                    <a:pt x="7390" y="16760"/>
                    <a:pt x="7210" y="16580"/>
                  </a:cubicBezTo>
                  <a:cubicBezTo>
                    <a:pt x="7091" y="16460"/>
                    <a:pt x="6968" y="16345"/>
                    <a:pt x="6843" y="16236"/>
                  </a:cubicBezTo>
                  <a:lnTo>
                    <a:pt x="7388" y="15690"/>
                  </a:lnTo>
                  <a:close/>
                  <a:moveTo>
                    <a:pt x="14227" y="5631"/>
                  </a:moveTo>
                  <a:lnTo>
                    <a:pt x="18159" y="9563"/>
                  </a:lnTo>
                  <a:lnTo>
                    <a:pt x="10245" y="17477"/>
                  </a:lnTo>
                  <a:lnTo>
                    <a:pt x="6313" y="13545"/>
                  </a:lnTo>
                  <a:lnTo>
                    <a:pt x="14227" y="5631"/>
                  </a:lnTo>
                  <a:close/>
                  <a:moveTo>
                    <a:pt x="17261" y="13666"/>
                  </a:moveTo>
                  <a:lnTo>
                    <a:pt x="19802" y="16207"/>
                  </a:lnTo>
                  <a:lnTo>
                    <a:pt x="16729" y="19278"/>
                  </a:lnTo>
                  <a:lnTo>
                    <a:pt x="14190" y="16740"/>
                  </a:lnTo>
                  <a:lnTo>
                    <a:pt x="14190" y="16740"/>
                  </a:lnTo>
                  <a:lnTo>
                    <a:pt x="14857" y="16073"/>
                  </a:lnTo>
                  <a:lnTo>
                    <a:pt x="16595" y="17810"/>
                  </a:lnTo>
                  <a:cubicBezTo>
                    <a:pt x="16668" y="17881"/>
                    <a:pt x="16763" y="17916"/>
                    <a:pt x="16857" y="17916"/>
                  </a:cubicBezTo>
                  <a:cubicBezTo>
                    <a:pt x="16954" y="17916"/>
                    <a:pt x="17051" y="17879"/>
                    <a:pt x="17124" y="17806"/>
                  </a:cubicBezTo>
                  <a:cubicBezTo>
                    <a:pt x="17270" y="17660"/>
                    <a:pt x="17273" y="17424"/>
                    <a:pt x="17130" y="17277"/>
                  </a:cubicBezTo>
                  <a:lnTo>
                    <a:pt x="15392" y="15536"/>
                  </a:lnTo>
                  <a:lnTo>
                    <a:pt x="15725" y="15203"/>
                  </a:lnTo>
                  <a:lnTo>
                    <a:pt x="16060" y="14869"/>
                  </a:lnTo>
                  <a:lnTo>
                    <a:pt x="17797" y="16606"/>
                  </a:lnTo>
                  <a:cubicBezTo>
                    <a:pt x="17871" y="16677"/>
                    <a:pt x="17965" y="16712"/>
                    <a:pt x="18059" y="16712"/>
                  </a:cubicBezTo>
                  <a:cubicBezTo>
                    <a:pt x="18156" y="16712"/>
                    <a:pt x="18253" y="16675"/>
                    <a:pt x="18327" y="16602"/>
                  </a:cubicBezTo>
                  <a:cubicBezTo>
                    <a:pt x="18472" y="16456"/>
                    <a:pt x="18474" y="16220"/>
                    <a:pt x="18332" y="16073"/>
                  </a:cubicBezTo>
                  <a:lnTo>
                    <a:pt x="16593" y="14334"/>
                  </a:lnTo>
                  <a:lnTo>
                    <a:pt x="17261" y="13666"/>
                  </a:lnTo>
                  <a:close/>
                  <a:moveTo>
                    <a:pt x="20337" y="16740"/>
                  </a:moveTo>
                  <a:lnTo>
                    <a:pt x="22876" y="19280"/>
                  </a:lnTo>
                  <a:lnTo>
                    <a:pt x="22208" y="19947"/>
                  </a:lnTo>
                  <a:lnTo>
                    <a:pt x="19669" y="17408"/>
                  </a:lnTo>
                  <a:lnTo>
                    <a:pt x="20337" y="16740"/>
                  </a:lnTo>
                  <a:close/>
                  <a:moveTo>
                    <a:pt x="2933" y="17799"/>
                  </a:moveTo>
                  <a:lnTo>
                    <a:pt x="5991" y="20857"/>
                  </a:lnTo>
                  <a:lnTo>
                    <a:pt x="3492" y="21113"/>
                  </a:lnTo>
                  <a:lnTo>
                    <a:pt x="2677" y="20298"/>
                  </a:lnTo>
                  <a:lnTo>
                    <a:pt x="2933" y="17799"/>
                  </a:lnTo>
                  <a:close/>
                  <a:moveTo>
                    <a:pt x="19134" y="17943"/>
                  </a:moveTo>
                  <a:lnTo>
                    <a:pt x="21673" y="20482"/>
                  </a:lnTo>
                  <a:lnTo>
                    <a:pt x="21006" y="21150"/>
                  </a:lnTo>
                  <a:lnTo>
                    <a:pt x="18467" y="18611"/>
                  </a:lnTo>
                  <a:lnTo>
                    <a:pt x="19134" y="17943"/>
                  </a:lnTo>
                  <a:close/>
                  <a:moveTo>
                    <a:pt x="17932" y="19144"/>
                  </a:moveTo>
                  <a:lnTo>
                    <a:pt x="20472" y="21685"/>
                  </a:lnTo>
                  <a:lnTo>
                    <a:pt x="19803" y="22352"/>
                  </a:lnTo>
                  <a:lnTo>
                    <a:pt x="17264" y="19813"/>
                  </a:lnTo>
                  <a:lnTo>
                    <a:pt x="17932" y="19144"/>
                  </a:lnTo>
                  <a:close/>
                  <a:moveTo>
                    <a:pt x="1762" y="15079"/>
                  </a:moveTo>
                  <a:cubicBezTo>
                    <a:pt x="3333" y="15079"/>
                    <a:pt x="4824" y="15597"/>
                    <a:pt x="6041" y="16553"/>
                  </a:cubicBezTo>
                  <a:lnTo>
                    <a:pt x="6049" y="16559"/>
                  </a:lnTo>
                  <a:cubicBezTo>
                    <a:pt x="6268" y="16732"/>
                    <a:pt x="6478" y="16917"/>
                    <a:pt x="6675" y="17115"/>
                  </a:cubicBezTo>
                  <a:cubicBezTo>
                    <a:pt x="8090" y="18532"/>
                    <a:pt x="8827" y="20491"/>
                    <a:pt x="8696" y="22489"/>
                  </a:cubicBezTo>
                  <a:lnTo>
                    <a:pt x="8694" y="22491"/>
                  </a:lnTo>
                  <a:lnTo>
                    <a:pt x="1299" y="15094"/>
                  </a:lnTo>
                  <a:cubicBezTo>
                    <a:pt x="1454" y="15084"/>
                    <a:pt x="1607" y="15079"/>
                    <a:pt x="1762" y="15079"/>
                  </a:cubicBezTo>
                  <a:close/>
                  <a:moveTo>
                    <a:pt x="4509" y="0"/>
                  </a:moveTo>
                  <a:cubicBezTo>
                    <a:pt x="4413" y="0"/>
                    <a:pt x="4316" y="37"/>
                    <a:pt x="4242" y="111"/>
                  </a:cubicBezTo>
                  <a:lnTo>
                    <a:pt x="636" y="3718"/>
                  </a:lnTo>
                  <a:cubicBezTo>
                    <a:pt x="488" y="3866"/>
                    <a:pt x="488" y="4105"/>
                    <a:pt x="636" y="4252"/>
                  </a:cubicBezTo>
                  <a:lnTo>
                    <a:pt x="6784" y="10402"/>
                  </a:lnTo>
                  <a:cubicBezTo>
                    <a:pt x="6858" y="10476"/>
                    <a:pt x="6954" y="10512"/>
                    <a:pt x="7051" y="10512"/>
                  </a:cubicBezTo>
                  <a:cubicBezTo>
                    <a:pt x="7148" y="10512"/>
                    <a:pt x="7245" y="10476"/>
                    <a:pt x="7319" y="10402"/>
                  </a:cubicBezTo>
                  <a:lnTo>
                    <a:pt x="8855" y="8865"/>
                  </a:lnTo>
                  <a:lnTo>
                    <a:pt x="9388" y="9400"/>
                  </a:lnTo>
                  <a:lnTo>
                    <a:pt x="5512" y="13277"/>
                  </a:lnTo>
                  <a:cubicBezTo>
                    <a:pt x="5363" y="13424"/>
                    <a:pt x="5363" y="13663"/>
                    <a:pt x="5512" y="13811"/>
                  </a:cubicBezTo>
                  <a:lnTo>
                    <a:pt x="6855" y="15155"/>
                  </a:lnTo>
                  <a:lnTo>
                    <a:pt x="6249" y="15762"/>
                  </a:lnTo>
                  <a:cubicBezTo>
                    <a:pt x="4949" y="14827"/>
                    <a:pt x="3395" y="14322"/>
                    <a:pt x="1763" y="14322"/>
                  </a:cubicBezTo>
                  <a:cubicBezTo>
                    <a:pt x="1312" y="14322"/>
                    <a:pt x="861" y="14362"/>
                    <a:pt x="418" y="14440"/>
                  </a:cubicBezTo>
                  <a:cubicBezTo>
                    <a:pt x="117" y="14493"/>
                    <a:pt x="1" y="14863"/>
                    <a:pt x="216" y="15079"/>
                  </a:cubicBezTo>
                  <a:lnTo>
                    <a:pt x="2245" y="17107"/>
                  </a:lnTo>
                  <a:lnTo>
                    <a:pt x="1906" y="20398"/>
                  </a:lnTo>
                  <a:cubicBezTo>
                    <a:pt x="1896" y="20512"/>
                    <a:pt x="1936" y="20624"/>
                    <a:pt x="2015" y="20705"/>
                  </a:cubicBezTo>
                  <a:lnTo>
                    <a:pt x="3084" y="21773"/>
                  </a:lnTo>
                  <a:cubicBezTo>
                    <a:pt x="3154" y="21844"/>
                    <a:pt x="3252" y="21884"/>
                    <a:pt x="3350" y="21884"/>
                  </a:cubicBezTo>
                  <a:cubicBezTo>
                    <a:pt x="3364" y="21884"/>
                    <a:pt x="3377" y="21884"/>
                    <a:pt x="3390" y="21881"/>
                  </a:cubicBezTo>
                  <a:lnTo>
                    <a:pt x="6681" y="21543"/>
                  </a:lnTo>
                  <a:lnTo>
                    <a:pt x="8709" y="23573"/>
                  </a:lnTo>
                  <a:cubicBezTo>
                    <a:pt x="8780" y="23643"/>
                    <a:pt x="8875" y="23683"/>
                    <a:pt x="8977" y="23683"/>
                  </a:cubicBezTo>
                  <a:cubicBezTo>
                    <a:pt x="9015" y="23683"/>
                    <a:pt x="9054" y="23677"/>
                    <a:pt x="9091" y="23665"/>
                  </a:cubicBezTo>
                  <a:cubicBezTo>
                    <a:pt x="9225" y="23623"/>
                    <a:pt x="9323" y="23509"/>
                    <a:pt x="9348" y="23371"/>
                  </a:cubicBezTo>
                  <a:cubicBezTo>
                    <a:pt x="9692" y="21417"/>
                    <a:pt x="9270" y="19406"/>
                    <a:pt x="8171" y="17756"/>
                  </a:cubicBezTo>
                  <a:lnTo>
                    <a:pt x="8814" y="17113"/>
                  </a:lnTo>
                  <a:lnTo>
                    <a:pt x="9976" y="18277"/>
                  </a:lnTo>
                  <a:cubicBezTo>
                    <a:pt x="10050" y="18351"/>
                    <a:pt x="10147" y="18388"/>
                    <a:pt x="10244" y="18388"/>
                  </a:cubicBezTo>
                  <a:cubicBezTo>
                    <a:pt x="10341" y="18388"/>
                    <a:pt x="10438" y="18351"/>
                    <a:pt x="10511" y="18277"/>
                  </a:cubicBezTo>
                  <a:lnTo>
                    <a:pt x="14389" y="14400"/>
                  </a:lnTo>
                  <a:lnTo>
                    <a:pt x="14922" y="14935"/>
                  </a:lnTo>
                  <a:lnTo>
                    <a:pt x="13387" y="16471"/>
                  </a:lnTo>
                  <a:cubicBezTo>
                    <a:pt x="13239" y="16618"/>
                    <a:pt x="13239" y="16858"/>
                    <a:pt x="13387" y="17006"/>
                  </a:cubicBezTo>
                  <a:lnTo>
                    <a:pt x="19535" y="23154"/>
                  </a:lnTo>
                  <a:cubicBezTo>
                    <a:pt x="19609" y="23228"/>
                    <a:pt x="19705" y="23265"/>
                    <a:pt x="19802" y="23265"/>
                  </a:cubicBezTo>
                  <a:cubicBezTo>
                    <a:pt x="19899" y="23265"/>
                    <a:pt x="19996" y="23228"/>
                    <a:pt x="20070" y="23154"/>
                  </a:cubicBezTo>
                  <a:lnTo>
                    <a:pt x="23676" y="19546"/>
                  </a:lnTo>
                  <a:cubicBezTo>
                    <a:pt x="23824" y="19399"/>
                    <a:pt x="23824" y="19160"/>
                    <a:pt x="23676" y="19013"/>
                  </a:cubicBezTo>
                  <a:lnTo>
                    <a:pt x="23678" y="19013"/>
                  </a:lnTo>
                  <a:lnTo>
                    <a:pt x="17529" y="12866"/>
                  </a:lnTo>
                  <a:cubicBezTo>
                    <a:pt x="17456" y="12792"/>
                    <a:pt x="17359" y="12755"/>
                    <a:pt x="17262" y="12755"/>
                  </a:cubicBezTo>
                  <a:cubicBezTo>
                    <a:pt x="17166" y="12755"/>
                    <a:pt x="17069" y="12792"/>
                    <a:pt x="16994" y="12866"/>
                  </a:cubicBezTo>
                  <a:lnTo>
                    <a:pt x="15459" y="14402"/>
                  </a:lnTo>
                  <a:lnTo>
                    <a:pt x="14925" y="13867"/>
                  </a:lnTo>
                  <a:lnTo>
                    <a:pt x="18962" y="9830"/>
                  </a:lnTo>
                  <a:cubicBezTo>
                    <a:pt x="19109" y="9683"/>
                    <a:pt x="19109" y="9444"/>
                    <a:pt x="18962" y="9297"/>
                  </a:cubicBezTo>
                  <a:lnTo>
                    <a:pt x="18773" y="9108"/>
                  </a:lnTo>
                  <a:lnTo>
                    <a:pt x="20288" y="7593"/>
                  </a:lnTo>
                  <a:cubicBezTo>
                    <a:pt x="20366" y="7515"/>
                    <a:pt x="20406" y="7404"/>
                    <a:pt x="20397" y="7294"/>
                  </a:cubicBezTo>
                  <a:lnTo>
                    <a:pt x="20238" y="5452"/>
                  </a:lnTo>
                  <a:cubicBezTo>
                    <a:pt x="20214" y="5174"/>
                    <a:pt x="20054" y="4830"/>
                    <a:pt x="19858" y="4632"/>
                  </a:cubicBezTo>
                  <a:lnTo>
                    <a:pt x="19158" y="3931"/>
                  </a:lnTo>
                  <a:cubicBezTo>
                    <a:pt x="18960" y="3733"/>
                    <a:pt x="18615" y="3574"/>
                    <a:pt x="18338" y="3549"/>
                  </a:cubicBezTo>
                  <a:lnTo>
                    <a:pt x="16496" y="3391"/>
                  </a:lnTo>
                  <a:lnTo>
                    <a:pt x="16443" y="3391"/>
                  </a:lnTo>
                  <a:cubicBezTo>
                    <a:pt x="16436" y="3391"/>
                    <a:pt x="16427" y="3393"/>
                    <a:pt x="16420" y="3393"/>
                  </a:cubicBezTo>
                  <a:lnTo>
                    <a:pt x="16405" y="3396"/>
                  </a:lnTo>
                  <a:cubicBezTo>
                    <a:pt x="16396" y="3396"/>
                    <a:pt x="16389" y="3397"/>
                    <a:pt x="16380" y="3400"/>
                  </a:cubicBezTo>
                  <a:lnTo>
                    <a:pt x="16366" y="3403"/>
                  </a:lnTo>
                  <a:cubicBezTo>
                    <a:pt x="16358" y="3406"/>
                    <a:pt x="16350" y="3407"/>
                    <a:pt x="16341" y="3410"/>
                  </a:cubicBezTo>
                  <a:cubicBezTo>
                    <a:pt x="16337" y="3412"/>
                    <a:pt x="16334" y="3413"/>
                    <a:pt x="16330" y="3415"/>
                  </a:cubicBezTo>
                  <a:cubicBezTo>
                    <a:pt x="16321" y="3418"/>
                    <a:pt x="16312" y="3422"/>
                    <a:pt x="16305" y="3425"/>
                  </a:cubicBezTo>
                  <a:cubicBezTo>
                    <a:pt x="16300" y="3427"/>
                    <a:pt x="16297" y="3428"/>
                    <a:pt x="16293" y="3431"/>
                  </a:cubicBezTo>
                  <a:cubicBezTo>
                    <a:pt x="16285" y="3435"/>
                    <a:pt x="16277" y="3440"/>
                    <a:pt x="16268" y="3444"/>
                  </a:cubicBezTo>
                  <a:cubicBezTo>
                    <a:pt x="16265" y="3447"/>
                    <a:pt x="16262" y="3449"/>
                    <a:pt x="16259" y="3450"/>
                  </a:cubicBezTo>
                  <a:cubicBezTo>
                    <a:pt x="16250" y="3456"/>
                    <a:pt x="16243" y="3462"/>
                    <a:pt x="16234" y="3469"/>
                  </a:cubicBezTo>
                  <a:lnTo>
                    <a:pt x="16226" y="3474"/>
                  </a:lnTo>
                  <a:cubicBezTo>
                    <a:pt x="16216" y="3483"/>
                    <a:pt x="16206" y="3491"/>
                    <a:pt x="16195" y="3502"/>
                  </a:cubicBezTo>
                  <a:lnTo>
                    <a:pt x="14682" y="5015"/>
                  </a:lnTo>
                  <a:lnTo>
                    <a:pt x="14495" y="4828"/>
                  </a:lnTo>
                  <a:cubicBezTo>
                    <a:pt x="14421" y="4754"/>
                    <a:pt x="14324" y="4718"/>
                    <a:pt x="14227" y="4718"/>
                  </a:cubicBezTo>
                  <a:cubicBezTo>
                    <a:pt x="14130" y="4718"/>
                    <a:pt x="14034" y="4754"/>
                    <a:pt x="13960" y="4828"/>
                  </a:cubicBezTo>
                  <a:lnTo>
                    <a:pt x="9923" y="8865"/>
                  </a:lnTo>
                  <a:lnTo>
                    <a:pt x="9390" y="8331"/>
                  </a:lnTo>
                  <a:lnTo>
                    <a:pt x="10925" y="6794"/>
                  </a:lnTo>
                  <a:cubicBezTo>
                    <a:pt x="11073" y="6647"/>
                    <a:pt x="11073" y="6408"/>
                    <a:pt x="10925" y="6261"/>
                  </a:cubicBezTo>
                  <a:lnTo>
                    <a:pt x="4777" y="111"/>
                  </a:lnTo>
                  <a:cubicBezTo>
                    <a:pt x="4703" y="37"/>
                    <a:pt x="4606" y="0"/>
                    <a:pt x="4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2"/>
            <p:cNvSpPr/>
            <p:nvPr/>
          </p:nvSpPr>
          <p:spPr>
            <a:xfrm>
              <a:off x="2585375" y="4379850"/>
              <a:ext cx="47225" cy="45400"/>
            </a:xfrm>
            <a:custGeom>
              <a:rect b="b" l="l" r="r" t="t"/>
              <a:pathLst>
                <a:path extrusionOk="0" h="1816" w="1889">
                  <a:moveTo>
                    <a:pt x="417" y="1"/>
                  </a:moveTo>
                  <a:cubicBezTo>
                    <a:pt x="320" y="1"/>
                    <a:pt x="223" y="38"/>
                    <a:pt x="150" y="112"/>
                  </a:cubicBezTo>
                  <a:cubicBezTo>
                    <a:pt x="4" y="257"/>
                    <a:pt x="1" y="492"/>
                    <a:pt x="144" y="641"/>
                  </a:cubicBezTo>
                  <a:lnTo>
                    <a:pt x="1212" y="1710"/>
                  </a:lnTo>
                  <a:cubicBezTo>
                    <a:pt x="1285" y="1780"/>
                    <a:pt x="1379" y="1815"/>
                    <a:pt x="1473" y="1815"/>
                  </a:cubicBezTo>
                  <a:cubicBezTo>
                    <a:pt x="1570" y="1815"/>
                    <a:pt x="1667" y="1778"/>
                    <a:pt x="1741" y="1704"/>
                  </a:cubicBezTo>
                  <a:cubicBezTo>
                    <a:pt x="1887" y="1559"/>
                    <a:pt x="1889" y="1324"/>
                    <a:pt x="1746" y="1175"/>
                  </a:cubicBezTo>
                  <a:lnTo>
                    <a:pt x="677" y="106"/>
                  </a:lnTo>
                  <a:cubicBezTo>
                    <a:pt x="605" y="36"/>
                    <a:pt x="511"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6" name="Google Shape;4996;p52"/>
          <p:cNvGrpSpPr/>
          <p:nvPr/>
        </p:nvGrpSpPr>
        <p:grpSpPr>
          <a:xfrm>
            <a:off x="3877218" y="3575425"/>
            <a:ext cx="592350" cy="592525"/>
            <a:chOff x="3295250" y="3837900"/>
            <a:chExt cx="592350" cy="592525"/>
          </a:xfrm>
        </p:grpSpPr>
        <p:sp>
          <p:nvSpPr>
            <p:cNvPr id="4997" name="Google Shape;4997;p52"/>
            <p:cNvSpPr/>
            <p:nvPr/>
          </p:nvSpPr>
          <p:spPr>
            <a:xfrm>
              <a:off x="3414725" y="3837900"/>
              <a:ext cx="287950" cy="287900"/>
            </a:xfrm>
            <a:custGeom>
              <a:rect b="b" l="l" r="r" t="t"/>
              <a:pathLst>
                <a:path extrusionOk="0" h="11516" w="11518">
                  <a:moveTo>
                    <a:pt x="5760" y="755"/>
                  </a:moveTo>
                  <a:cubicBezTo>
                    <a:pt x="8517" y="755"/>
                    <a:pt x="10762" y="2998"/>
                    <a:pt x="10762" y="5757"/>
                  </a:cubicBezTo>
                  <a:cubicBezTo>
                    <a:pt x="10762" y="8516"/>
                    <a:pt x="8517" y="10759"/>
                    <a:pt x="5760" y="10759"/>
                  </a:cubicBezTo>
                  <a:cubicBezTo>
                    <a:pt x="3001" y="10759"/>
                    <a:pt x="757" y="8516"/>
                    <a:pt x="757" y="5757"/>
                  </a:cubicBezTo>
                  <a:cubicBezTo>
                    <a:pt x="757" y="2998"/>
                    <a:pt x="3001" y="755"/>
                    <a:pt x="5760" y="755"/>
                  </a:cubicBezTo>
                  <a:close/>
                  <a:moveTo>
                    <a:pt x="5760" y="1"/>
                  </a:moveTo>
                  <a:cubicBezTo>
                    <a:pt x="2584" y="1"/>
                    <a:pt x="1" y="2583"/>
                    <a:pt x="1" y="5759"/>
                  </a:cubicBezTo>
                  <a:cubicBezTo>
                    <a:pt x="1" y="8933"/>
                    <a:pt x="2584" y="11515"/>
                    <a:pt x="5760" y="11515"/>
                  </a:cubicBezTo>
                  <a:cubicBezTo>
                    <a:pt x="8935" y="11515"/>
                    <a:pt x="11518" y="8932"/>
                    <a:pt x="11518" y="5757"/>
                  </a:cubicBezTo>
                  <a:cubicBezTo>
                    <a:pt x="11518" y="2583"/>
                    <a:pt x="8935" y="1"/>
                    <a:pt x="5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2"/>
            <p:cNvSpPr/>
            <p:nvPr/>
          </p:nvSpPr>
          <p:spPr>
            <a:xfrm>
              <a:off x="3295250" y="4157275"/>
              <a:ext cx="432050" cy="273150"/>
            </a:xfrm>
            <a:custGeom>
              <a:rect b="b" l="l" r="r" t="t"/>
              <a:pathLst>
                <a:path extrusionOk="0" h="10926" w="17282">
                  <a:moveTo>
                    <a:pt x="10546" y="756"/>
                  </a:moveTo>
                  <a:cubicBezTo>
                    <a:pt x="11641" y="756"/>
                    <a:pt x="12735" y="939"/>
                    <a:pt x="13783" y="1305"/>
                  </a:cubicBezTo>
                  <a:lnTo>
                    <a:pt x="10539" y="5739"/>
                  </a:lnTo>
                  <a:lnTo>
                    <a:pt x="7297" y="1309"/>
                  </a:lnTo>
                  <a:cubicBezTo>
                    <a:pt x="8349" y="941"/>
                    <a:pt x="9448" y="756"/>
                    <a:pt x="10546" y="756"/>
                  </a:cubicBezTo>
                  <a:close/>
                  <a:moveTo>
                    <a:pt x="6573" y="1598"/>
                  </a:moveTo>
                  <a:lnTo>
                    <a:pt x="10162" y="6502"/>
                  </a:lnTo>
                  <a:lnTo>
                    <a:pt x="10162" y="9373"/>
                  </a:lnTo>
                  <a:lnTo>
                    <a:pt x="10160" y="9373"/>
                  </a:lnTo>
                  <a:lnTo>
                    <a:pt x="7400" y="5600"/>
                  </a:lnTo>
                  <a:lnTo>
                    <a:pt x="7400" y="4831"/>
                  </a:lnTo>
                  <a:cubicBezTo>
                    <a:pt x="7400" y="4623"/>
                    <a:pt x="7231" y="4454"/>
                    <a:pt x="7023" y="4454"/>
                  </a:cubicBezTo>
                  <a:lnTo>
                    <a:pt x="5198" y="4454"/>
                  </a:lnTo>
                  <a:lnTo>
                    <a:pt x="4203" y="3094"/>
                  </a:lnTo>
                  <a:cubicBezTo>
                    <a:pt x="4918" y="2484"/>
                    <a:pt x="5716" y="1979"/>
                    <a:pt x="6573" y="1598"/>
                  </a:cubicBezTo>
                  <a:close/>
                  <a:moveTo>
                    <a:pt x="10526" y="0"/>
                  </a:moveTo>
                  <a:cubicBezTo>
                    <a:pt x="9180" y="0"/>
                    <a:pt x="7845" y="261"/>
                    <a:pt x="6595" y="767"/>
                  </a:cubicBezTo>
                  <a:cubicBezTo>
                    <a:pt x="6569" y="774"/>
                    <a:pt x="6542" y="786"/>
                    <a:pt x="6517" y="799"/>
                  </a:cubicBezTo>
                  <a:cubicBezTo>
                    <a:pt x="5403" y="1262"/>
                    <a:pt x="4379" y="1910"/>
                    <a:pt x="3484" y="2719"/>
                  </a:cubicBezTo>
                  <a:cubicBezTo>
                    <a:pt x="3480" y="2722"/>
                    <a:pt x="3474" y="2725"/>
                    <a:pt x="3468" y="2730"/>
                  </a:cubicBezTo>
                  <a:cubicBezTo>
                    <a:pt x="3440" y="2750"/>
                    <a:pt x="3415" y="2775"/>
                    <a:pt x="3394" y="2803"/>
                  </a:cubicBezTo>
                  <a:cubicBezTo>
                    <a:pt x="1313" y="4728"/>
                    <a:pt x="9" y="7479"/>
                    <a:pt x="9" y="10530"/>
                  </a:cubicBezTo>
                  <a:cubicBezTo>
                    <a:pt x="0" y="10745"/>
                    <a:pt x="171" y="10925"/>
                    <a:pt x="386" y="10925"/>
                  </a:cubicBezTo>
                  <a:cubicBezTo>
                    <a:pt x="602" y="10925"/>
                    <a:pt x="774" y="10745"/>
                    <a:pt x="764" y="10530"/>
                  </a:cubicBezTo>
                  <a:cubicBezTo>
                    <a:pt x="764" y="7829"/>
                    <a:pt x="1866" y="5381"/>
                    <a:pt x="3643" y="3609"/>
                  </a:cubicBezTo>
                  <a:lnTo>
                    <a:pt x="4702" y="5055"/>
                  </a:lnTo>
                  <a:cubicBezTo>
                    <a:pt x="4772" y="5152"/>
                    <a:pt x="4886" y="5210"/>
                    <a:pt x="5007" y="5210"/>
                  </a:cubicBezTo>
                  <a:lnTo>
                    <a:pt x="6644" y="5210"/>
                  </a:lnTo>
                  <a:lnTo>
                    <a:pt x="6644" y="5724"/>
                  </a:lnTo>
                  <a:cubicBezTo>
                    <a:pt x="6644" y="5804"/>
                    <a:pt x="6671" y="5882"/>
                    <a:pt x="6718" y="5947"/>
                  </a:cubicBezTo>
                  <a:lnTo>
                    <a:pt x="10234" y="10753"/>
                  </a:lnTo>
                  <a:cubicBezTo>
                    <a:pt x="10235" y="10756"/>
                    <a:pt x="10237" y="10757"/>
                    <a:pt x="10238" y="10759"/>
                  </a:cubicBezTo>
                  <a:cubicBezTo>
                    <a:pt x="10244" y="10767"/>
                    <a:pt x="10250" y="10773"/>
                    <a:pt x="10258" y="10781"/>
                  </a:cubicBezTo>
                  <a:cubicBezTo>
                    <a:pt x="10261" y="10785"/>
                    <a:pt x="10263" y="10788"/>
                    <a:pt x="10266" y="10791"/>
                  </a:cubicBezTo>
                  <a:cubicBezTo>
                    <a:pt x="10274" y="10798"/>
                    <a:pt x="10281" y="10806"/>
                    <a:pt x="10289" y="10812"/>
                  </a:cubicBezTo>
                  <a:lnTo>
                    <a:pt x="10296" y="10819"/>
                  </a:lnTo>
                  <a:cubicBezTo>
                    <a:pt x="10306" y="10828"/>
                    <a:pt x="10318" y="10837"/>
                    <a:pt x="10330" y="10844"/>
                  </a:cubicBezTo>
                  <a:lnTo>
                    <a:pt x="10334" y="10847"/>
                  </a:lnTo>
                  <a:cubicBezTo>
                    <a:pt x="10345" y="10853"/>
                    <a:pt x="10355" y="10860"/>
                    <a:pt x="10365" y="10866"/>
                  </a:cubicBezTo>
                  <a:lnTo>
                    <a:pt x="10374" y="10871"/>
                  </a:lnTo>
                  <a:cubicBezTo>
                    <a:pt x="10384" y="10875"/>
                    <a:pt x="10393" y="10879"/>
                    <a:pt x="10403" y="10882"/>
                  </a:cubicBezTo>
                  <a:lnTo>
                    <a:pt x="10414" y="10887"/>
                  </a:lnTo>
                  <a:cubicBezTo>
                    <a:pt x="10424" y="10890"/>
                    <a:pt x="10433" y="10893"/>
                    <a:pt x="10443" y="10896"/>
                  </a:cubicBezTo>
                  <a:lnTo>
                    <a:pt x="10455" y="10899"/>
                  </a:lnTo>
                  <a:cubicBezTo>
                    <a:pt x="10465" y="10900"/>
                    <a:pt x="10476" y="10903"/>
                    <a:pt x="10486" y="10904"/>
                  </a:cubicBezTo>
                  <a:lnTo>
                    <a:pt x="10496" y="10906"/>
                  </a:lnTo>
                  <a:cubicBezTo>
                    <a:pt x="10510" y="10907"/>
                    <a:pt x="10525" y="10908"/>
                    <a:pt x="10539" y="10908"/>
                  </a:cubicBezTo>
                  <a:cubicBezTo>
                    <a:pt x="10553" y="10908"/>
                    <a:pt x="10568" y="10907"/>
                    <a:pt x="10582" y="10906"/>
                  </a:cubicBezTo>
                  <a:lnTo>
                    <a:pt x="10592" y="10904"/>
                  </a:lnTo>
                  <a:cubicBezTo>
                    <a:pt x="10602" y="10903"/>
                    <a:pt x="10613" y="10900"/>
                    <a:pt x="10623" y="10899"/>
                  </a:cubicBezTo>
                  <a:lnTo>
                    <a:pt x="10635" y="10896"/>
                  </a:lnTo>
                  <a:cubicBezTo>
                    <a:pt x="10645" y="10893"/>
                    <a:pt x="10654" y="10890"/>
                    <a:pt x="10663" y="10887"/>
                  </a:cubicBezTo>
                  <a:lnTo>
                    <a:pt x="10675" y="10882"/>
                  </a:lnTo>
                  <a:cubicBezTo>
                    <a:pt x="10685" y="10879"/>
                    <a:pt x="10694" y="10875"/>
                    <a:pt x="10703" y="10871"/>
                  </a:cubicBezTo>
                  <a:lnTo>
                    <a:pt x="10713" y="10866"/>
                  </a:lnTo>
                  <a:cubicBezTo>
                    <a:pt x="10723" y="10860"/>
                    <a:pt x="10734" y="10854"/>
                    <a:pt x="10744" y="10847"/>
                  </a:cubicBezTo>
                  <a:cubicBezTo>
                    <a:pt x="10745" y="10846"/>
                    <a:pt x="10747" y="10846"/>
                    <a:pt x="10748" y="10844"/>
                  </a:cubicBezTo>
                  <a:cubicBezTo>
                    <a:pt x="10760" y="10837"/>
                    <a:pt x="10770" y="10828"/>
                    <a:pt x="10781" y="10819"/>
                  </a:cubicBezTo>
                  <a:lnTo>
                    <a:pt x="10790" y="10812"/>
                  </a:lnTo>
                  <a:cubicBezTo>
                    <a:pt x="10797" y="10806"/>
                    <a:pt x="10804" y="10798"/>
                    <a:pt x="10812" y="10791"/>
                  </a:cubicBezTo>
                  <a:lnTo>
                    <a:pt x="10821" y="10781"/>
                  </a:lnTo>
                  <a:cubicBezTo>
                    <a:pt x="10826" y="10773"/>
                    <a:pt x="10832" y="10767"/>
                    <a:pt x="10840" y="10759"/>
                  </a:cubicBezTo>
                  <a:cubicBezTo>
                    <a:pt x="10841" y="10757"/>
                    <a:pt x="10843" y="10756"/>
                    <a:pt x="10844" y="10753"/>
                  </a:cubicBezTo>
                  <a:lnTo>
                    <a:pt x="14360" y="5947"/>
                  </a:lnTo>
                  <a:cubicBezTo>
                    <a:pt x="14408" y="5882"/>
                    <a:pt x="14434" y="5804"/>
                    <a:pt x="14434" y="5724"/>
                  </a:cubicBezTo>
                  <a:lnTo>
                    <a:pt x="14434" y="5210"/>
                  </a:lnTo>
                  <a:lnTo>
                    <a:pt x="14962" y="5210"/>
                  </a:lnTo>
                  <a:cubicBezTo>
                    <a:pt x="15165" y="5204"/>
                    <a:pt x="15327" y="5036"/>
                    <a:pt x="15327" y="4833"/>
                  </a:cubicBezTo>
                  <a:cubicBezTo>
                    <a:pt x="15327" y="4628"/>
                    <a:pt x="15165" y="4461"/>
                    <a:pt x="14962" y="4455"/>
                  </a:cubicBezTo>
                  <a:lnTo>
                    <a:pt x="14960" y="4454"/>
                  </a:lnTo>
                  <a:lnTo>
                    <a:pt x="14055" y="4454"/>
                  </a:lnTo>
                  <a:cubicBezTo>
                    <a:pt x="13846" y="4454"/>
                    <a:pt x="13677" y="4623"/>
                    <a:pt x="13677" y="4831"/>
                  </a:cubicBezTo>
                  <a:lnTo>
                    <a:pt x="13677" y="5600"/>
                  </a:lnTo>
                  <a:lnTo>
                    <a:pt x="10916" y="9373"/>
                  </a:lnTo>
                  <a:lnTo>
                    <a:pt x="10916" y="6502"/>
                  </a:lnTo>
                  <a:lnTo>
                    <a:pt x="14509" y="1592"/>
                  </a:lnTo>
                  <a:cubicBezTo>
                    <a:pt x="15265" y="1931"/>
                    <a:pt x="15976" y="2363"/>
                    <a:pt x="16623" y="2880"/>
                  </a:cubicBezTo>
                  <a:cubicBezTo>
                    <a:pt x="16692" y="2935"/>
                    <a:pt x="16775" y="2962"/>
                    <a:pt x="16857" y="2962"/>
                  </a:cubicBezTo>
                  <a:cubicBezTo>
                    <a:pt x="16967" y="2962"/>
                    <a:pt x="17077" y="2913"/>
                    <a:pt x="17152" y="2820"/>
                  </a:cubicBezTo>
                  <a:cubicBezTo>
                    <a:pt x="17281" y="2656"/>
                    <a:pt x="17255" y="2420"/>
                    <a:pt x="17093" y="2289"/>
                  </a:cubicBezTo>
                  <a:cubicBezTo>
                    <a:pt x="15214" y="792"/>
                    <a:pt x="12947" y="0"/>
                    <a:pt x="10538" y="0"/>
                  </a:cubicBezTo>
                  <a:cubicBezTo>
                    <a:pt x="10534" y="0"/>
                    <a:pt x="10530" y="0"/>
                    <a:pt x="105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2"/>
            <p:cNvSpPr/>
            <p:nvPr/>
          </p:nvSpPr>
          <p:spPr>
            <a:xfrm>
              <a:off x="3457725" y="3931050"/>
              <a:ext cx="201975" cy="88525"/>
            </a:xfrm>
            <a:custGeom>
              <a:rect b="b" l="l" r="r" t="t"/>
              <a:pathLst>
                <a:path extrusionOk="0" h="3541" w="8079">
                  <a:moveTo>
                    <a:pt x="6895" y="757"/>
                  </a:moveTo>
                  <a:cubicBezTo>
                    <a:pt x="7131" y="757"/>
                    <a:pt x="7322" y="948"/>
                    <a:pt x="7322" y="1184"/>
                  </a:cubicBezTo>
                  <a:lnTo>
                    <a:pt x="7322" y="2356"/>
                  </a:lnTo>
                  <a:cubicBezTo>
                    <a:pt x="7322" y="2593"/>
                    <a:pt x="7131" y="2784"/>
                    <a:pt x="6895" y="2784"/>
                  </a:cubicBezTo>
                  <a:lnTo>
                    <a:pt x="5109" y="2784"/>
                  </a:lnTo>
                  <a:cubicBezTo>
                    <a:pt x="4948" y="2330"/>
                    <a:pt x="4521" y="2028"/>
                    <a:pt x="4039" y="2028"/>
                  </a:cubicBezTo>
                  <a:cubicBezTo>
                    <a:pt x="3558" y="2028"/>
                    <a:pt x="3131" y="2330"/>
                    <a:pt x="2970" y="2784"/>
                  </a:cubicBezTo>
                  <a:lnTo>
                    <a:pt x="1185" y="2784"/>
                  </a:lnTo>
                  <a:cubicBezTo>
                    <a:pt x="948" y="2784"/>
                    <a:pt x="757" y="2593"/>
                    <a:pt x="757" y="2356"/>
                  </a:cubicBezTo>
                  <a:lnTo>
                    <a:pt x="757" y="1184"/>
                  </a:lnTo>
                  <a:cubicBezTo>
                    <a:pt x="757" y="948"/>
                    <a:pt x="948" y="757"/>
                    <a:pt x="1185" y="757"/>
                  </a:cubicBezTo>
                  <a:close/>
                  <a:moveTo>
                    <a:pt x="1185" y="1"/>
                  </a:moveTo>
                  <a:cubicBezTo>
                    <a:pt x="531" y="1"/>
                    <a:pt x="2" y="531"/>
                    <a:pt x="1" y="1184"/>
                  </a:cubicBezTo>
                  <a:lnTo>
                    <a:pt x="1" y="2356"/>
                  </a:lnTo>
                  <a:cubicBezTo>
                    <a:pt x="2" y="3010"/>
                    <a:pt x="531" y="3539"/>
                    <a:pt x="1185" y="3540"/>
                  </a:cubicBezTo>
                  <a:lnTo>
                    <a:pt x="3284" y="3540"/>
                  </a:lnTo>
                  <a:cubicBezTo>
                    <a:pt x="3492" y="3540"/>
                    <a:pt x="3661" y="3371"/>
                    <a:pt x="3661" y="3162"/>
                  </a:cubicBezTo>
                  <a:cubicBezTo>
                    <a:pt x="3670" y="2960"/>
                    <a:pt x="3837" y="2801"/>
                    <a:pt x="4039" y="2801"/>
                  </a:cubicBezTo>
                  <a:cubicBezTo>
                    <a:pt x="4242" y="2801"/>
                    <a:pt x="4409" y="2960"/>
                    <a:pt x="4417" y="3162"/>
                  </a:cubicBezTo>
                  <a:cubicBezTo>
                    <a:pt x="4417" y="3371"/>
                    <a:pt x="4585" y="3540"/>
                    <a:pt x="4795" y="3540"/>
                  </a:cubicBezTo>
                  <a:lnTo>
                    <a:pt x="6893" y="3540"/>
                  </a:lnTo>
                  <a:cubicBezTo>
                    <a:pt x="7548" y="3539"/>
                    <a:pt x="8077" y="3010"/>
                    <a:pt x="8078" y="2356"/>
                  </a:cubicBezTo>
                  <a:lnTo>
                    <a:pt x="8078" y="1184"/>
                  </a:lnTo>
                  <a:cubicBezTo>
                    <a:pt x="8077" y="531"/>
                    <a:pt x="7548" y="1"/>
                    <a:pt x="68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2"/>
            <p:cNvSpPr/>
            <p:nvPr/>
          </p:nvSpPr>
          <p:spPr>
            <a:xfrm>
              <a:off x="3686775" y="4125775"/>
              <a:ext cx="200825" cy="304200"/>
            </a:xfrm>
            <a:custGeom>
              <a:rect b="b" l="l" r="r" t="t"/>
              <a:pathLst>
                <a:path extrusionOk="0" h="12168" w="8033">
                  <a:moveTo>
                    <a:pt x="4594" y="756"/>
                  </a:moveTo>
                  <a:lnTo>
                    <a:pt x="4594" y="4642"/>
                  </a:lnTo>
                  <a:cubicBezTo>
                    <a:pt x="4594" y="4813"/>
                    <a:pt x="4708" y="4962"/>
                    <a:pt x="4873" y="5008"/>
                  </a:cubicBezTo>
                  <a:cubicBezTo>
                    <a:pt x="6155" y="5359"/>
                    <a:pt x="7097" y="6454"/>
                    <a:pt x="7253" y="7774"/>
                  </a:cubicBezTo>
                  <a:lnTo>
                    <a:pt x="6142" y="7774"/>
                  </a:lnTo>
                  <a:cubicBezTo>
                    <a:pt x="6137" y="7774"/>
                    <a:pt x="6131" y="7774"/>
                    <a:pt x="6126" y="7774"/>
                  </a:cubicBezTo>
                  <a:cubicBezTo>
                    <a:pt x="5918" y="7774"/>
                    <a:pt x="5747" y="7942"/>
                    <a:pt x="5747" y="8151"/>
                  </a:cubicBezTo>
                  <a:cubicBezTo>
                    <a:pt x="5747" y="8361"/>
                    <a:pt x="5918" y="8531"/>
                    <a:pt x="6126" y="8531"/>
                  </a:cubicBezTo>
                  <a:cubicBezTo>
                    <a:pt x="6131" y="8531"/>
                    <a:pt x="6137" y="8530"/>
                    <a:pt x="6142" y="8530"/>
                  </a:cubicBezTo>
                  <a:lnTo>
                    <a:pt x="7253" y="8530"/>
                  </a:lnTo>
                  <a:cubicBezTo>
                    <a:pt x="7064" y="10150"/>
                    <a:pt x="5685" y="11411"/>
                    <a:pt x="4015" y="11411"/>
                  </a:cubicBezTo>
                  <a:cubicBezTo>
                    <a:pt x="2347" y="11411"/>
                    <a:pt x="966" y="10150"/>
                    <a:pt x="779" y="8530"/>
                  </a:cubicBezTo>
                  <a:lnTo>
                    <a:pt x="4630" y="8530"/>
                  </a:lnTo>
                  <a:cubicBezTo>
                    <a:pt x="4635" y="8530"/>
                    <a:pt x="4640" y="8531"/>
                    <a:pt x="4646" y="8531"/>
                  </a:cubicBezTo>
                  <a:cubicBezTo>
                    <a:pt x="4854" y="8531"/>
                    <a:pt x="5025" y="8361"/>
                    <a:pt x="5025" y="8151"/>
                  </a:cubicBezTo>
                  <a:cubicBezTo>
                    <a:pt x="5025" y="7942"/>
                    <a:pt x="4854" y="7774"/>
                    <a:pt x="4646" y="7774"/>
                  </a:cubicBezTo>
                  <a:cubicBezTo>
                    <a:pt x="4640" y="7774"/>
                    <a:pt x="4635" y="7774"/>
                    <a:pt x="4630" y="7774"/>
                  </a:cubicBezTo>
                  <a:lnTo>
                    <a:pt x="779" y="7774"/>
                  </a:lnTo>
                  <a:cubicBezTo>
                    <a:pt x="935" y="6454"/>
                    <a:pt x="1875" y="5359"/>
                    <a:pt x="3159" y="5008"/>
                  </a:cubicBezTo>
                  <a:cubicBezTo>
                    <a:pt x="3323" y="4962"/>
                    <a:pt x="3438" y="4813"/>
                    <a:pt x="3438" y="4642"/>
                  </a:cubicBezTo>
                  <a:lnTo>
                    <a:pt x="3438" y="756"/>
                  </a:lnTo>
                  <a:close/>
                  <a:moveTo>
                    <a:pt x="3059" y="0"/>
                  </a:moveTo>
                  <a:cubicBezTo>
                    <a:pt x="2851" y="0"/>
                    <a:pt x="2682" y="170"/>
                    <a:pt x="2682" y="379"/>
                  </a:cubicBezTo>
                  <a:lnTo>
                    <a:pt x="2682" y="4365"/>
                  </a:lnTo>
                  <a:cubicBezTo>
                    <a:pt x="1077" y="4933"/>
                    <a:pt x="2" y="6449"/>
                    <a:pt x="1" y="8151"/>
                  </a:cubicBezTo>
                  <a:cubicBezTo>
                    <a:pt x="1" y="10365"/>
                    <a:pt x="1802" y="12167"/>
                    <a:pt x="4017" y="12167"/>
                  </a:cubicBezTo>
                  <a:cubicBezTo>
                    <a:pt x="6230" y="12167"/>
                    <a:pt x="8033" y="10366"/>
                    <a:pt x="8033" y="8151"/>
                  </a:cubicBezTo>
                  <a:cubicBezTo>
                    <a:pt x="8030" y="6449"/>
                    <a:pt x="6955" y="4933"/>
                    <a:pt x="5350" y="4365"/>
                  </a:cubicBezTo>
                  <a:lnTo>
                    <a:pt x="5350" y="379"/>
                  </a:lnTo>
                  <a:cubicBezTo>
                    <a:pt x="5350" y="170"/>
                    <a:pt x="5181" y="0"/>
                    <a:pt x="49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52"/>
          <p:cNvGrpSpPr/>
          <p:nvPr/>
        </p:nvGrpSpPr>
        <p:grpSpPr>
          <a:xfrm>
            <a:off x="4652882" y="3575638"/>
            <a:ext cx="592100" cy="592100"/>
            <a:chOff x="4045125" y="3840125"/>
            <a:chExt cx="592100" cy="592100"/>
          </a:xfrm>
        </p:grpSpPr>
        <p:sp>
          <p:nvSpPr>
            <p:cNvPr id="5002" name="Google Shape;5002;p52"/>
            <p:cNvSpPr/>
            <p:nvPr/>
          </p:nvSpPr>
          <p:spPr>
            <a:xfrm>
              <a:off x="4234325" y="4025525"/>
              <a:ext cx="213525" cy="221300"/>
            </a:xfrm>
            <a:custGeom>
              <a:rect b="b" l="l" r="r" t="t"/>
              <a:pathLst>
                <a:path extrusionOk="0" h="8852" w="8541">
                  <a:moveTo>
                    <a:pt x="4274" y="1528"/>
                  </a:moveTo>
                  <a:cubicBezTo>
                    <a:pt x="5872" y="1528"/>
                    <a:pt x="7171" y="2828"/>
                    <a:pt x="7171" y="4426"/>
                  </a:cubicBezTo>
                  <a:cubicBezTo>
                    <a:pt x="7171" y="6023"/>
                    <a:pt x="5872" y="7323"/>
                    <a:pt x="4274" y="7323"/>
                  </a:cubicBezTo>
                  <a:cubicBezTo>
                    <a:pt x="2676" y="7323"/>
                    <a:pt x="1377" y="6023"/>
                    <a:pt x="1377" y="4426"/>
                  </a:cubicBezTo>
                  <a:cubicBezTo>
                    <a:pt x="1377" y="2828"/>
                    <a:pt x="2676" y="1528"/>
                    <a:pt x="4274" y="1528"/>
                  </a:cubicBezTo>
                  <a:close/>
                  <a:moveTo>
                    <a:pt x="4274" y="0"/>
                  </a:moveTo>
                  <a:cubicBezTo>
                    <a:pt x="4059" y="0"/>
                    <a:pt x="3886" y="180"/>
                    <a:pt x="3897" y="394"/>
                  </a:cubicBezTo>
                  <a:lnTo>
                    <a:pt x="3897" y="792"/>
                  </a:lnTo>
                  <a:cubicBezTo>
                    <a:pt x="3384" y="845"/>
                    <a:pt x="2890" y="1007"/>
                    <a:pt x="2445" y="1265"/>
                  </a:cubicBezTo>
                  <a:lnTo>
                    <a:pt x="2211" y="942"/>
                  </a:lnTo>
                  <a:cubicBezTo>
                    <a:pt x="2136" y="840"/>
                    <a:pt x="2020" y="786"/>
                    <a:pt x="1903" y="786"/>
                  </a:cubicBezTo>
                  <a:cubicBezTo>
                    <a:pt x="1827" y="786"/>
                    <a:pt x="1750" y="809"/>
                    <a:pt x="1683" y="858"/>
                  </a:cubicBezTo>
                  <a:cubicBezTo>
                    <a:pt x="1514" y="982"/>
                    <a:pt x="1477" y="1217"/>
                    <a:pt x="1599" y="1387"/>
                  </a:cubicBezTo>
                  <a:lnTo>
                    <a:pt x="1833" y="1710"/>
                  </a:lnTo>
                  <a:cubicBezTo>
                    <a:pt x="1452" y="2053"/>
                    <a:pt x="1145" y="2475"/>
                    <a:pt x="936" y="2943"/>
                  </a:cubicBezTo>
                  <a:lnTo>
                    <a:pt x="936" y="2945"/>
                  </a:lnTo>
                  <a:lnTo>
                    <a:pt x="557" y="2821"/>
                  </a:lnTo>
                  <a:cubicBezTo>
                    <a:pt x="521" y="2810"/>
                    <a:pt x="484" y="2805"/>
                    <a:pt x="448" y="2805"/>
                  </a:cubicBezTo>
                  <a:cubicBezTo>
                    <a:pt x="288" y="2805"/>
                    <a:pt x="140" y="2907"/>
                    <a:pt x="89" y="3066"/>
                  </a:cubicBezTo>
                  <a:cubicBezTo>
                    <a:pt x="25" y="3262"/>
                    <a:pt x="130" y="3472"/>
                    <a:pt x="323" y="3540"/>
                  </a:cubicBezTo>
                  <a:lnTo>
                    <a:pt x="702" y="3662"/>
                  </a:lnTo>
                  <a:cubicBezTo>
                    <a:pt x="594" y="4165"/>
                    <a:pt x="594" y="4685"/>
                    <a:pt x="702" y="5189"/>
                  </a:cubicBezTo>
                  <a:lnTo>
                    <a:pt x="323" y="5312"/>
                  </a:lnTo>
                  <a:cubicBezTo>
                    <a:pt x="117" y="5370"/>
                    <a:pt x="0" y="5589"/>
                    <a:pt x="66" y="5792"/>
                  </a:cubicBezTo>
                  <a:cubicBezTo>
                    <a:pt x="119" y="5953"/>
                    <a:pt x="267" y="6054"/>
                    <a:pt x="427" y="6054"/>
                  </a:cubicBezTo>
                  <a:cubicBezTo>
                    <a:pt x="470" y="6054"/>
                    <a:pt x="514" y="6046"/>
                    <a:pt x="557" y="6031"/>
                  </a:cubicBezTo>
                  <a:lnTo>
                    <a:pt x="936" y="5907"/>
                  </a:lnTo>
                  <a:cubicBezTo>
                    <a:pt x="1145" y="6377"/>
                    <a:pt x="1452" y="6797"/>
                    <a:pt x="1833" y="7142"/>
                  </a:cubicBezTo>
                  <a:lnTo>
                    <a:pt x="1599" y="7465"/>
                  </a:lnTo>
                  <a:cubicBezTo>
                    <a:pt x="1477" y="7634"/>
                    <a:pt x="1514" y="7870"/>
                    <a:pt x="1683" y="7992"/>
                  </a:cubicBezTo>
                  <a:cubicBezTo>
                    <a:pt x="1750" y="8041"/>
                    <a:pt x="1828" y="8064"/>
                    <a:pt x="1905" y="8064"/>
                  </a:cubicBezTo>
                  <a:cubicBezTo>
                    <a:pt x="2021" y="8064"/>
                    <a:pt x="2136" y="8011"/>
                    <a:pt x="2211" y="7910"/>
                  </a:cubicBezTo>
                  <a:lnTo>
                    <a:pt x="2445" y="7586"/>
                  </a:lnTo>
                  <a:cubicBezTo>
                    <a:pt x="2890" y="7845"/>
                    <a:pt x="3384" y="8007"/>
                    <a:pt x="3897" y="8060"/>
                  </a:cubicBezTo>
                  <a:lnTo>
                    <a:pt x="3897" y="8456"/>
                  </a:lnTo>
                  <a:cubicBezTo>
                    <a:pt x="3886" y="8672"/>
                    <a:pt x="4059" y="8851"/>
                    <a:pt x="4274" y="8851"/>
                  </a:cubicBezTo>
                  <a:cubicBezTo>
                    <a:pt x="4489" y="8851"/>
                    <a:pt x="4662" y="8672"/>
                    <a:pt x="4651" y="8456"/>
                  </a:cubicBezTo>
                  <a:lnTo>
                    <a:pt x="4651" y="8060"/>
                  </a:lnTo>
                  <a:cubicBezTo>
                    <a:pt x="5163" y="8007"/>
                    <a:pt x="5658" y="7845"/>
                    <a:pt x="6103" y="7586"/>
                  </a:cubicBezTo>
                  <a:lnTo>
                    <a:pt x="6337" y="7910"/>
                  </a:lnTo>
                  <a:cubicBezTo>
                    <a:pt x="6411" y="8011"/>
                    <a:pt x="6526" y="8064"/>
                    <a:pt x="6643" y="8064"/>
                  </a:cubicBezTo>
                  <a:cubicBezTo>
                    <a:pt x="6720" y="8064"/>
                    <a:pt x="6798" y="8041"/>
                    <a:pt x="6865" y="7992"/>
                  </a:cubicBezTo>
                  <a:cubicBezTo>
                    <a:pt x="7034" y="7870"/>
                    <a:pt x="7071" y="7634"/>
                    <a:pt x="6949" y="7465"/>
                  </a:cubicBezTo>
                  <a:lnTo>
                    <a:pt x="6714" y="7142"/>
                  </a:lnTo>
                  <a:cubicBezTo>
                    <a:pt x="7096" y="6797"/>
                    <a:pt x="7403" y="6377"/>
                    <a:pt x="7612" y="5907"/>
                  </a:cubicBezTo>
                  <a:lnTo>
                    <a:pt x="7991" y="6031"/>
                  </a:lnTo>
                  <a:cubicBezTo>
                    <a:pt x="8032" y="6045"/>
                    <a:pt x="8074" y="6052"/>
                    <a:pt x="8115" y="6052"/>
                  </a:cubicBezTo>
                  <a:cubicBezTo>
                    <a:pt x="8274" y="6052"/>
                    <a:pt x="8423" y="5951"/>
                    <a:pt x="8474" y="5790"/>
                  </a:cubicBezTo>
                  <a:cubicBezTo>
                    <a:pt x="8540" y="5589"/>
                    <a:pt x="8427" y="5373"/>
                    <a:pt x="8224" y="5312"/>
                  </a:cubicBezTo>
                  <a:lnTo>
                    <a:pt x="7846" y="5189"/>
                  </a:lnTo>
                  <a:cubicBezTo>
                    <a:pt x="7954" y="4685"/>
                    <a:pt x="7954" y="4165"/>
                    <a:pt x="7846" y="3662"/>
                  </a:cubicBezTo>
                  <a:lnTo>
                    <a:pt x="8224" y="3539"/>
                  </a:lnTo>
                  <a:cubicBezTo>
                    <a:pt x="8427" y="3478"/>
                    <a:pt x="8540" y="3262"/>
                    <a:pt x="8474" y="3061"/>
                  </a:cubicBezTo>
                  <a:cubicBezTo>
                    <a:pt x="8423" y="2901"/>
                    <a:pt x="8275" y="2799"/>
                    <a:pt x="8116" y="2799"/>
                  </a:cubicBezTo>
                  <a:cubicBezTo>
                    <a:pt x="8075" y="2799"/>
                    <a:pt x="8032" y="2806"/>
                    <a:pt x="7991" y="2821"/>
                  </a:cubicBezTo>
                  <a:lnTo>
                    <a:pt x="7612" y="2943"/>
                  </a:lnTo>
                  <a:cubicBezTo>
                    <a:pt x="7403" y="2475"/>
                    <a:pt x="7096" y="2053"/>
                    <a:pt x="6714" y="1710"/>
                  </a:cubicBezTo>
                  <a:lnTo>
                    <a:pt x="6949" y="1387"/>
                  </a:lnTo>
                  <a:cubicBezTo>
                    <a:pt x="7068" y="1217"/>
                    <a:pt x="7030" y="983"/>
                    <a:pt x="6862" y="862"/>
                  </a:cubicBezTo>
                  <a:cubicBezTo>
                    <a:pt x="6795" y="813"/>
                    <a:pt x="6718" y="790"/>
                    <a:pt x="6641" y="790"/>
                  </a:cubicBezTo>
                  <a:cubicBezTo>
                    <a:pt x="6526" y="790"/>
                    <a:pt x="6412" y="843"/>
                    <a:pt x="6337" y="942"/>
                  </a:cubicBezTo>
                  <a:lnTo>
                    <a:pt x="6103" y="1265"/>
                  </a:lnTo>
                  <a:cubicBezTo>
                    <a:pt x="5658" y="1007"/>
                    <a:pt x="5163" y="845"/>
                    <a:pt x="4651" y="792"/>
                  </a:cubicBezTo>
                  <a:lnTo>
                    <a:pt x="4651" y="394"/>
                  </a:lnTo>
                  <a:cubicBezTo>
                    <a:pt x="4662" y="180"/>
                    <a:pt x="4489" y="0"/>
                    <a:pt x="4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2"/>
            <p:cNvSpPr/>
            <p:nvPr/>
          </p:nvSpPr>
          <p:spPr>
            <a:xfrm>
              <a:off x="4045125" y="3840125"/>
              <a:ext cx="592100" cy="592100"/>
            </a:xfrm>
            <a:custGeom>
              <a:rect b="b" l="l" r="r" t="t"/>
              <a:pathLst>
                <a:path extrusionOk="0" h="23684" w="23684">
                  <a:moveTo>
                    <a:pt x="11842" y="0"/>
                  </a:moveTo>
                  <a:cubicBezTo>
                    <a:pt x="8679" y="0"/>
                    <a:pt x="5705" y="1232"/>
                    <a:pt x="3470" y="3470"/>
                  </a:cubicBezTo>
                  <a:cubicBezTo>
                    <a:pt x="1232" y="5705"/>
                    <a:pt x="0" y="8681"/>
                    <a:pt x="0" y="11842"/>
                  </a:cubicBezTo>
                  <a:cubicBezTo>
                    <a:pt x="0" y="15004"/>
                    <a:pt x="1232" y="17978"/>
                    <a:pt x="3470" y="20216"/>
                  </a:cubicBezTo>
                  <a:cubicBezTo>
                    <a:pt x="5705" y="22453"/>
                    <a:pt x="8679" y="23683"/>
                    <a:pt x="11842" y="23683"/>
                  </a:cubicBezTo>
                  <a:cubicBezTo>
                    <a:pt x="11845" y="23683"/>
                    <a:pt x="11848" y="23683"/>
                    <a:pt x="11851" y="23683"/>
                  </a:cubicBezTo>
                  <a:cubicBezTo>
                    <a:pt x="13871" y="23683"/>
                    <a:pt x="15859" y="23165"/>
                    <a:pt x="17623" y="22179"/>
                  </a:cubicBezTo>
                  <a:cubicBezTo>
                    <a:pt x="17805" y="22077"/>
                    <a:pt x="17870" y="21847"/>
                    <a:pt x="17768" y="21664"/>
                  </a:cubicBezTo>
                  <a:cubicBezTo>
                    <a:pt x="17699" y="21541"/>
                    <a:pt x="17571" y="21472"/>
                    <a:pt x="17438" y="21472"/>
                  </a:cubicBezTo>
                  <a:cubicBezTo>
                    <a:pt x="17376" y="21472"/>
                    <a:pt x="17312" y="21487"/>
                    <a:pt x="17254" y="21520"/>
                  </a:cubicBezTo>
                  <a:cubicBezTo>
                    <a:pt x="15603" y="22442"/>
                    <a:pt x="13743" y="22927"/>
                    <a:pt x="11851" y="22927"/>
                  </a:cubicBezTo>
                  <a:cubicBezTo>
                    <a:pt x="11848" y="22927"/>
                    <a:pt x="11845" y="22927"/>
                    <a:pt x="11842" y="22927"/>
                  </a:cubicBezTo>
                  <a:cubicBezTo>
                    <a:pt x="5729" y="22927"/>
                    <a:pt x="756" y="17953"/>
                    <a:pt x="756" y="11842"/>
                  </a:cubicBezTo>
                  <a:cubicBezTo>
                    <a:pt x="756" y="5730"/>
                    <a:pt x="5729" y="756"/>
                    <a:pt x="11842" y="756"/>
                  </a:cubicBezTo>
                  <a:cubicBezTo>
                    <a:pt x="17955" y="756"/>
                    <a:pt x="22927" y="5730"/>
                    <a:pt x="22927" y="11842"/>
                  </a:cubicBezTo>
                  <a:cubicBezTo>
                    <a:pt x="22929" y="13737"/>
                    <a:pt x="22443" y="15600"/>
                    <a:pt x="21519" y="17255"/>
                  </a:cubicBezTo>
                  <a:cubicBezTo>
                    <a:pt x="21417" y="17436"/>
                    <a:pt x="21482" y="17666"/>
                    <a:pt x="21664" y="17769"/>
                  </a:cubicBezTo>
                  <a:cubicBezTo>
                    <a:pt x="21723" y="17802"/>
                    <a:pt x="21786" y="17817"/>
                    <a:pt x="21848" y="17817"/>
                  </a:cubicBezTo>
                  <a:cubicBezTo>
                    <a:pt x="21980" y="17817"/>
                    <a:pt x="22109" y="17748"/>
                    <a:pt x="22179" y="17623"/>
                  </a:cubicBezTo>
                  <a:cubicBezTo>
                    <a:pt x="23166" y="15856"/>
                    <a:pt x="23683" y="13867"/>
                    <a:pt x="23683" y="11842"/>
                  </a:cubicBezTo>
                  <a:cubicBezTo>
                    <a:pt x="23683" y="8681"/>
                    <a:pt x="22451" y="5705"/>
                    <a:pt x="20216" y="3470"/>
                  </a:cubicBezTo>
                  <a:cubicBezTo>
                    <a:pt x="17979" y="1232"/>
                    <a:pt x="15005" y="0"/>
                    <a:pt x="11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2"/>
            <p:cNvSpPr/>
            <p:nvPr/>
          </p:nvSpPr>
          <p:spPr>
            <a:xfrm>
              <a:off x="4489450" y="4288425"/>
              <a:ext cx="104775" cy="100800"/>
            </a:xfrm>
            <a:custGeom>
              <a:rect b="b" l="l" r="r" t="t"/>
              <a:pathLst>
                <a:path extrusionOk="0" h="4032" w="4191">
                  <a:moveTo>
                    <a:pt x="2175" y="756"/>
                  </a:moveTo>
                  <a:cubicBezTo>
                    <a:pt x="2337" y="756"/>
                    <a:pt x="2501" y="788"/>
                    <a:pt x="2656" y="853"/>
                  </a:cubicBezTo>
                  <a:cubicBezTo>
                    <a:pt x="3128" y="1047"/>
                    <a:pt x="3435" y="1507"/>
                    <a:pt x="3435" y="2017"/>
                  </a:cubicBezTo>
                  <a:cubicBezTo>
                    <a:pt x="3435" y="2711"/>
                    <a:pt x="2870" y="3275"/>
                    <a:pt x="2176" y="3275"/>
                  </a:cubicBezTo>
                  <a:cubicBezTo>
                    <a:pt x="1666" y="3275"/>
                    <a:pt x="1206" y="2969"/>
                    <a:pt x="1012" y="2499"/>
                  </a:cubicBezTo>
                  <a:cubicBezTo>
                    <a:pt x="816" y="2027"/>
                    <a:pt x="923" y="1486"/>
                    <a:pt x="1284" y="1125"/>
                  </a:cubicBezTo>
                  <a:cubicBezTo>
                    <a:pt x="1525" y="885"/>
                    <a:pt x="1847" y="756"/>
                    <a:pt x="2175" y="756"/>
                  </a:cubicBezTo>
                  <a:close/>
                  <a:moveTo>
                    <a:pt x="2176" y="1"/>
                  </a:moveTo>
                  <a:cubicBezTo>
                    <a:pt x="1360" y="1"/>
                    <a:pt x="624" y="492"/>
                    <a:pt x="313" y="1245"/>
                  </a:cubicBezTo>
                  <a:cubicBezTo>
                    <a:pt x="1" y="1998"/>
                    <a:pt x="173" y="2866"/>
                    <a:pt x="749" y="3442"/>
                  </a:cubicBezTo>
                  <a:cubicBezTo>
                    <a:pt x="1135" y="3827"/>
                    <a:pt x="1650" y="4032"/>
                    <a:pt x="2175" y="4032"/>
                  </a:cubicBezTo>
                  <a:cubicBezTo>
                    <a:pt x="2435" y="4032"/>
                    <a:pt x="2697" y="3982"/>
                    <a:pt x="2947" y="3878"/>
                  </a:cubicBezTo>
                  <a:cubicBezTo>
                    <a:pt x="3700" y="3567"/>
                    <a:pt x="4191" y="2832"/>
                    <a:pt x="4191" y="2017"/>
                  </a:cubicBezTo>
                  <a:cubicBezTo>
                    <a:pt x="4189" y="904"/>
                    <a:pt x="3287" y="2"/>
                    <a:pt x="2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2"/>
            <p:cNvSpPr/>
            <p:nvPr/>
          </p:nvSpPr>
          <p:spPr>
            <a:xfrm>
              <a:off x="4122500" y="3933000"/>
              <a:ext cx="441550" cy="406225"/>
            </a:xfrm>
            <a:custGeom>
              <a:rect b="b" l="l" r="r" t="t"/>
              <a:pathLst>
                <a:path extrusionOk="0" h="16249" w="17662">
                  <a:moveTo>
                    <a:pt x="8744" y="0"/>
                  </a:moveTo>
                  <a:cubicBezTo>
                    <a:pt x="7741" y="0"/>
                    <a:pt x="6730" y="186"/>
                    <a:pt x="5763" y="568"/>
                  </a:cubicBezTo>
                  <a:cubicBezTo>
                    <a:pt x="5565" y="643"/>
                    <a:pt x="5468" y="867"/>
                    <a:pt x="5549" y="1063"/>
                  </a:cubicBezTo>
                  <a:cubicBezTo>
                    <a:pt x="5609" y="1210"/>
                    <a:pt x="5750" y="1299"/>
                    <a:pt x="5899" y="1299"/>
                  </a:cubicBezTo>
                  <a:cubicBezTo>
                    <a:pt x="5948" y="1299"/>
                    <a:pt x="5999" y="1289"/>
                    <a:pt x="6047" y="1268"/>
                  </a:cubicBezTo>
                  <a:cubicBezTo>
                    <a:pt x="6923" y="923"/>
                    <a:pt x="7838" y="756"/>
                    <a:pt x="8745" y="756"/>
                  </a:cubicBezTo>
                  <a:cubicBezTo>
                    <a:pt x="10665" y="756"/>
                    <a:pt x="12550" y="1506"/>
                    <a:pt x="13958" y="2916"/>
                  </a:cubicBezTo>
                  <a:cubicBezTo>
                    <a:pt x="16832" y="5789"/>
                    <a:pt x="16832" y="10464"/>
                    <a:pt x="13958" y="13338"/>
                  </a:cubicBezTo>
                  <a:cubicBezTo>
                    <a:pt x="12521" y="14775"/>
                    <a:pt x="10635" y="15494"/>
                    <a:pt x="8747" y="15494"/>
                  </a:cubicBezTo>
                  <a:cubicBezTo>
                    <a:pt x="6859" y="15494"/>
                    <a:pt x="4973" y="14775"/>
                    <a:pt x="3536" y="13338"/>
                  </a:cubicBezTo>
                  <a:cubicBezTo>
                    <a:pt x="1459" y="11261"/>
                    <a:pt x="814" y="8152"/>
                    <a:pt x="1891" y="5420"/>
                  </a:cubicBezTo>
                  <a:cubicBezTo>
                    <a:pt x="1972" y="5225"/>
                    <a:pt x="1878" y="5000"/>
                    <a:pt x="1680" y="4923"/>
                  </a:cubicBezTo>
                  <a:cubicBezTo>
                    <a:pt x="1635" y="4905"/>
                    <a:pt x="1588" y="4896"/>
                    <a:pt x="1542" y="4896"/>
                  </a:cubicBezTo>
                  <a:cubicBezTo>
                    <a:pt x="1389" y="4896"/>
                    <a:pt x="1245" y="4991"/>
                    <a:pt x="1188" y="5144"/>
                  </a:cubicBezTo>
                  <a:cubicBezTo>
                    <a:pt x="0" y="8155"/>
                    <a:pt x="712" y="11584"/>
                    <a:pt x="3002" y="13873"/>
                  </a:cubicBezTo>
                  <a:cubicBezTo>
                    <a:pt x="4587" y="15457"/>
                    <a:pt x="6666" y="16249"/>
                    <a:pt x="8747" y="16249"/>
                  </a:cubicBezTo>
                  <a:cubicBezTo>
                    <a:pt x="10828" y="16249"/>
                    <a:pt x="12909" y="15457"/>
                    <a:pt x="14493" y="13873"/>
                  </a:cubicBezTo>
                  <a:cubicBezTo>
                    <a:pt x="17662" y="10704"/>
                    <a:pt x="17662" y="5549"/>
                    <a:pt x="14493" y="2382"/>
                  </a:cubicBezTo>
                  <a:cubicBezTo>
                    <a:pt x="12940" y="828"/>
                    <a:pt x="10861" y="0"/>
                    <a:pt x="8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2"/>
            <p:cNvSpPr/>
            <p:nvPr/>
          </p:nvSpPr>
          <p:spPr>
            <a:xfrm>
              <a:off x="4150100" y="3948800"/>
              <a:ext cx="109400" cy="100825"/>
            </a:xfrm>
            <a:custGeom>
              <a:rect b="b" l="l" r="r" t="t"/>
              <a:pathLst>
                <a:path extrusionOk="0" h="4033" w="4376">
                  <a:moveTo>
                    <a:pt x="2164" y="757"/>
                  </a:moveTo>
                  <a:cubicBezTo>
                    <a:pt x="2492" y="757"/>
                    <a:pt x="2815" y="885"/>
                    <a:pt x="3055" y="1127"/>
                  </a:cubicBezTo>
                  <a:cubicBezTo>
                    <a:pt x="3552" y="1616"/>
                    <a:pt x="3552" y="2418"/>
                    <a:pt x="3055" y="2907"/>
                  </a:cubicBezTo>
                  <a:cubicBezTo>
                    <a:pt x="2815" y="3149"/>
                    <a:pt x="2492" y="3277"/>
                    <a:pt x="2164" y="3277"/>
                  </a:cubicBezTo>
                  <a:cubicBezTo>
                    <a:pt x="2002" y="3277"/>
                    <a:pt x="1839" y="3246"/>
                    <a:pt x="1683" y="3181"/>
                  </a:cubicBezTo>
                  <a:cubicBezTo>
                    <a:pt x="1212" y="2985"/>
                    <a:pt x="905" y="2527"/>
                    <a:pt x="905" y="2017"/>
                  </a:cubicBezTo>
                  <a:cubicBezTo>
                    <a:pt x="905" y="1507"/>
                    <a:pt x="1212" y="1047"/>
                    <a:pt x="1683" y="853"/>
                  </a:cubicBezTo>
                  <a:cubicBezTo>
                    <a:pt x="1839" y="788"/>
                    <a:pt x="2002" y="757"/>
                    <a:pt x="2164" y="757"/>
                  </a:cubicBezTo>
                  <a:close/>
                  <a:moveTo>
                    <a:pt x="2171" y="1"/>
                  </a:moveTo>
                  <a:cubicBezTo>
                    <a:pt x="2169" y="1"/>
                    <a:pt x="2167" y="1"/>
                    <a:pt x="2165" y="1"/>
                  </a:cubicBezTo>
                  <a:cubicBezTo>
                    <a:pt x="1203" y="1"/>
                    <a:pt x="376" y="680"/>
                    <a:pt x="187" y="1623"/>
                  </a:cubicBezTo>
                  <a:cubicBezTo>
                    <a:pt x="0" y="2567"/>
                    <a:pt x="506" y="3511"/>
                    <a:pt x="1394" y="3878"/>
                  </a:cubicBezTo>
                  <a:cubicBezTo>
                    <a:pt x="1645" y="3982"/>
                    <a:pt x="1906" y="4032"/>
                    <a:pt x="2165" y="4032"/>
                  </a:cubicBezTo>
                  <a:cubicBezTo>
                    <a:pt x="2822" y="4032"/>
                    <a:pt x="3458" y="3710"/>
                    <a:pt x="3841" y="3137"/>
                  </a:cubicBezTo>
                  <a:cubicBezTo>
                    <a:pt x="4376" y="2337"/>
                    <a:pt x="4270" y="1271"/>
                    <a:pt x="3590" y="592"/>
                  </a:cubicBezTo>
                  <a:cubicBezTo>
                    <a:pt x="3214" y="213"/>
                    <a:pt x="2704" y="1"/>
                    <a:pt x="21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52"/>
          <p:cNvGrpSpPr/>
          <p:nvPr/>
        </p:nvGrpSpPr>
        <p:grpSpPr>
          <a:xfrm>
            <a:off x="5428296" y="3576088"/>
            <a:ext cx="592100" cy="591200"/>
            <a:chOff x="4790650" y="3857550"/>
            <a:chExt cx="592100" cy="591200"/>
          </a:xfrm>
        </p:grpSpPr>
        <p:sp>
          <p:nvSpPr>
            <p:cNvPr id="5008" name="Google Shape;5008;p52"/>
            <p:cNvSpPr/>
            <p:nvPr/>
          </p:nvSpPr>
          <p:spPr>
            <a:xfrm>
              <a:off x="4790650" y="3857550"/>
              <a:ext cx="592100" cy="591200"/>
            </a:xfrm>
            <a:custGeom>
              <a:rect b="b" l="l" r="r" t="t"/>
              <a:pathLst>
                <a:path extrusionOk="0" h="23648" w="23684">
                  <a:moveTo>
                    <a:pt x="1874" y="0"/>
                  </a:moveTo>
                  <a:cubicBezTo>
                    <a:pt x="1672" y="0"/>
                    <a:pt x="1505" y="160"/>
                    <a:pt x="1496" y="361"/>
                  </a:cubicBezTo>
                  <a:lnTo>
                    <a:pt x="1496" y="3554"/>
                  </a:lnTo>
                  <a:lnTo>
                    <a:pt x="363" y="3554"/>
                  </a:lnTo>
                  <a:cubicBezTo>
                    <a:pt x="160" y="3562"/>
                    <a:pt x="1" y="3729"/>
                    <a:pt x="1" y="3931"/>
                  </a:cubicBezTo>
                  <a:cubicBezTo>
                    <a:pt x="1" y="4133"/>
                    <a:pt x="160" y="4299"/>
                    <a:pt x="363" y="4308"/>
                  </a:cubicBezTo>
                  <a:lnTo>
                    <a:pt x="1496" y="4308"/>
                  </a:lnTo>
                  <a:lnTo>
                    <a:pt x="1496" y="7122"/>
                  </a:lnTo>
                  <a:lnTo>
                    <a:pt x="363" y="7122"/>
                  </a:lnTo>
                  <a:cubicBezTo>
                    <a:pt x="160" y="7130"/>
                    <a:pt x="1" y="7297"/>
                    <a:pt x="1" y="7499"/>
                  </a:cubicBezTo>
                  <a:cubicBezTo>
                    <a:pt x="1" y="7702"/>
                    <a:pt x="160" y="7869"/>
                    <a:pt x="363" y="7878"/>
                  </a:cubicBezTo>
                  <a:lnTo>
                    <a:pt x="1496" y="7878"/>
                  </a:lnTo>
                  <a:lnTo>
                    <a:pt x="1496" y="10691"/>
                  </a:lnTo>
                  <a:lnTo>
                    <a:pt x="363" y="10691"/>
                  </a:lnTo>
                  <a:cubicBezTo>
                    <a:pt x="160" y="10700"/>
                    <a:pt x="1" y="10866"/>
                    <a:pt x="1" y="11068"/>
                  </a:cubicBezTo>
                  <a:cubicBezTo>
                    <a:pt x="1" y="11272"/>
                    <a:pt x="160" y="11437"/>
                    <a:pt x="363" y="11447"/>
                  </a:cubicBezTo>
                  <a:lnTo>
                    <a:pt x="1496" y="11447"/>
                  </a:lnTo>
                  <a:lnTo>
                    <a:pt x="1496" y="14260"/>
                  </a:lnTo>
                  <a:lnTo>
                    <a:pt x="363" y="14260"/>
                  </a:lnTo>
                  <a:cubicBezTo>
                    <a:pt x="160" y="14269"/>
                    <a:pt x="1" y="14434"/>
                    <a:pt x="1" y="14638"/>
                  </a:cubicBezTo>
                  <a:cubicBezTo>
                    <a:pt x="1" y="14839"/>
                    <a:pt x="160" y="15006"/>
                    <a:pt x="363" y="15015"/>
                  </a:cubicBezTo>
                  <a:lnTo>
                    <a:pt x="1496" y="15015"/>
                  </a:lnTo>
                  <a:lnTo>
                    <a:pt x="1496" y="17828"/>
                  </a:lnTo>
                  <a:lnTo>
                    <a:pt x="363" y="17828"/>
                  </a:lnTo>
                  <a:cubicBezTo>
                    <a:pt x="160" y="17837"/>
                    <a:pt x="1" y="18004"/>
                    <a:pt x="1" y="18205"/>
                  </a:cubicBezTo>
                  <a:cubicBezTo>
                    <a:pt x="1" y="18409"/>
                    <a:pt x="160" y="18574"/>
                    <a:pt x="363" y="18584"/>
                  </a:cubicBezTo>
                  <a:lnTo>
                    <a:pt x="1496" y="18584"/>
                  </a:lnTo>
                  <a:lnTo>
                    <a:pt x="1496" y="21775"/>
                  </a:lnTo>
                  <a:cubicBezTo>
                    <a:pt x="1496" y="21984"/>
                    <a:pt x="1666" y="22152"/>
                    <a:pt x="1874" y="22152"/>
                  </a:cubicBezTo>
                  <a:lnTo>
                    <a:pt x="7459" y="22152"/>
                  </a:lnTo>
                  <a:lnTo>
                    <a:pt x="7459" y="23287"/>
                  </a:lnTo>
                  <a:cubicBezTo>
                    <a:pt x="7468" y="23489"/>
                    <a:pt x="7635" y="23648"/>
                    <a:pt x="7837" y="23648"/>
                  </a:cubicBezTo>
                  <a:cubicBezTo>
                    <a:pt x="8040" y="23648"/>
                    <a:pt x="8205" y="23489"/>
                    <a:pt x="8215" y="23287"/>
                  </a:cubicBezTo>
                  <a:lnTo>
                    <a:pt x="8215" y="22152"/>
                  </a:lnTo>
                  <a:lnTo>
                    <a:pt x="16949" y="22152"/>
                  </a:lnTo>
                  <a:lnTo>
                    <a:pt x="16949" y="23287"/>
                  </a:lnTo>
                  <a:cubicBezTo>
                    <a:pt x="16958" y="23489"/>
                    <a:pt x="17124" y="23648"/>
                    <a:pt x="17326" y="23648"/>
                  </a:cubicBezTo>
                  <a:cubicBezTo>
                    <a:pt x="17529" y="23648"/>
                    <a:pt x="17696" y="23489"/>
                    <a:pt x="17705" y="23287"/>
                  </a:cubicBezTo>
                  <a:lnTo>
                    <a:pt x="17705" y="22152"/>
                  </a:lnTo>
                  <a:lnTo>
                    <a:pt x="23289" y="22152"/>
                  </a:lnTo>
                  <a:cubicBezTo>
                    <a:pt x="23295" y="22152"/>
                    <a:pt x="23301" y="22153"/>
                    <a:pt x="23307" y="22153"/>
                  </a:cubicBezTo>
                  <a:cubicBezTo>
                    <a:pt x="23514" y="22153"/>
                    <a:pt x="23684" y="21984"/>
                    <a:pt x="23684" y="21775"/>
                  </a:cubicBezTo>
                  <a:cubicBezTo>
                    <a:pt x="23684" y="21566"/>
                    <a:pt x="23514" y="21397"/>
                    <a:pt x="23307" y="21397"/>
                  </a:cubicBezTo>
                  <a:cubicBezTo>
                    <a:pt x="23301" y="21397"/>
                    <a:pt x="23295" y="21397"/>
                    <a:pt x="23289" y="21398"/>
                  </a:cubicBezTo>
                  <a:lnTo>
                    <a:pt x="23289" y="21399"/>
                  </a:lnTo>
                  <a:lnTo>
                    <a:pt x="2251" y="21399"/>
                  </a:lnTo>
                  <a:lnTo>
                    <a:pt x="2251" y="361"/>
                  </a:lnTo>
                  <a:cubicBezTo>
                    <a:pt x="2242" y="160"/>
                    <a:pt x="2076" y="0"/>
                    <a:pt x="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2"/>
            <p:cNvSpPr/>
            <p:nvPr/>
          </p:nvSpPr>
          <p:spPr>
            <a:xfrm>
              <a:off x="4878425" y="4124800"/>
              <a:ext cx="211025" cy="248850"/>
            </a:xfrm>
            <a:custGeom>
              <a:rect b="b" l="l" r="r" t="t"/>
              <a:pathLst>
                <a:path extrusionOk="0" h="9954" w="8441">
                  <a:moveTo>
                    <a:pt x="379" y="1"/>
                  </a:moveTo>
                  <a:cubicBezTo>
                    <a:pt x="170" y="1"/>
                    <a:pt x="0" y="170"/>
                    <a:pt x="0" y="380"/>
                  </a:cubicBezTo>
                  <a:lnTo>
                    <a:pt x="0" y="9576"/>
                  </a:lnTo>
                  <a:cubicBezTo>
                    <a:pt x="0" y="9784"/>
                    <a:pt x="170" y="9953"/>
                    <a:pt x="379" y="9953"/>
                  </a:cubicBezTo>
                  <a:cubicBezTo>
                    <a:pt x="587" y="9953"/>
                    <a:pt x="756" y="9784"/>
                    <a:pt x="756" y="9576"/>
                  </a:cubicBezTo>
                  <a:lnTo>
                    <a:pt x="756" y="757"/>
                  </a:lnTo>
                  <a:lnTo>
                    <a:pt x="3948" y="757"/>
                  </a:lnTo>
                  <a:lnTo>
                    <a:pt x="3948" y="9576"/>
                  </a:lnTo>
                  <a:cubicBezTo>
                    <a:pt x="3957" y="9778"/>
                    <a:pt x="4124" y="9937"/>
                    <a:pt x="4326" y="9937"/>
                  </a:cubicBezTo>
                  <a:cubicBezTo>
                    <a:pt x="4529" y="9937"/>
                    <a:pt x="4694" y="9778"/>
                    <a:pt x="4704" y="9576"/>
                  </a:cubicBezTo>
                  <a:lnTo>
                    <a:pt x="4704" y="4326"/>
                  </a:lnTo>
                  <a:lnTo>
                    <a:pt x="7686" y="4326"/>
                  </a:lnTo>
                  <a:lnTo>
                    <a:pt x="7686" y="9576"/>
                  </a:lnTo>
                  <a:cubicBezTo>
                    <a:pt x="7695" y="9778"/>
                    <a:pt x="7860" y="9937"/>
                    <a:pt x="8063" y="9937"/>
                  </a:cubicBezTo>
                  <a:cubicBezTo>
                    <a:pt x="8265" y="9937"/>
                    <a:pt x="8431" y="9778"/>
                    <a:pt x="8440" y="9576"/>
                  </a:cubicBezTo>
                  <a:lnTo>
                    <a:pt x="8440" y="3949"/>
                  </a:lnTo>
                  <a:cubicBezTo>
                    <a:pt x="8440" y="3740"/>
                    <a:pt x="8271" y="3570"/>
                    <a:pt x="8063" y="3570"/>
                  </a:cubicBezTo>
                  <a:lnTo>
                    <a:pt x="4704" y="3570"/>
                  </a:lnTo>
                  <a:lnTo>
                    <a:pt x="4704" y="380"/>
                  </a:lnTo>
                  <a:cubicBezTo>
                    <a:pt x="4704" y="170"/>
                    <a:pt x="4535" y="1"/>
                    <a:pt x="43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2"/>
            <p:cNvSpPr/>
            <p:nvPr/>
          </p:nvSpPr>
          <p:spPr>
            <a:xfrm>
              <a:off x="5120875" y="3946350"/>
              <a:ext cx="211025" cy="427300"/>
            </a:xfrm>
            <a:custGeom>
              <a:rect b="b" l="l" r="r" t="t"/>
              <a:pathLst>
                <a:path extrusionOk="0" h="17092" w="8441">
                  <a:moveTo>
                    <a:pt x="380" y="0"/>
                  </a:moveTo>
                  <a:cubicBezTo>
                    <a:pt x="170" y="0"/>
                    <a:pt x="1" y="170"/>
                    <a:pt x="1" y="379"/>
                  </a:cubicBezTo>
                  <a:lnTo>
                    <a:pt x="1" y="16712"/>
                  </a:lnTo>
                  <a:cubicBezTo>
                    <a:pt x="1" y="16921"/>
                    <a:pt x="169" y="17091"/>
                    <a:pt x="378" y="17091"/>
                  </a:cubicBezTo>
                  <a:cubicBezTo>
                    <a:pt x="379" y="17091"/>
                    <a:pt x="380" y="17091"/>
                    <a:pt x="381" y="17091"/>
                  </a:cubicBezTo>
                  <a:cubicBezTo>
                    <a:pt x="589" y="17091"/>
                    <a:pt x="758" y="16922"/>
                    <a:pt x="758" y="16714"/>
                  </a:cubicBezTo>
                  <a:lnTo>
                    <a:pt x="758" y="758"/>
                  </a:lnTo>
                  <a:lnTo>
                    <a:pt x="3740" y="758"/>
                  </a:lnTo>
                  <a:lnTo>
                    <a:pt x="3740" y="16714"/>
                  </a:lnTo>
                  <a:cubicBezTo>
                    <a:pt x="3749" y="16916"/>
                    <a:pt x="3915" y="17075"/>
                    <a:pt x="4117" y="17075"/>
                  </a:cubicBezTo>
                  <a:cubicBezTo>
                    <a:pt x="4320" y="17075"/>
                    <a:pt x="4485" y="16916"/>
                    <a:pt x="4496" y="16714"/>
                  </a:cubicBezTo>
                  <a:lnTo>
                    <a:pt x="4496" y="4326"/>
                  </a:lnTo>
                  <a:lnTo>
                    <a:pt x="7686" y="4326"/>
                  </a:lnTo>
                  <a:lnTo>
                    <a:pt x="7686" y="16714"/>
                  </a:lnTo>
                  <a:cubicBezTo>
                    <a:pt x="7695" y="16916"/>
                    <a:pt x="7862" y="17075"/>
                    <a:pt x="8064" y="17075"/>
                  </a:cubicBezTo>
                  <a:cubicBezTo>
                    <a:pt x="8266" y="17075"/>
                    <a:pt x="8432" y="16916"/>
                    <a:pt x="8441" y="16714"/>
                  </a:cubicBezTo>
                  <a:lnTo>
                    <a:pt x="8441" y="3948"/>
                  </a:lnTo>
                  <a:cubicBezTo>
                    <a:pt x="8441" y="3739"/>
                    <a:pt x="8273" y="3571"/>
                    <a:pt x="8064" y="3571"/>
                  </a:cubicBezTo>
                  <a:lnTo>
                    <a:pt x="4494" y="3571"/>
                  </a:lnTo>
                  <a:lnTo>
                    <a:pt x="4494" y="379"/>
                  </a:lnTo>
                  <a:cubicBezTo>
                    <a:pt x="4494" y="170"/>
                    <a:pt x="4325" y="0"/>
                    <a:pt x="4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1" name="Google Shape;5011;p52"/>
          <p:cNvGrpSpPr/>
          <p:nvPr/>
        </p:nvGrpSpPr>
        <p:grpSpPr>
          <a:xfrm>
            <a:off x="6203710" y="3575638"/>
            <a:ext cx="594650" cy="592100"/>
            <a:chOff x="5472950" y="3854625"/>
            <a:chExt cx="594650" cy="592100"/>
          </a:xfrm>
        </p:grpSpPr>
        <p:sp>
          <p:nvSpPr>
            <p:cNvPr id="5012" name="Google Shape;5012;p52"/>
            <p:cNvSpPr/>
            <p:nvPr/>
          </p:nvSpPr>
          <p:spPr>
            <a:xfrm>
              <a:off x="5472950" y="3854625"/>
              <a:ext cx="594650" cy="332975"/>
            </a:xfrm>
            <a:custGeom>
              <a:rect b="b" l="l" r="r" t="t"/>
              <a:pathLst>
                <a:path extrusionOk="0" h="13319" w="23786">
                  <a:moveTo>
                    <a:pt x="21230" y="872"/>
                  </a:moveTo>
                  <a:lnTo>
                    <a:pt x="22863" y="4814"/>
                  </a:lnTo>
                  <a:lnTo>
                    <a:pt x="18592" y="6583"/>
                  </a:lnTo>
                  <a:lnTo>
                    <a:pt x="16959" y="2640"/>
                  </a:lnTo>
                  <a:lnTo>
                    <a:pt x="21230" y="872"/>
                  </a:lnTo>
                  <a:close/>
                  <a:moveTo>
                    <a:pt x="16261" y="2929"/>
                  </a:moveTo>
                  <a:lnTo>
                    <a:pt x="17894" y="6872"/>
                  </a:lnTo>
                  <a:lnTo>
                    <a:pt x="17195" y="7160"/>
                  </a:lnTo>
                  <a:lnTo>
                    <a:pt x="15612" y="3340"/>
                  </a:lnTo>
                  <a:lnTo>
                    <a:pt x="15562" y="3218"/>
                  </a:lnTo>
                  <a:lnTo>
                    <a:pt x="16261" y="2929"/>
                  </a:lnTo>
                  <a:close/>
                  <a:moveTo>
                    <a:pt x="4516" y="8896"/>
                  </a:moveTo>
                  <a:lnTo>
                    <a:pt x="5371" y="10958"/>
                  </a:lnTo>
                  <a:lnTo>
                    <a:pt x="1777" y="12445"/>
                  </a:lnTo>
                  <a:lnTo>
                    <a:pt x="923" y="10385"/>
                  </a:lnTo>
                  <a:lnTo>
                    <a:pt x="4516" y="8896"/>
                  </a:lnTo>
                  <a:close/>
                  <a:moveTo>
                    <a:pt x="21435" y="0"/>
                  </a:moveTo>
                  <a:cubicBezTo>
                    <a:pt x="21387" y="0"/>
                    <a:pt x="21338" y="9"/>
                    <a:pt x="21291" y="29"/>
                  </a:cubicBezTo>
                  <a:lnTo>
                    <a:pt x="14924" y="2666"/>
                  </a:lnTo>
                  <a:cubicBezTo>
                    <a:pt x="14731" y="2745"/>
                    <a:pt x="14640" y="2966"/>
                    <a:pt x="14719" y="3159"/>
                  </a:cubicBezTo>
                  <a:lnTo>
                    <a:pt x="14769" y="3280"/>
                  </a:lnTo>
                  <a:lnTo>
                    <a:pt x="4382" y="7585"/>
                  </a:lnTo>
                  <a:cubicBezTo>
                    <a:pt x="4189" y="7664"/>
                    <a:pt x="4098" y="7885"/>
                    <a:pt x="4177" y="8079"/>
                  </a:cubicBezTo>
                  <a:lnTo>
                    <a:pt x="4228" y="8199"/>
                  </a:lnTo>
                  <a:lnTo>
                    <a:pt x="285" y="9832"/>
                  </a:lnTo>
                  <a:cubicBezTo>
                    <a:pt x="92" y="9912"/>
                    <a:pt x="1" y="10133"/>
                    <a:pt x="80" y="10326"/>
                  </a:cubicBezTo>
                  <a:lnTo>
                    <a:pt x="1223" y="13085"/>
                  </a:lnTo>
                  <a:cubicBezTo>
                    <a:pt x="1284" y="13231"/>
                    <a:pt x="1425" y="13318"/>
                    <a:pt x="1573" y="13318"/>
                  </a:cubicBezTo>
                  <a:cubicBezTo>
                    <a:pt x="1621" y="13318"/>
                    <a:pt x="1669" y="13309"/>
                    <a:pt x="1716" y="13290"/>
                  </a:cubicBezTo>
                  <a:lnTo>
                    <a:pt x="5659" y="11657"/>
                  </a:lnTo>
                  <a:lnTo>
                    <a:pt x="5709" y="11778"/>
                  </a:lnTo>
                  <a:cubicBezTo>
                    <a:pt x="5769" y="11923"/>
                    <a:pt x="5910" y="12011"/>
                    <a:pt x="6059" y="12011"/>
                  </a:cubicBezTo>
                  <a:cubicBezTo>
                    <a:pt x="6107" y="12011"/>
                    <a:pt x="6155" y="12002"/>
                    <a:pt x="6202" y="11982"/>
                  </a:cubicBezTo>
                  <a:lnTo>
                    <a:pt x="15543" y="8114"/>
                  </a:lnTo>
                  <a:cubicBezTo>
                    <a:pt x="15740" y="8036"/>
                    <a:pt x="15835" y="7813"/>
                    <a:pt x="15754" y="7617"/>
                  </a:cubicBezTo>
                  <a:cubicBezTo>
                    <a:pt x="15693" y="7471"/>
                    <a:pt x="15552" y="7384"/>
                    <a:pt x="15405" y="7384"/>
                  </a:cubicBezTo>
                  <a:cubicBezTo>
                    <a:pt x="15354" y="7384"/>
                    <a:pt x="15303" y="7394"/>
                    <a:pt x="15254" y="7415"/>
                  </a:cubicBezTo>
                  <a:lnTo>
                    <a:pt x="6263" y="11139"/>
                  </a:lnTo>
                  <a:lnTo>
                    <a:pt x="5020" y="8137"/>
                  </a:lnTo>
                  <a:lnTo>
                    <a:pt x="15060" y="3979"/>
                  </a:lnTo>
                  <a:lnTo>
                    <a:pt x="16642" y="7799"/>
                  </a:lnTo>
                  <a:cubicBezTo>
                    <a:pt x="16702" y="7944"/>
                    <a:pt x="16843" y="8033"/>
                    <a:pt x="16991" y="8033"/>
                  </a:cubicBezTo>
                  <a:cubicBezTo>
                    <a:pt x="17039" y="8033"/>
                    <a:pt x="17089" y="8023"/>
                    <a:pt x="17136" y="8003"/>
                  </a:cubicBezTo>
                  <a:lnTo>
                    <a:pt x="18532" y="7426"/>
                  </a:lnTo>
                  <a:lnTo>
                    <a:pt x="23501" y="5367"/>
                  </a:lnTo>
                  <a:cubicBezTo>
                    <a:pt x="23694" y="5287"/>
                    <a:pt x="23786" y="5066"/>
                    <a:pt x="23706" y="4873"/>
                  </a:cubicBezTo>
                  <a:lnTo>
                    <a:pt x="21784" y="234"/>
                  </a:lnTo>
                  <a:cubicBezTo>
                    <a:pt x="21724" y="88"/>
                    <a:pt x="21583" y="0"/>
                    <a:pt x="214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2"/>
            <p:cNvSpPr/>
            <p:nvPr/>
          </p:nvSpPr>
          <p:spPr>
            <a:xfrm>
              <a:off x="5659950" y="4101125"/>
              <a:ext cx="220675" cy="345600"/>
            </a:xfrm>
            <a:custGeom>
              <a:rect b="b" l="l" r="r" t="t"/>
              <a:pathLst>
                <a:path extrusionOk="0" h="13824" w="8827">
                  <a:moveTo>
                    <a:pt x="5600" y="4763"/>
                  </a:moveTo>
                  <a:lnTo>
                    <a:pt x="5810" y="5518"/>
                  </a:lnTo>
                  <a:lnTo>
                    <a:pt x="3017" y="5518"/>
                  </a:lnTo>
                  <a:lnTo>
                    <a:pt x="3226" y="4763"/>
                  </a:lnTo>
                  <a:close/>
                  <a:moveTo>
                    <a:pt x="5894" y="1"/>
                  </a:moveTo>
                  <a:cubicBezTo>
                    <a:pt x="5843" y="1"/>
                    <a:pt x="5791" y="11"/>
                    <a:pt x="5742" y="33"/>
                  </a:cubicBezTo>
                  <a:lnTo>
                    <a:pt x="4268" y="643"/>
                  </a:lnTo>
                  <a:lnTo>
                    <a:pt x="4265" y="644"/>
                  </a:lnTo>
                  <a:lnTo>
                    <a:pt x="2794" y="1253"/>
                  </a:lnTo>
                  <a:cubicBezTo>
                    <a:pt x="2603" y="1333"/>
                    <a:pt x="2511" y="1554"/>
                    <a:pt x="2591" y="1745"/>
                  </a:cubicBezTo>
                  <a:cubicBezTo>
                    <a:pt x="2651" y="1891"/>
                    <a:pt x="2792" y="1979"/>
                    <a:pt x="2940" y="1979"/>
                  </a:cubicBezTo>
                  <a:cubicBezTo>
                    <a:pt x="2988" y="1979"/>
                    <a:pt x="3037" y="1970"/>
                    <a:pt x="3085" y="1950"/>
                  </a:cubicBezTo>
                  <a:lnTo>
                    <a:pt x="4035" y="1557"/>
                  </a:lnTo>
                  <a:lnTo>
                    <a:pt x="4035" y="4006"/>
                  </a:lnTo>
                  <a:lnTo>
                    <a:pt x="2940" y="4006"/>
                  </a:lnTo>
                  <a:cubicBezTo>
                    <a:pt x="2771" y="4006"/>
                    <a:pt x="2622" y="4119"/>
                    <a:pt x="2576" y="4283"/>
                  </a:cubicBezTo>
                  <a:lnTo>
                    <a:pt x="2233" y="5516"/>
                  </a:lnTo>
                  <a:lnTo>
                    <a:pt x="2015" y="5516"/>
                  </a:lnTo>
                  <a:cubicBezTo>
                    <a:pt x="2009" y="5516"/>
                    <a:pt x="2004" y="5516"/>
                    <a:pt x="1999" y="5516"/>
                  </a:cubicBezTo>
                  <a:cubicBezTo>
                    <a:pt x="1791" y="5516"/>
                    <a:pt x="1620" y="5684"/>
                    <a:pt x="1620" y="5894"/>
                  </a:cubicBezTo>
                  <a:cubicBezTo>
                    <a:pt x="1620" y="6104"/>
                    <a:pt x="1791" y="6273"/>
                    <a:pt x="1999" y="6273"/>
                  </a:cubicBezTo>
                  <a:cubicBezTo>
                    <a:pt x="2004" y="6273"/>
                    <a:pt x="2009" y="6273"/>
                    <a:pt x="2015" y="6273"/>
                  </a:cubicBezTo>
                  <a:lnTo>
                    <a:pt x="2022" y="6273"/>
                  </a:lnTo>
                  <a:lnTo>
                    <a:pt x="56" y="13342"/>
                  </a:lnTo>
                  <a:cubicBezTo>
                    <a:pt x="0" y="13542"/>
                    <a:pt x="117" y="13752"/>
                    <a:pt x="318" y="13808"/>
                  </a:cubicBezTo>
                  <a:cubicBezTo>
                    <a:pt x="352" y="13817"/>
                    <a:pt x="386" y="13822"/>
                    <a:pt x="420" y="13822"/>
                  </a:cubicBezTo>
                  <a:cubicBezTo>
                    <a:pt x="585" y="13822"/>
                    <a:pt x="738" y="13712"/>
                    <a:pt x="784" y="13545"/>
                  </a:cubicBezTo>
                  <a:lnTo>
                    <a:pt x="2808" y="6274"/>
                  </a:lnTo>
                  <a:lnTo>
                    <a:pt x="4037" y="6274"/>
                  </a:lnTo>
                  <a:lnTo>
                    <a:pt x="4037" y="13445"/>
                  </a:lnTo>
                  <a:cubicBezTo>
                    <a:pt x="4046" y="13647"/>
                    <a:pt x="4211" y="13806"/>
                    <a:pt x="4414" y="13806"/>
                  </a:cubicBezTo>
                  <a:cubicBezTo>
                    <a:pt x="4616" y="13806"/>
                    <a:pt x="4782" y="13647"/>
                    <a:pt x="4791" y="13445"/>
                  </a:cubicBezTo>
                  <a:lnTo>
                    <a:pt x="4791" y="6274"/>
                  </a:lnTo>
                  <a:lnTo>
                    <a:pt x="6020" y="6274"/>
                  </a:lnTo>
                  <a:lnTo>
                    <a:pt x="8042" y="13547"/>
                  </a:lnTo>
                  <a:cubicBezTo>
                    <a:pt x="8089" y="13714"/>
                    <a:pt x="8240" y="13823"/>
                    <a:pt x="8406" y="13823"/>
                  </a:cubicBezTo>
                  <a:cubicBezTo>
                    <a:pt x="8440" y="13823"/>
                    <a:pt x="8474" y="13819"/>
                    <a:pt x="8508" y="13809"/>
                  </a:cubicBezTo>
                  <a:cubicBezTo>
                    <a:pt x="8708" y="13753"/>
                    <a:pt x="8826" y="13545"/>
                    <a:pt x="8770" y="13344"/>
                  </a:cubicBezTo>
                  <a:lnTo>
                    <a:pt x="6804" y="6274"/>
                  </a:lnTo>
                  <a:lnTo>
                    <a:pt x="6812" y="6274"/>
                  </a:lnTo>
                  <a:cubicBezTo>
                    <a:pt x="7014" y="6265"/>
                    <a:pt x="7173" y="6099"/>
                    <a:pt x="7173" y="5897"/>
                  </a:cubicBezTo>
                  <a:cubicBezTo>
                    <a:pt x="7173" y="5693"/>
                    <a:pt x="7014" y="5527"/>
                    <a:pt x="6812" y="5518"/>
                  </a:cubicBezTo>
                  <a:lnTo>
                    <a:pt x="6594" y="5518"/>
                  </a:lnTo>
                  <a:lnTo>
                    <a:pt x="6250" y="4284"/>
                  </a:lnTo>
                  <a:cubicBezTo>
                    <a:pt x="6205" y="4121"/>
                    <a:pt x="6056" y="4007"/>
                    <a:pt x="5886" y="4007"/>
                  </a:cubicBezTo>
                  <a:lnTo>
                    <a:pt x="4791" y="4007"/>
                  </a:lnTo>
                  <a:lnTo>
                    <a:pt x="4791" y="1244"/>
                  </a:lnTo>
                  <a:lnTo>
                    <a:pt x="6031" y="731"/>
                  </a:lnTo>
                  <a:cubicBezTo>
                    <a:pt x="6228" y="653"/>
                    <a:pt x="6324" y="429"/>
                    <a:pt x="6243" y="235"/>
                  </a:cubicBezTo>
                  <a:cubicBezTo>
                    <a:pt x="6183" y="89"/>
                    <a:pt x="6042" y="1"/>
                    <a:pt x="5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4" name="Google Shape;5014;p52"/>
          <p:cNvGrpSpPr/>
          <p:nvPr/>
        </p:nvGrpSpPr>
        <p:grpSpPr>
          <a:xfrm>
            <a:off x="6981674" y="3575600"/>
            <a:ext cx="606500" cy="592175"/>
            <a:chOff x="6135925" y="3855825"/>
            <a:chExt cx="606500" cy="592175"/>
          </a:xfrm>
        </p:grpSpPr>
        <p:sp>
          <p:nvSpPr>
            <p:cNvPr id="5015" name="Google Shape;5015;p52"/>
            <p:cNvSpPr/>
            <p:nvPr/>
          </p:nvSpPr>
          <p:spPr>
            <a:xfrm>
              <a:off x="6135925" y="3855825"/>
              <a:ext cx="606500" cy="592175"/>
            </a:xfrm>
            <a:custGeom>
              <a:rect b="b" l="l" r="r" t="t"/>
              <a:pathLst>
                <a:path extrusionOk="0" h="23687" w="24260">
                  <a:moveTo>
                    <a:pt x="16419" y="752"/>
                  </a:moveTo>
                  <a:cubicBezTo>
                    <a:pt x="16518" y="752"/>
                    <a:pt x="16617" y="791"/>
                    <a:pt x="16692" y="868"/>
                  </a:cubicBezTo>
                  <a:lnTo>
                    <a:pt x="23283" y="7459"/>
                  </a:lnTo>
                  <a:cubicBezTo>
                    <a:pt x="23430" y="7606"/>
                    <a:pt x="23430" y="7846"/>
                    <a:pt x="23283" y="7994"/>
                  </a:cubicBezTo>
                  <a:cubicBezTo>
                    <a:pt x="23209" y="8067"/>
                    <a:pt x="23112" y="8104"/>
                    <a:pt x="23016" y="8104"/>
                  </a:cubicBezTo>
                  <a:cubicBezTo>
                    <a:pt x="22919" y="8104"/>
                    <a:pt x="22823" y="8067"/>
                    <a:pt x="22749" y="7994"/>
                  </a:cubicBezTo>
                  <a:lnTo>
                    <a:pt x="22630" y="7876"/>
                  </a:lnTo>
                  <a:cubicBezTo>
                    <a:pt x="22600" y="7827"/>
                    <a:pt x="22559" y="7786"/>
                    <a:pt x="22510" y="7755"/>
                  </a:cubicBezTo>
                  <a:lnTo>
                    <a:pt x="18472" y="3718"/>
                  </a:lnTo>
                  <a:cubicBezTo>
                    <a:pt x="18398" y="3638"/>
                    <a:pt x="18297" y="3597"/>
                    <a:pt x="18196" y="3597"/>
                  </a:cubicBezTo>
                  <a:cubicBezTo>
                    <a:pt x="18099" y="3597"/>
                    <a:pt x="18003" y="3634"/>
                    <a:pt x="17929" y="3708"/>
                  </a:cubicBezTo>
                  <a:cubicBezTo>
                    <a:pt x="17777" y="3860"/>
                    <a:pt x="17781" y="4106"/>
                    <a:pt x="17939" y="4252"/>
                  </a:cubicBezTo>
                  <a:lnTo>
                    <a:pt x="21769" y="8082"/>
                  </a:lnTo>
                  <a:lnTo>
                    <a:pt x="8103" y="21750"/>
                  </a:lnTo>
                  <a:cubicBezTo>
                    <a:pt x="7316" y="22537"/>
                    <a:pt x="6284" y="22930"/>
                    <a:pt x="5253" y="22930"/>
                  </a:cubicBezTo>
                  <a:cubicBezTo>
                    <a:pt x="4221" y="22930"/>
                    <a:pt x="3190" y="22537"/>
                    <a:pt x="2403" y="21750"/>
                  </a:cubicBezTo>
                  <a:cubicBezTo>
                    <a:pt x="832" y="20177"/>
                    <a:pt x="830" y="17620"/>
                    <a:pt x="2403" y="16048"/>
                  </a:cubicBezTo>
                  <a:lnTo>
                    <a:pt x="16070" y="2379"/>
                  </a:lnTo>
                  <a:lnTo>
                    <a:pt x="16878" y="3178"/>
                  </a:lnTo>
                  <a:cubicBezTo>
                    <a:pt x="16952" y="3251"/>
                    <a:pt x="17048" y="3287"/>
                    <a:pt x="17144" y="3287"/>
                  </a:cubicBezTo>
                  <a:cubicBezTo>
                    <a:pt x="17241" y="3287"/>
                    <a:pt x="17338" y="3250"/>
                    <a:pt x="17413" y="3175"/>
                  </a:cubicBezTo>
                  <a:cubicBezTo>
                    <a:pt x="17559" y="3026"/>
                    <a:pt x="17559" y="2787"/>
                    <a:pt x="17410" y="2641"/>
                  </a:cubicBezTo>
                  <a:lnTo>
                    <a:pt x="16391" y="1633"/>
                  </a:lnTo>
                  <a:cubicBezTo>
                    <a:pt x="16362" y="1589"/>
                    <a:pt x="16324" y="1551"/>
                    <a:pt x="16278" y="1523"/>
                  </a:cubicBezTo>
                  <a:lnTo>
                    <a:pt x="16157" y="1402"/>
                  </a:lnTo>
                  <a:cubicBezTo>
                    <a:pt x="16005" y="1256"/>
                    <a:pt x="16002" y="1013"/>
                    <a:pt x="16153" y="862"/>
                  </a:cubicBezTo>
                  <a:cubicBezTo>
                    <a:pt x="16226" y="789"/>
                    <a:pt x="16323" y="752"/>
                    <a:pt x="16419" y="752"/>
                  </a:cubicBezTo>
                  <a:close/>
                  <a:moveTo>
                    <a:pt x="16421" y="0"/>
                  </a:moveTo>
                  <a:cubicBezTo>
                    <a:pt x="16152" y="0"/>
                    <a:pt x="15882" y="96"/>
                    <a:pt x="15666" y="289"/>
                  </a:cubicBezTo>
                  <a:cubicBezTo>
                    <a:pt x="15217" y="690"/>
                    <a:pt x="15161" y="1372"/>
                    <a:pt x="15537" y="1842"/>
                  </a:cubicBezTo>
                  <a:lnTo>
                    <a:pt x="1866" y="15514"/>
                  </a:lnTo>
                  <a:cubicBezTo>
                    <a:pt x="0" y="17380"/>
                    <a:pt x="0" y="20417"/>
                    <a:pt x="1866" y="22283"/>
                  </a:cubicBezTo>
                  <a:cubicBezTo>
                    <a:pt x="2764" y="23182"/>
                    <a:pt x="3981" y="23686"/>
                    <a:pt x="5250" y="23686"/>
                  </a:cubicBezTo>
                  <a:cubicBezTo>
                    <a:pt x="6520" y="23686"/>
                    <a:pt x="7738" y="23182"/>
                    <a:pt x="8635" y="22283"/>
                  </a:cubicBezTo>
                  <a:lnTo>
                    <a:pt x="22307" y="8613"/>
                  </a:lnTo>
                  <a:cubicBezTo>
                    <a:pt x="22515" y="8779"/>
                    <a:pt x="22765" y="8861"/>
                    <a:pt x="23013" y="8861"/>
                  </a:cubicBezTo>
                  <a:cubicBezTo>
                    <a:pt x="23325" y="8861"/>
                    <a:pt x="23636" y="8732"/>
                    <a:pt x="23859" y="8483"/>
                  </a:cubicBezTo>
                  <a:cubicBezTo>
                    <a:pt x="24260" y="8035"/>
                    <a:pt x="24241" y="7351"/>
                    <a:pt x="23816" y="6925"/>
                  </a:cubicBezTo>
                  <a:lnTo>
                    <a:pt x="23818" y="6925"/>
                  </a:lnTo>
                  <a:lnTo>
                    <a:pt x="17224" y="333"/>
                  </a:lnTo>
                  <a:cubicBezTo>
                    <a:pt x="17004" y="112"/>
                    <a:pt x="16713" y="0"/>
                    <a:pt x="164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2"/>
            <p:cNvSpPr/>
            <p:nvPr/>
          </p:nvSpPr>
          <p:spPr>
            <a:xfrm>
              <a:off x="6177375" y="4095150"/>
              <a:ext cx="325125" cy="315000"/>
            </a:xfrm>
            <a:custGeom>
              <a:rect b="b" l="l" r="r" t="t"/>
              <a:pathLst>
                <a:path extrusionOk="0" h="12600" w="13005">
                  <a:moveTo>
                    <a:pt x="8443" y="1"/>
                  </a:moveTo>
                  <a:cubicBezTo>
                    <a:pt x="8347" y="1"/>
                    <a:pt x="8250" y="37"/>
                    <a:pt x="8175" y="111"/>
                  </a:cubicBezTo>
                  <a:lnTo>
                    <a:pt x="5260" y="3026"/>
                  </a:lnTo>
                  <a:cubicBezTo>
                    <a:pt x="5123" y="3175"/>
                    <a:pt x="5126" y="3406"/>
                    <a:pt x="5270" y="3551"/>
                  </a:cubicBezTo>
                  <a:cubicBezTo>
                    <a:pt x="5344" y="3624"/>
                    <a:pt x="5441" y="3661"/>
                    <a:pt x="5538" y="3661"/>
                  </a:cubicBezTo>
                  <a:cubicBezTo>
                    <a:pt x="5630" y="3661"/>
                    <a:pt x="5722" y="3627"/>
                    <a:pt x="5795" y="3560"/>
                  </a:cubicBezTo>
                  <a:lnTo>
                    <a:pt x="8374" y="981"/>
                  </a:lnTo>
                  <a:cubicBezTo>
                    <a:pt x="8386" y="1028"/>
                    <a:pt x="8395" y="1078"/>
                    <a:pt x="8405" y="1135"/>
                  </a:cubicBezTo>
                  <a:cubicBezTo>
                    <a:pt x="8446" y="1367"/>
                    <a:pt x="8504" y="1685"/>
                    <a:pt x="8844" y="2025"/>
                  </a:cubicBezTo>
                  <a:cubicBezTo>
                    <a:pt x="9183" y="2366"/>
                    <a:pt x="9502" y="2423"/>
                    <a:pt x="9734" y="2465"/>
                  </a:cubicBezTo>
                  <a:cubicBezTo>
                    <a:pt x="9932" y="2500"/>
                    <a:pt x="10053" y="2522"/>
                    <a:pt x="10224" y="2693"/>
                  </a:cubicBezTo>
                  <a:cubicBezTo>
                    <a:pt x="10396" y="2865"/>
                    <a:pt x="10418" y="2985"/>
                    <a:pt x="10454" y="3184"/>
                  </a:cubicBezTo>
                  <a:cubicBezTo>
                    <a:pt x="10495" y="3417"/>
                    <a:pt x="10552" y="3735"/>
                    <a:pt x="10893" y="4074"/>
                  </a:cubicBezTo>
                  <a:cubicBezTo>
                    <a:pt x="11232" y="4414"/>
                    <a:pt x="11550" y="4472"/>
                    <a:pt x="11783" y="4513"/>
                  </a:cubicBezTo>
                  <a:cubicBezTo>
                    <a:pt x="11840" y="4523"/>
                    <a:pt x="11891" y="4532"/>
                    <a:pt x="11938" y="4544"/>
                  </a:cubicBezTo>
                  <a:lnTo>
                    <a:pt x="5374" y="11108"/>
                  </a:lnTo>
                  <a:cubicBezTo>
                    <a:pt x="4881" y="11599"/>
                    <a:pt x="4237" y="11844"/>
                    <a:pt x="3593" y="11844"/>
                  </a:cubicBezTo>
                  <a:cubicBezTo>
                    <a:pt x="2948" y="11844"/>
                    <a:pt x="2304" y="11599"/>
                    <a:pt x="1812" y="11108"/>
                  </a:cubicBezTo>
                  <a:cubicBezTo>
                    <a:pt x="829" y="10125"/>
                    <a:pt x="829" y="8526"/>
                    <a:pt x="1812" y="7545"/>
                  </a:cubicBezTo>
                  <a:lnTo>
                    <a:pt x="4727" y="4630"/>
                  </a:lnTo>
                  <a:cubicBezTo>
                    <a:pt x="4883" y="4484"/>
                    <a:pt x="4887" y="4236"/>
                    <a:pt x="4737" y="4084"/>
                  </a:cubicBezTo>
                  <a:cubicBezTo>
                    <a:pt x="4663" y="4011"/>
                    <a:pt x="4566" y="3974"/>
                    <a:pt x="4469" y="3974"/>
                  </a:cubicBezTo>
                  <a:cubicBezTo>
                    <a:pt x="4368" y="3974"/>
                    <a:pt x="4266" y="4015"/>
                    <a:pt x="4192" y="4095"/>
                  </a:cubicBezTo>
                  <a:lnTo>
                    <a:pt x="1278" y="7010"/>
                  </a:lnTo>
                  <a:cubicBezTo>
                    <a:pt x="0" y="8287"/>
                    <a:pt x="0" y="10365"/>
                    <a:pt x="1278" y="11642"/>
                  </a:cubicBezTo>
                  <a:cubicBezTo>
                    <a:pt x="1918" y="12280"/>
                    <a:pt x="2756" y="12600"/>
                    <a:pt x="3593" y="12600"/>
                  </a:cubicBezTo>
                  <a:cubicBezTo>
                    <a:pt x="4431" y="12600"/>
                    <a:pt x="5269" y="12280"/>
                    <a:pt x="5909" y="11642"/>
                  </a:cubicBezTo>
                  <a:lnTo>
                    <a:pt x="12788" y="4762"/>
                  </a:lnTo>
                  <a:cubicBezTo>
                    <a:pt x="13005" y="4546"/>
                    <a:pt x="12904" y="4314"/>
                    <a:pt x="12822" y="4221"/>
                  </a:cubicBezTo>
                  <a:cubicBezTo>
                    <a:pt x="12818" y="4217"/>
                    <a:pt x="12813" y="4212"/>
                    <a:pt x="12809" y="4208"/>
                  </a:cubicBezTo>
                  <a:lnTo>
                    <a:pt x="12807" y="4208"/>
                  </a:lnTo>
                  <a:cubicBezTo>
                    <a:pt x="12468" y="3868"/>
                    <a:pt x="12150" y="3812"/>
                    <a:pt x="11917" y="3769"/>
                  </a:cubicBezTo>
                  <a:cubicBezTo>
                    <a:pt x="11718" y="3734"/>
                    <a:pt x="11599" y="3713"/>
                    <a:pt x="11426" y="3540"/>
                  </a:cubicBezTo>
                  <a:cubicBezTo>
                    <a:pt x="11255" y="3368"/>
                    <a:pt x="11233" y="3249"/>
                    <a:pt x="11198" y="3050"/>
                  </a:cubicBezTo>
                  <a:cubicBezTo>
                    <a:pt x="11157" y="2818"/>
                    <a:pt x="11099" y="2500"/>
                    <a:pt x="10759" y="2160"/>
                  </a:cubicBezTo>
                  <a:cubicBezTo>
                    <a:pt x="10420" y="1819"/>
                    <a:pt x="10100" y="1762"/>
                    <a:pt x="9869" y="1720"/>
                  </a:cubicBezTo>
                  <a:cubicBezTo>
                    <a:pt x="9670" y="1685"/>
                    <a:pt x="9550" y="1664"/>
                    <a:pt x="9378" y="1492"/>
                  </a:cubicBezTo>
                  <a:cubicBezTo>
                    <a:pt x="9205" y="1320"/>
                    <a:pt x="9185" y="1200"/>
                    <a:pt x="9149" y="1001"/>
                  </a:cubicBezTo>
                  <a:cubicBezTo>
                    <a:pt x="9107" y="768"/>
                    <a:pt x="9051" y="450"/>
                    <a:pt x="8710" y="111"/>
                  </a:cubicBezTo>
                  <a:cubicBezTo>
                    <a:pt x="8637" y="37"/>
                    <a:pt x="8540" y="1"/>
                    <a:pt x="8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2"/>
            <p:cNvSpPr/>
            <p:nvPr/>
          </p:nvSpPr>
          <p:spPr>
            <a:xfrm>
              <a:off x="6537125" y="4056200"/>
              <a:ext cx="61175" cy="51175"/>
            </a:xfrm>
            <a:custGeom>
              <a:rect b="b" l="l" r="r" t="t"/>
              <a:pathLst>
                <a:path extrusionOk="0" h="2047" w="2447">
                  <a:moveTo>
                    <a:pt x="1758" y="1"/>
                  </a:moveTo>
                  <a:cubicBezTo>
                    <a:pt x="1662" y="1"/>
                    <a:pt x="1565" y="38"/>
                    <a:pt x="1491" y="111"/>
                  </a:cubicBezTo>
                  <a:cubicBezTo>
                    <a:pt x="1343" y="259"/>
                    <a:pt x="1343" y="497"/>
                    <a:pt x="1491" y="645"/>
                  </a:cubicBezTo>
                  <a:cubicBezTo>
                    <a:pt x="1729" y="884"/>
                    <a:pt x="1561" y="1290"/>
                    <a:pt x="1223" y="1290"/>
                  </a:cubicBezTo>
                  <a:cubicBezTo>
                    <a:pt x="887" y="1290"/>
                    <a:pt x="718" y="884"/>
                    <a:pt x="956" y="645"/>
                  </a:cubicBezTo>
                  <a:cubicBezTo>
                    <a:pt x="1095" y="496"/>
                    <a:pt x="1091" y="265"/>
                    <a:pt x="946" y="120"/>
                  </a:cubicBezTo>
                  <a:cubicBezTo>
                    <a:pt x="873" y="46"/>
                    <a:pt x="777" y="10"/>
                    <a:pt x="681" y="10"/>
                  </a:cubicBezTo>
                  <a:cubicBezTo>
                    <a:pt x="589" y="10"/>
                    <a:pt x="496" y="44"/>
                    <a:pt x="423" y="111"/>
                  </a:cubicBezTo>
                  <a:cubicBezTo>
                    <a:pt x="97" y="434"/>
                    <a:pt x="0" y="922"/>
                    <a:pt x="175" y="1346"/>
                  </a:cubicBezTo>
                  <a:cubicBezTo>
                    <a:pt x="351" y="1771"/>
                    <a:pt x="765" y="2046"/>
                    <a:pt x="1223" y="2046"/>
                  </a:cubicBezTo>
                  <a:cubicBezTo>
                    <a:pt x="1683" y="2046"/>
                    <a:pt x="2096" y="1771"/>
                    <a:pt x="2271" y="1346"/>
                  </a:cubicBezTo>
                  <a:cubicBezTo>
                    <a:pt x="2446" y="922"/>
                    <a:pt x="2349" y="434"/>
                    <a:pt x="2025" y="111"/>
                  </a:cubicBezTo>
                  <a:cubicBezTo>
                    <a:pt x="1951" y="38"/>
                    <a:pt x="1855" y="1"/>
                    <a:pt x="1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2"/>
            <p:cNvSpPr/>
            <p:nvPr/>
          </p:nvSpPr>
          <p:spPr>
            <a:xfrm>
              <a:off x="6432475" y="4058525"/>
              <a:ext cx="61150" cy="51050"/>
            </a:xfrm>
            <a:custGeom>
              <a:rect b="b" l="l" r="r" t="t"/>
              <a:pathLst>
                <a:path extrusionOk="0" h="2042" w="2446">
                  <a:moveTo>
                    <a:pt x="1762" y="1"/>
                  </a:moveTo>
                  <a:cubicBezTo>
                    <a:pt x="1665" y="1"/>
                    <a:pt x="1569" y="37"/>
                    <a:pt x="1495" y="111"/>
                  </a:cubicBezTo>
                  <a:cubicBezTo>
                    <a:pt x="1351" y="257"/>
                    <a:pt x="1348" y="491"/>
                    <a:pt x="1491" y="640"/>
                  </a:cubicBezTo>
                  <a:cubicBezTo>
                    <a:pt x="1729" y="879"/>
                    <a:pt x="1560" y="1286"/>
                    <a:pt x="1224" y="1286"/>
                  </a:cubicBezTo>
                  <a:cubicBezTo>
                    <a:pt x="886" y="1286"/>
                    <a:pt x="717" y="879"/>
                    <a:pt x="956" y="640"/>
                  </a:cubicBezTo>
                  <a:cubicBezTo>
                    <a:pt x="1094" y="491"/>
                    <a:pt x="1090" y="260"/>
                    <a:pt x="947" y="116"/>
                  </a:cubicBezTo>
                  <a:cubicBezTo>
                    <a:pt x="873" y="42"/>
                    <a:pt x="776" y="6"/>
                    <a:pt x="679" y="6"/>
                  </a:cubicBezTo>
                  <a:cubicBezTo>
                    <a:pt x="587" y="6"/>
                    <a:pt x="495" y="39"/>
                    <a:pt x="422" y="107"/>
                  </a:cubicBezTo>
                  <a:cubicBezTo>
                    <a:pt x="98" y="431"/>
                    <a:pt x="1" y="919"/>
                    <a:pt x="176" y="1342"/>
                  </a:cubicBezTo>
                  <a:cubicBezTo>
                    <a:pt x="351" y="1764"/>
                    <a:pt x="765" y="2041"/>
                    <a:pt x="1223" y="2042"/>
                  </a:cubicBezTo>
                  <a:lnTo>
                    <a:pt x="1223" y="2042"/>
                  </a:lnTo>
                  <a:cubicBezTo>
                    <a:pt x="1681" y="2041"/>
                    <a:pt x="2095" y="1764"/>
                    <a:pt x="2270" y="1342"/>
                  </a:cubicBezTo>
                  <a:cubicBezTo>
                    <a:pt x="2446" y="919"/>
                    <a:pt x="2348" y="431"/>
                    <a:pt x="2024" y="107"/>
                  </a:cubicBezTo>
                  <a:cubicBezTo>
                    <a:pt x="1951" y="36"/>
                    <a:pt x="1857" y="1"/>
                    <a:pt x="1762" y="1"/>
                  </a:cubicBezTo>
                  <a:close/>
                  <a:moveTo>
                    <a:pt x="1223" y="2042"/>
                  </a:moveTo>
                  <a:cubicBezTo>
                    <a:pt x="1223" y="2042"/>
                    <a:pt x="1223" y="2042"/>
                    <a:pt x="1222" y="2042"/>
                  </a:cubicBezTo>
                  <a:lnTo>
                    <a:pt x="1224" y="2042"/>
                  </a:lnTo>
                  <a:cubicBezTo>
                    <a:pt x="1224" y="2042"/>
                    <a:pt x="1223" y="2042"/>
                    <a:pt x="1223" y="204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52"/>
          <p:cNvGrpSpPr/>
          <p:nvPr/>
        </p:nvGrpSpPr>
        <p:grpSpPr>
          <a:xfrm>
            <a:off x="7771488" y="3575375"/>
            <a:ext cx="604850" cy="592625"/>
            <a:chOff x="6785700" y="3853350"/>
            <a:chExt cx="604850" cy="592625"/>
          </a:xfrm>
        </p:grpSpPr>
        <p:sp>
          <p:nvSpPr>
            <p:cNvPr id="5020" name="Google Shape;5020;p52"/>
            <p:cNvSpPr/>
            <p:nvPr/>
          </p:nvSpPr>
          <p:spPr>
            <a:xfrm>
              <a:off x="7189650" y="3891075"/>
              <a:ext cx="159375" cy="153000"/>
            </a:xfrm>
            <a:custGeom>
              <a:rect b="b" l="l" r="r" t="t"/>
              <a:pathLst>
                <a:path extrusionOk="0" h="6120" w="6375">
                  <a:moveTo>
                    <a:pt x="3911" y="735"/>
                  </a:moveTo>
                  <a:cubicBezTo>
                    <a:pt x="4298" y="735"/>
                    <a:pt x="4685" y="882"/>
                    <a:pt x="4980" y="1178"/>
                  </a:cubicBezTo>
                  <a:cubicBezTo>
                    <a:pt x="5579" y="1776"/>
                    <a:pt x="5568" y="2751"/>
                    <a:pt x="4957" y="3337"/>
                  </a:cubicBezTo>
                  <a:lnTo>
                    <a:pt x="4958" y="3339"/>
                  </a:lnTo>
                  <a:lnTo>
                    <a:pt x="4548" y="3747"/>
                  </a:lnTo>
                  <a:cubicBezTo>
                    <a:pt x="4487" y="2593"/>
                    <a:pt x="3565" y="1672"/>
                    <a:pt x="2412" y="1610"/>
                  </a:cubicBezTo>
                  <a:lnTo>
                    <a:pt x="2820" y="1200"/>
                  </a:lnTo>
                  <a:cubicBezTo>
                    <a:pt x="3117" y="890"/>
                    <a:pt x="3514" y="735"/>
                    <a:pt x="3911" y="735"/>
                  </a:cubicBezTo>
                  <a:close/>
                  <a:moveTo>
                    <a:pt x="2303" y="2343"/>
                  </a:moveTo>
                  <a:cubicBezTo>
                    <a:pt x="2689" y="2343"/>
                    <a:pt x="3076" y="2490"/>
                    <a:pt x="3371" y="2786"/>
                  </a:cubicBezTo>
                  <a:cubicBezTo>
                    <a:pt x="3969" y="3383"/>
                    <a:pt x="3962" y="4352"/>
                    <a:pt x="3355" y="4940"/>
                  </a:cubicBezTo>
                  <a:lnTo>
                    <a:pt x="3088" y="5207"/>
                  </a:lnTo>
                  <a:lnTo>
                    <a:pt x="2285" y="4407"/>
                  </a:lnTo>
                  <a:lnTo>
                    <a:pt x="2553" y="4139"/>
                  </a:lnTo>
                  <a:cubicBezTo>
                    <a:pt x="2709" y="3993"/>
                    <a:pt x="2714" y="3747"/>
                    <a:pt x="2563" y="3595"/>
                  </a:cubicBezTo>
                  <a:cubicBezTo>
                    <a:pt x="2489" y="3521"/>
                    <a:pt x="2392" y="3484"/>
                    <a:pt x="2296" y="3484"/>
                  </a:cubicBezTo>
                  <a:cubicBezTo>
                    <a:pt x="2194" y="3484"/>
                    <a:pt x="2093" y="3525"/>
                    <a:pt x="2018" y="3605"/>
                  </a:cubicBezTo>
                  <a:lnTo>
                    <a:pt x="1751" y="3872"/>
                  </a:lnTo>
                  <a:lnTo>
                    <a:pt x="950" y="3070"/>
                  </a:lnTo>
                  <a:lnTo>
                    <a:pt x="1216" y="2804"/>
                  </a:lnTo>
                  <a:cubicBezTo>
                    <a:pt x="1514" y="2497"/>
                    <a:pt x="1908" y="2343"/>
                    <a:pt x="2303" y="2343"/>
                  </a:cubicBezTo>
                  <a:close/>
                  <a:moveTo>
                    <a:pt x="3888" y="1"/>
                  </a:moveTo>
                  <a:cubicBezTo>
                    <a:pt x="3308" y="1"/>
                    <a:pt x="2728" y="222"/>
                    <a:pt x="2285" y="665"/>
                  </a:cubicBezTo>
                  <a:lnTo>
                    <a:pt x="148" y="2804"/>
                  </a:lnTo>
                  <a:cubicBezTo>
                    <a:pt x="0" y="2951"/>
                    <a:pt x="0" y="3190"/>
                    <a:pt x="148" y="3337"/>
                  </a:cubicBezTo>
                  <a:lnTo>
                    <a:pt x="2820" y="6009"/>
                  </a:lnTo>
                  <a:cubicBezTo>
                    <a:pt x="2893" y="6083"/>
                    <a:pt x="2990" y="6119"/>
                    <a:pt x="3087" y="6119"/>
                  </a:cubicBezTo>
                  <a:cubicBezTo>
                    <a:pt x="3184" y="6119"/>
                    <a:pt x="3281" y="6083"/>
                    <a:pt x="3355" y="6009"/>
                  </a:cubicBezTo>
                  <a:lnTo>
                    <a:pt x="3888" y="5475"/>
                  </a:lnTo>
                  <a:lnTo>
                    <a:pt x="5492" y="3872"/>
                  </a:lnTo>
                  <a:cubicBezTo>
                    <a:pt x="6374" y="2986"/>
                    <a:pt x="6374" y="1552"/>
                    <a:pt x="5492" y="665"/>
                  </a:cubicBezTo>
                  <a:cubicBezTo>
                    <a:pt x="5049" y="222"/>
                    <a:pt x="4469" y="1"/>
                    <a:pt x="3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2"/>
            <p:cNvSpPr/>
            <p:nvPr/>
          </p:nvSpPr>
          <p:spPr>
            <a:xfrm>
              <a:off x="6785700" y="3853350"/>
              <a:ext cx="604850" cy="592625"/>
            </a:xfrm>
            <a:custGeom>
              <a:rect b="b" l="l" r="r" t="t"/>
              <a:pathLst>
                <a:path extrusionOk="0" h="23705" w="24194">
                  <a:moveTo>
                    <a:pt x="20046" y="756"/>
                  </a:moveTo>
                  <a:cubicBezTo>
                    <a:pt x="20820" y="756"/>
                    <a:pt x="21594" y="1050"/>
                    <a:pt x="22185" y="1639"/>
                  </a:cubicBezTo>
                  <a:cubicBezTo>
                    <a:pt x="23364" y="2818"/>
                    <a:pt x="23364" y="4737"/>
                    <a:pt x="22185" y="5916"/>
                  </a:cubicBezTo>
                  <a:lnTo>
                    <a:pt x="18533" y="9568"/>
                  </a:lnTo>
                  <a:lnTo>
                    <a:pt x="17731" y="8766"/>
                  </a:lnTo>
                  <a:lnTo>
                    <a:pt x="16394" y="7430"/>
                  </a:lnTo>
                  <a:lnTo>
                    <a:pt x="15058" y="6094"/>
                  </a:lnTo>
                  <a:lnTo>
                    <a:pt x="14256" y="5291"/>
                  </a:lnTo>
                  <a:lnTo>
                    <a:pt x="17908" y="1639"/>
                  </a:lnTo>
                  <a:cubicBezTo>
                    <a:pt x="18499" y="1050"/>
                    <a:pt x="19273" y="756"/>
                    <a:pt x="20046" y="756"/>
                  </a:cubicBezTo>
                  <a:close/>
                  <a:moveTo>
                    <a:pt x="2344" y="20947"/>
                  </a:moveTo>
                  <a:cubicBezTo>
                    <a:pt x="2416" y="21050"/>
                    <a:pt x="2498" y="21147"/>
                    <a:pt x="2588" y="21237"/>
                  </a:cubicBezTo>
                  <a:cubicBezTo>
                    <a:pt x="2677" y="21327"/>
                    <a:pt x="2774" y="21408"/>
                    <a:pt x="2877" y="21482"/>
                  </a:cubicBezTo>
                  <a:lnTo>
                    <a:pt x="1542" y="22818"/>
                  </a:lnTo>
                  <a:lnTo>
                    <a:pt x="1542" y="22817"/>
                  </a:lnTo>
                  <a:cubicBezTo>
                    <a:pt x="1467" y="22894"/>
                    <a:pt x="1368" y="22933"/>
                    <a:pt x="1269" y="22933"/>
                  </a:cubicBezTo>
                  <a:cubicBezTo>
                    <a:pt x="1172" y="22933"/>
                    <a:pt x="1075" y="22896"/>
                    <a:pt x="1001" y="22823"/>
                  </a:cubicBezTo>
                  <a:cubicBezTo>
                    <a:pt x="852" y="22672"/>
                    <a:pt x="855" y="22429"/>
                    <a:pt x="1007" y="22283"/>
                  </a:cubicBezTo>
                  <a:lnTo>
                    <a:pt x="2344" y="20947"/>
                  </a:lnTo>
                  <a:close/>
                  <a:moveTo>
                    <a:pt x="20047" y="0"/>
                  </a:moveTo>
                  <a:cubicBezTo>
                    <a:pt x="19080" y="0"/>
                    <a:pt x="18113" y="369"/>
                    <a:pt x="17374" y="1106"/>
                  </a:cubicBezTo>
                  <a:lnTo>
                    <a:pt x="13456" y="5024"/>
                  </a:lnTo>
                  <a:cubicBezTo>
                    <a:pt x="13308" y="5172"/>
                    <a:pt x="13308" y="5412"/>
                    <a:pt x="13456" y="5559"/>
                  </a:cubicBezTo>
                  <a:lnTo>
                    <a:pt x="14257" y="6361"/>
                  </a:lnTo>
                  <a:lnTo>
                    <a:pt x="12921" y="7696"/>
                  </a:lnTo>
                  <a:lnTo>
                    <a:pt x="2588" y="18030"/>
                  </a:lnTo>
                  <a:cubicBezTo>
                    <a:pt x="2015" y="18603"/>
                    <a:pt x="1792" y="19438"/>
                    <a:pt x="2002" y="20219"/>
                  </a:cubicBezTo>
                  <a:lnTo>
                    <a:pt x="472" y="21748"/>
                  </a:lnTo>
                  <a:cubicBezTo>
                    <a:pt x="9" y="22188"/>
                    <a:pt x="0" y="22921"/>
                    <a:pt x="451" y="23372"/>
                  </a:cubicBezTo>
                  <a:cubicBezTo>
                    <a:pt x="673" y="23594"/>
                    <a:pt x="963" y="23704"/>
                    <a:pt x="1252" y="23704"/>
                  </a:cubicBezTo>
                  <a:cubicBezTo>
                    <a:pt x="1552" y="23704"/>
                    <a:pt x="1852" y="23586"/>
                    <a:pt x="2075" y="23350"/>
                  </a:cubicBezTo>
                  <a:lnTo>
                    <a:pt x="3604" y="21822"/>
                  </a:lnTo>
                  <a:cubicBezTo>
                    <a:pt x="3795" y="21874"/>
                    <a:pt x="3993" y="21900"/>
                    <a:pt x="4190" y="21900"/>
                  </a:cubicBezTo>
                  <a:cubicBezTo>
                    <a:pt x="4192" y="21900"/>
                    <a:pt x="4194" y="21900"/>
                    <a:pt x="4196" y="21900"/>
                  </a:cubicBezTo>
                  <a:cubicBezTo>
                    <a:pt x="4795" y="21900"/>
                    <a:pt x="5371" y="21660"/>
                    <a:pt x="5794" y="21235"/>
                  </a:cubicBezTo>
                  <a:lnTo>
                    <a:pt x="8109" y="18920"/>
                  </a:lnTo>
                  <a:cubicBezTo>
                    <a:pt x="8267" y="18774"/>
                    <a:pt x="8271" y="18527"/>
                    <a:pt x="8119" y="18375"/>
                  </a:cubicBezTo>
                  <a:cubicBezTo>
                    <a:pt x="8045" y="18301"/>
                    <a:pt x="7949" y="18264"/>
                    <a:pt x="7852" y="18264"/>
                  </a:cubicBezTo>
                  <a:cubicBezTo>
                    <a:pt x="7751" y="18264"/>
                    <a:pt x="7650" y="18305"/>
                    <a:pt x="7575" y="18385"/>
                  </a:cubicBezTo>
                  <a:lnTo>
                    <a:pt x="5259" y="20702"/>
                  </a:lnTo>
                  <a:cubicBezTo>
                    <a:pt x="4964" y="20999"/>
                    <a:pt x="4576" y="21147"/>
                    <a:pt x="4188" y="21147"/>
                  </a:cubicBezTo>
                  <a:cubicBezTo>
                    <a:pt x="3801" y="21147"/>
                    <a:pt x="3414" y="20999"/>
                    <a:pt x="3119" y="20703"/>
                  </a:cubicBezTo>
                  <a:cubicBezTo>
                    <a:pt x="2528" y="20113"/>
                    <a:pt x="2528" y="19153"/>
                    <a:pt x="3122" y="18564"/>
                  </a:cubicBezTo>
                  <a:lnTo>
                    <a:pt x="3567" y="18119"/>
                  </a:lnTo>
                  <a:lnTo>
                    <a:pt x="3655" y="18207"/>
                  </a:lnTo>
                  <a:cubicBezTo>
                    <a:pt x="3728" y="18275"/>
                    <a:pt x="3821" y="18308"/>
                    <a:pt x="3913" y="18308"/>
                  </a:cubicBezTo>
                  <a:cubicBezTo>
                    <a:pt x="4010" y="18308"/>
                    <a:pt x="4107" y="18271"/>
                    <a:pt x="4180" y="18198"/>
                  </a:cubicBezTo>
                  <a:cubicBezTo>
                    <a:pt x="4324" y="18054"/>
                    <a:pt x="4329" y="17822"/>
                    <a:pt x="4190" y="17673"/>
                  </a:cubicBezTo>
                  <a:lnTo>
                    <a:pt x="4100" y="17584"/>
                  </a:lnTo>
                  <a:lnTo>
                    <a:pt x="5169" y="16515"/>
                  </a:lnTo>
                  <a:lnTo>
                    <a:pt x="5259" y="16605"/>
                  </a:lnTo>
                  <a:cubicBezTo>
                    <a:pt x="5331" y="16672"/>
                    <a:pt x="5423" y="16706"/>
                    <a:pt x="5515" y="16706"/>
                  </a:cubicBezTo>
                  <a:cubicBezTo>
                    <a:pt x="5612" y="16706"/>
                    <a:pt x="5709" y="16669"/>
                    <a:pt x="5783" y="16595"/>
                  </a:cubicBezTo>
                  <a:cubicBezTo>
                    <a:pt x="5926" y="16452"/>
                    <a:pt x="5931" y="16219"/>
                    <a:pt x="5792" y="16070"/>
                  </a:cubicBezTo>
                  <a:lnTo>
                    <a:pt x="5704" y="15982"/>
                  </a:lnTo>
                  <a:lnTo>
                    <a:pt x="6772" y="14913"/>
                  </a:lnTo>
                  <a:lnTo>
                    <a:pt x="6861" y="15002"/>
                  </a:lnTo>
                  <a:cubicBezTo>
                    <a:pt x="6933" y="15069"/>
                    <a:pt x="7026" y="15103"/>
                    <a:pt x="7118" y="15103"/>
                  </a:cubicBezTo>
                  <a:cubicBezTo>
                    <a:pt x="7215" y="15103"/>
                    <a:pt x="7311" y="15066"/>
                    <a:pt x="7385" y="14993"/>
                  </a:cubicBezTo>
                  <a:cubicBezTo>
                    <a:pt x="7530" y="14848"/>
                    <a:pt x="7533" y="14617"/>
                    <a:pt x="7396" y="14468"/>
                  </a:cubicBezTo>
                  <a:lnTo>
                    <a:pt x="7306" y="14378"/>
                  </a:lnTo>
                  <a:lnTo>
                    <a:pt x="8374" y="13310"/>
                  </a:lnTo>
                  <a:lnTo>
                    <a:pt x="8463" y="13400"/>
                  </a:lnTo>
                  <a:cubicBezTo>
                    <a:pt x="8537" y="13480"/>
                    <a:pt x="8639" y="13520"/>
                    <a:pt x="8740" y="13520"/>
                  </a:cubicBezTo>
                  <a:cubicBezTo>
                    <a:pt x="8837" y="13520"/>
                    <a:pt x="8934" y="13483"/>
                    <a:pt x="9008" y="13410"/>
                  </a:cubicBezTo>
                  <a:cubicBezTo>
                    <a:pt x="9158" y="13258"/>
                    <a:pt x="9154" y="13011"/>
                    <a:pt x="8998" y="12865"/>
                  </a:cubicBezTo>
                  <a:lnTo>
                    <a:pt x="8908" y="12776"/>
                  </a:lnTo>
                  <a:lnTo>
                    <a:pt x="9976" y="11708"/>
                  </a:lnTo>
                  <a:lnTo>
                    <a:pt x="10066" y="11796"/>
                  </a:lnTo>
                  <a:cubicBezTo>
                    <a:pt x="10139" y="11864"/>
                    <a:pt x="10231" y="11897"/>
                    <a:pt x="10323" y="11897"/>
                  </a:cubicBezTo>
                  <a:cubicBezTo>
                    <a:pt x="10420" y="11897"/>
                    <a:pt x="10517" y="11861"/>
                    <a:pt x="10591" y="11787"/>
                  </a:cubicBezTo>
                  <a:cubicBezTo>
                    <a:pt x="10734" y="11643"/>
                    <a:pt x="10738" y="11412"/>
                    <a:pt x="10600" y="11263"/>
                  </a:cubicBezTo>
                  <a:lnTo>
                    <a:pt x="10511" y="11173"/>
                  </a:lnTo>
                  <a:lnTo>
                    <a:pt x="11580" y="10104"/>
                  </a:lnTo>
                  <a:lnTo>
                    <a:pt x="11668" y="10194"/>
                  </a:lnTo>
                  <a:cubicBezTo>
                    <a:pt x="11740" y="10262"/>
                    <a:pt x="11833" y="10295"/>
                    <a:pt x="11925" y="10295"/>
                  </a:cubicBezTo>
                  <a:cubicBezTo>
                    <a:pt x="12022" y="10295"/>
                    <a:pt x="12119" y="10258"/>
                    <a:pt x="12193" y="10184"/>
                  </a:cubicBezTo>
                  <a:cubicBezTo>
                    <a:pt x="12337" y="10041"/>
                    <a:pt x="12342" y="9808"/>
                    <a:pt x="12203" y="9659"/>
                  </a:cubicBezTo>
                  <a:lnTo>
                    <a:pt x="12113" y="9571"/>
                  </a:lnTo>
                  <a:lnTo>
                    <a:pt x="13182" y="8502"/>
                  </a:lnTo>
                  <a:lnTo>
                    <a:pt x="13271" y="8591"/>
                  </a:lnTo>
                  <a:cubicBezTo>
                    <a:pt x="13344" y="8658"/>
                    <a:pt x="13436" y="8692"/>
                    <a:pt x="13529" y="8692"/>
                  </a:cubicBezTo>
                  <a:cubicBezTo>
                    <a:pt x="13625" y="8692"/>
                    <a:pt x="13721" y="8655"/>
                    <a:pt x="13795" y="8582"/>
                  </a:cubicBezTo>
                  <a:cubicBezTo>
                    <a:pt x="13939" y="8438"/>
                    <a:pt x="13943" y="8206"/>
                    <a:pt x="13805" y="8057"/>
                  </a:cubicBezTo>
                  <a:lnTo>
                    <a:pt x="13717" y="7967"/>
                  </a:lnTo>
                  <a:lnTo>
                    <a:pt x="14785" y="6899"/>
                  </a:lnTo>
                  <a:lnTo>
                    <a:pt x="15585" y="7701"/>
                  </a:lnTo>
                  <a:lnTo>
                    <a:pt x="3704" y="19583"/>
                  </a:lnTo>
                  <a:cubicBezTo>
                    <a:pt x="3565" y="19732"/>
                    <a:pt x="3570" y="19964"/>
                    <a:pt x="3713" y="20108"/>
                  </a:cubicBezTo>
                  <a:cubicBezTo>
                    <a:pt x="3787" y="20181"/>
                    <a:pt x="3883" y="20218"/>
                    <a:pt x="3980" y="20218"/>
                  </a:cubicBezTo>
                  <a:cubicBezTo>
                    <a:pt x="4072" y="20218"/>
                    <a:pt x="4165" y="20185"/>
                    <a:pt x="4237" y="20117"/>
                  </a:cubicBezTo>
                  <a:lnTo>
                    <a:pt x="16120" y="8236"/>
                  </a:lnTo>
                  <a:lnTo>
                    <a:pt x="16922" y="9037"/>
                  </a:lnTo>
                  <a:lnTo>
                    <a:pt x="8638" y="17321"/>
                  </a:lnTo>
                  <a:cubicBezTo>
                    <a:pt x="8499" y="17470"/>
                    <a:pt x="8504" y="17701"/>
                    <a:pt x="8647" y="17846"/>
                  </a:cubicBezTo>
                  <a:cubicBezTo>
                    <a:pt x="8721" y="17919"/>
                    <a:pt x="8817" y="17956"/>
                    <a:pt x="8914" y="17956"/>
                  </a:cubicBezTo>
                  <a:cubicBezTo>
                    <a:pt x="9006" y="17956"/>
                    <a:pt x="9099" y="17922"/>
                    <a:pt x="9171" y="17855"/>
                  </a:cubicBezTo>
                  <a:lnTo>
                    <a:pt x="17464" y="9568"/>
                  </a:lnTo>
                  <a:lnTo>
                    <a:pt x="18266" y="10370"/>
                  </a:lnTo>
                  <a:cubicBezTo>
                    <a:pt x="18340" y="10443"/>
                    <a:pt x="18436" y="10480"/>
                    <a:pt x="18533" y="10480"/>
                  </a:cubicBezTo>
                  <a:cubicBezTo>
                    <a:pt x="18629" y="10480"/>
                    <a:pt x="18726" y="10443"/>
                    <a:pt x="18799" y="10370"/>
                  </a:cubicBezTo>
                  <a:lnTo>
                    <a:pt x="22720" y="6449"/>
                  </a:lnTo>
                  <a:cubicBezTo>
                    <a:pt x="24193" y="4976"/>
                    <a:pt x="24193" y="2579"/>
                    <a:pt x="22720" y="1106"/>
                  </a:cubicBezTo>
                  <a:cubicBezTo>
                    <a:pt x="21981" y="369"/>
                    <a:pt x="21014" y="0"/>
                    <a:pt x="200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25" name="Shape 5025"/>
        <p:cNvGrpSpPr/>
        <p:nvPr/>
      </p:nvGrpSpPr>
      <p:grpSpPr>
        <a:xfrm>
          <a:off x="0" y="0"/>
          <a:ext cx="0" cy="0"/>
          <a:chOff x="0" y="0"/>
          <a:chExt cx="0" cy="0"/>
        </a:xfrm>
      </p:grpSpPr>
      <p:sp>
        <p:nvSpPr>
          <p:cNvPr id="5026" name="Google Shape;5026;p53"/>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pic>
        <p:nvPicPr>
          <p:cNvPr id="5027" name="Google Shape;5027;p53"/>
          <p:cNvPicPr preferRelativeResize="0"/>
          <p:nvPr/>
        </p:nvPicPr>
        <p:blipFill>
          <a:blip r:embed="rId3">
            <a:alphaModFix/>
          </a:blip>
          <a:stretch>
            <a:fillRect/>
          </a:stretch>
        </p:blipFill>
        <p:spPr>
          <a:xfrm rot="-1083100">
            <a:off x="5585731" y="2432797"/>
            <a:ext cx="2333772" cy="2097082"/>
          </a:xfrm>
          <a:prstGeom prst="rect">
            <a:avLst/>
          </a:prstGeom>
          <a:noFill/>
          <a:ln>
            <a:noFill/>
          </a:ln>
        </p:spPr>
      </p:pic>
      <p:pic>
        <p:nvPicPr>
          <p:cNvPr id="5028" name="Google Shape;5028;p53"/>
          <p:cNvPicPr preferRelativeResize="0"/>
          <p:nvPr/>
        </p:nvPicPr>
        <p:blipFill>
          <a:blip r:embed="rId4">
            <a:alphaModFix/>
          </a:blip>
          <a:stretch>
            <a:fillRect/>
          </a:stretch>
        </p:blipFill>
        <p:spPr>
          <a:xfrm rot="-1867715">
            <a:off x="3238289" y="1688644"/>
            <a:ext cx="3263770" cy="2398822"/>
          </a:xfrm>
          <a:prstGeom prst="rect">
            <a:avLst/>
          </a:prstGeom>
          <a:noFill/>
          <a:ln>
            <a:noFill/>
          </a:ln>
        </p:spPr>
      </p:pic>
      <p:pic>
        <p:nvPicPr>
          <p:cNvPr id="5029" name="Google Shape;5029;p53"/>
          <p:cNvPicPr preferRelativeResize="0"/>
          <p:nvPr/>
        </p:nvPicPr>
        <p:blipFill>
          <a:blip r:embed="rId5">
            <a:alphaModFix/>
          </a:blip>
          <a:stretch>
            <a:fillRect/>
          </a:stretch>
        </p:blipFill>
        <p:spPr>
          <a:xfrm rot="9786815">
            <a:off x="253901" y="1529829"/>
            <a:ext cx="2260949" cy="2083835"/>
          </a:xfrm>
          <a:prstGeom prst="rect">
            <a:avLst/>
          </a:prstGeom>
          <a:noFill/>
          <a:ln>
            <a:noFill/>
          </a:ln>
        </p:spPr>
      </p:pic>
      <p:pic>
        <p:nvPicPr>
          <p:cNvPr id="5030" name="Google Shape;5030;p53"/>
          <p:cNvPicPr preferRelativeResize="0"/>
          <p:nvPr/>
        </p:nvPicPr>
        <p:blipFill>
          <a:blip r:embed="rId6">
            <a:alphaModFix amt="30000"/>
          </a:blip>
          <a:stretch>
            <a:fillRect/>
          </a:stretch>
        </p:blipFill>
        <p:spPr>
          <a:xfrm rot="-5003062">
            <a:off x="6302838" y="288381"/>
            <a:ext cx="3020548" cy="2739272"/>
          </a:xfrm>
          <a:prstGeom prst="rect">
            <a:avLst/>
          </a:prstGeom>
          <a:noFill/>
          <a:ln>
            <a:noFill/>
          </a:ln>
        </p:spPr>
      </p:pic>
      <p:pic>
        <p:nvPicPr>
          <p:cNvPr id="5031" name="Google Shape;5031;p53"/>
          <p:cNvPicPr preferRelativeResize="0"/>
          <p:nvPr/>
        </p:nvPicPr>
        <p:blipFill>
          <a:blip r:embed="rId6">
            <a:alphaModFix amt="30000"/>
          </a:blip>
          <a:stretch>
            <a:fillRect/>
          </a:stretch>
        </p:blipFill>
        <p:spPr>
          <a:xfrm rot="10588049">
            <a:off x="1288332" y="1590717"/>
            <a:ext cx="3294186" cy="315064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5" name="Shape 5035"/>
        <p:cNvGrpSpPr/>
        <p:nvPr/>
      </p:nvGrpSpPr>
      <p:grpSpPr>
        <a:xfrm>
          <a:off x="0" y="0"/>
          <a:ext cx="0" cy="0"/>
          <a:chOff x="0" y="0"/>
          <a:chExt cx="0" cy="0"/>
        </a:xfrm>
      </p:grpSpPr>
      <p:sp>
        <p:nvSpPr>
          <p:cNvPr id="5036" name="Google Shape;5036;p54"/>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5037" name="Google Shape;5037;p54"/>
          <p:cNvSpPr txBox="1"/>
          <p:nvPr>
            <p:ph idx="1" type="body"/>
          </p:nvPr>
        </p:nvSpPr>
        <p:spPr>
          <a:xfrm>
            <a:off x="842800" y="1532875"/>
            <a:ext cx="3501300" cy="27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600"/>
              </a:spcBef>
              <a:spcAft>
                <a:spcPts val="0"/>
              </a:spcAft>
              <a:buNone/>
            </a:pPr>
            <a:r>
              <a:rPr lang="en"/>
              <a:t>VECTORS:</a:t>
            </a:r>
            <a:endParaRPr>
              <a:uFill>
                <a:noFill/>
              </a:uFill>
              <a:hlinkClick r:id="rId3"/>
            </a:endParaRPr>
          </a:p>
          <a:p>
            <a:pPr indent="-330200" lvl="0" marL="457200" rtl="0" algn="l">
              <a:spcBef>
                <a:spcPts val="1600"/>
              </a:spcBef>
              <a:spcAft>
                <a:spcPts val="0"/>
              </a:spcAft>
              <a:buSzPts val="1600"/>
              <a:buChar char="●"/>
            </a:pPr>
            <a:r>
              <a:rPr lang="en">
                <a:uFill>
                  <a:noFill/>
                </a:uFill>
                <a:hlinkClick r:id="rId4"/>
              </a:rPr>
              <a:t>Medical infographic</a:t>
            </a:r>
            <a:endParaRPr/>
          </a:p>
          <a:p>
            <a:pPr indent="-330200" lvl="0" marL="457200" rtl="0" algn="l">
              <a:spcBef>
                <a:spcPts val="0"/>
              </a:spcBef>
              <a:spcAft>
                <a:spcPts val="0"/>
              </a:spcAft>
              <a:buSzPts val="1600"/>
              <a:buChar char="●"/>
            </a:pPr>
            <a:r>
              <a:rPr lang="en">
                <a:uFill>
                  <a:noFill/>
                </a:uFill>
                <a:hlinkClick r:id="rId5"/>
              </a:rPr>
              <a:t>Timeline infographic with dna helix shape</a:t>
            </a:r>
            <a:endParaRPr/>
          </a:p>
          <a:p>
            <a:pPr indent="-330200" lvl="0" marL="457200" rtl="0" algn="l">
              <a:spcBef>
                <a:spcPts val="0"/>
              </a:spcBef>
              <a:spcAft>
                <a:spcPts val="0"/>
              </a:spcAft>
              <a:buSzPts val="1600"/>
              <a:buChar char="●"/>
            </a:pPr>
            <a:r>
              <a:rPr lang="en">
                <a:uFill>
                  <a:noFill/>
                </a:uFill>
                <a:hlinkClick r:id="rId6"/>
              </a:rPr>
              <a:t>DNA background</a:t>
            </a:r>
            <a:endParaRPr>
              <a:uFill>
                <a:noFill/>
              </a:uFill>
              <a:hlinkClick r:id="rId7"/>
            </a:endParaRPr>
          </a:p>
          <a:p>
            <a:pPr indent="-330200" lvl="0" marL="457200" rtl="0" algn="l">
              <a:spcBef>
                <a:spcPts val="0"/>
              </a:spcBef>
              <a:spcAft>
                <a:spcPts val="0"/>
              </a:spcAft>
              <a:buSzPts val="1600"/>
              <a:buChar char="●"/>
            </a:pPr>
            <a:r>
              <a:rPr lang="en">
                <a:uFill>
                  <a:noFill/>
                </a:uFill>
                <a:hlinkClick r:id="rId8"/>
              </a:rPr>
              <a:t>DNA background</a:t>
            </a:r>
            <a:endParaRPr/>
          </a:p>
          <a:p>
            <a:pPr indent="0" lvl="0" marL="0" rtl="0" algn="l">
              <a:spcBef>
                <a:spcPts val="0"/>
              </a:spcBef>
              <a:spcAft>
                <a:spcPts val="1600"/>
              </a:spcAft>
              <a:buNone/>
            </a:pPr>
            <a:r>
              <a:t/>
            </a:r>
            <a:endParaRPr/>
          </a:p>
        </p:txBody>
      </p:sp>
      <p:sp>
        <p:nvSpPr>
          <p:cNvPr id="5038" name="Google Shape;5038;p54"/>
          <p:cNvSpPr txBox="1"/>
          <p:nvPr>
            <p:ph idx="2" type="body"/>
          </p:nvPr>
        </p:nvSpPr>
        <p:spPr>
          <a:xfrm>
            <a:off x="4799911" y="1532875"/>
            <a:ext cx="3501300" cy="27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PHOTOS:</a:t>
            </a:r>
            <a:endParaRPr/>
          </a:p>
          <a:p>
            <a:pPr indent="-330200" lvl="0" marL="457200" rtl="0" algn="l">
              <a:spcBef>
                <a:spcPts val="1600"/>
              </a:spcBef>
              <a:spcAft>
                <a:spcPts val="0"/>
              </a:spcAft>
              <a:buSzPts val="1600"/>
              <a:buChar char="●"/>
            </a:pPr>
            <a:r>
              <a:rPr lang="en">
                <a:uFill>
                  <a:noFill/>
                </a:uFill>
                <a:hlinkClick r:id="rId9"/>
              </a:rPr>
              <a:t>Female hands holding blood samples and a syringe</a:t>
            </a:r>
            <a:endParaRPr/>
          </a:p>
          <a:p>
            <a:pPr indent="-330200" lvl="0" marL="457200" rtl="0" algn="l">
              <a:spcBef>
                <a:spcPts val="0"/>
              </a:spcBef>
              <a:spcAft>
                <a:spcPts val="0"/>
              </a:spcAft>
              <a:buSzPts val="1600"/>
              <a:buChar char="●"/>
            </a:pPr>
            <a:r>
              <a:rPr lang="en">
                <a:uFill>
                  <a:noFill/>
                </a:uFill>
                <a:hlinkClick r:id="rId10"/>
              </a:rPr>
              <a:t>Doctor hands measuring tension to a patient</a:t>
            </a:r>
            <a:endParaRPr/>
          </a:p>
          <a:p>
            <a:pPr indent="0" lvl="0" marL="0" rtl="0" algn="l">
              <a:spcBef>
                <a:spcPts val="0"/>
              </a:spcBef>
              <a:spcAft>
                <a:spcPts val="0"/>
              </a:spcAft>
              <a:buNone/>
            </a:pPr>
            <a:r>
              <a:t/>
            </a:r>
            <a:endParaRPr/>
          </a:p>
          <a:p>
            <a:pPr indent="0" lvl="0" marL="0" rtl="0" algn="l">
              <a:spcBef>
                <a:spcPts val="1600"/>
              </a:spcBef>
              <a:spcAft>
                <a:spcPts val="0"/>
              </a:spcAft>
              <a:buNone/>
            </a:pPr>
            <a:r>
              <a:rPr lang="en"/>
              <a:t>ICONS:</a:t>
            </a:r>
            <a:endParaRPr/>
          </a:p>
          <a:p>
            <a:pPr indent="-330200" lvl="0" marL="457200" rtl="0" algn="l">
              <a:spcBef>
                <a:spcPts val="1600"/>
              </a:spcBef>
              <a:spcAft>
                <a:spcPts val="0"/>
              </a:spcAft>
              <a:buSzPts val="1600"/>
              <a:buChar char="●"/>
            </a:pPr>
            <a:r>
              <a:rPr lang="en">
                <a:uFill>
                  <a:noFill/>
                </a:uFill>
                <a:hlinkClick r:id="rId11"/>
              </a:rPr>
              <a:t>Scientific Study Icon Pack</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042" name="Shape 5042"/>
        <p:cNvGrpSpPr/>
        <p:nvPr/>
      </p:nvGrpSpPr>
      <p:grpSpPr>
        <a:xfrm>
          <a:off x="0" y="0"/>
          <a:ext cx="0" cy="0"/>
          <a:chOff x="0" y="0"/>
          <a:chExt cx="0" cy="0"/>
        </a:xfrm>
      </p:grpSpPr>
      <p:sp>
        <p:nvSpPr>
          <p:cNvPr id="5043" name="Google Shape;5043;p5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5044" name="Google Shape;5044;p55"/>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5045" name="Google Shape;5045;p55"/>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049" name="Shape 5049"/>
        <p:cNvGrpSpPr/>
        <p:nvPr/>
      </p:nvGrpSpPr>
      <p:grpSpPr>
        <a:xfrm>
          <a:off x="0" y="0"/>
          <a:ext cx="0" cy="0"/>
          <a:chOff x="0" y="0"/>
          <a:chExt cx="0" cy="0"/>
        </a:xfrm>
      </p:grpSpPr>
      <p:sp>
        <p:nvSpPr>
          <p:cNvPr id="5050" name="Google Shape;5050;p56"/>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5051" name="Google Shape;5051;p56"/>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5052" name="Google Shape;5052;p56"/>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Bungee</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rPr>
              <a:t>https://fonts.google.com/specimen/Bungee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rPr>
              <a:t>https://fonts.google.com/specimen/Lato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5053" name="Google Shape;5053;p56"/>
          <p:cNvGrpSpPr/>
          <p:nvPr/>
        </p:nvGrpSpPr>
        <p:grpSpPr>
          <a:xfrm>
            <a:off x="3645375" y="3459850"/>
            <a:ext cx="1853225" cy="754200"/>
            <a:chOff x="2052655" y="3498875"/>
            <a:chExt cx="1853225" cy="754200"/>
          </a:xfrm>
        </p:grpSpPr>
        <p:sp>
          <p:nvSpPr>
            <p:cNvPr id="5054" name="Google Shape;5054;p56"/>
            <p:cNvSpPr/>
            <p:nvPr/>
          </p:nvSpPr>
          <p:spPr>
            <a:xfrm>
              <a:off x="3114480" y="34988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052655" y="3498875"/>
              <a:ext cx="791400" cy="754200"/>
            </a:xfrm>
            <a:prstGeom prst="roundRect">
              <a:avLst>
                <a:gd fmla="val 16667" name="adj"/>
              </a:avLst>
            </a:prstGeom>
            <a:solidFill>
              <a:srgbClr val="05265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5265B"/>
                  </a:solidFill>
                </a:rPr>
                <a:t>#ffffff</a:t>
              </a:r>
              <a:endParaRPr sz="1000">
                <a:solidFill>
                  <a:srgbClr val="05265B"/>
                </a:solidFill>
              </a:endParaRPr>
            </a:p>
          </p:txBody>
        </p:sp>
        <p:sp>
          <p:nvSpPr>
            <p:cNvPr id="5057" name="Google Shape;5057;p56"/>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#05265b</a:t>
              </a:r>
              <a:endParaRPr sz="1000">
                <a:solidFill>
                  <a:srgbClr val="FFFFFF"/>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061" name="Shape 5061"/>
        <p:cNvGrpSpPr/>
        <p:nvPr/>
      </p:nvGrpSpPr>
      <p:grpSpPr>
        <a:xfrm>
          <a:off x="0" y="0"/>
          <a:ext cx="0" cy="0"/>
          <a:chOff x="0" y="0"/>
          <a:chExt cx="0" cy="0"/>
        </a:xfrm>
      </p:grpSpPr>
      <p:sp>
        <p:nvSpPr>
          <p:cNvPr id="5062" name="Google Shape;5062;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5063" name="Google Shape;5063;p57"/>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5064" name="Google Shape;5064;p57"/>
          <p:cNvGrpSpPr/>
          <p:nvPr/>
        </p:nvGrpSpPr>
        <p:grpSpPr>
          <a:xfrm>
            <a:off x="5156078" y="3085736"/>
            <a:ext cx="474294" cy="551291"/>
            <a:chOff x="4727025" y="1332775"/>
            <a:chExt cx="59900" cy="69625"/>
          </a:xfrm>
        </p:grpSpPr>
        <p:sp>
          <p:nvSpPr>
            <p:cNvPr id="5065" name="Google Shape;5065;p5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57"/>
          <p:cNvGrpSpPr/>
          <p:nvPr/>
        </p:nvGrpSpPr>
        <p:grpSpPr>
          <a:xfrm>
            <a:off x="5769734" y="2314340"/>
            <a:ext cx="555653" cy="557031"/>
            <a:chOff x="4820425" y="1329900"/>
            <a:chExt cx="70175" cy="70350"/>
          </a:xfrm>
        </p:grpSpPr>
        <p:sp>
          <p:nvSpPr>
            <p:cNvPr id="5068" name="Google Shape;5068;p5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57"/>
          <p:cNvGrpSpPr/>
          <p:nvPr/>
        </p:nvGrpSpPr>
        <p:grpSpPr>
          <a:xfrm>
            <a:off x="6396103" y="2318845"/>
            <a:ext cx="582574" cy="533871"/>
            <a:chOff x="4903200" y="1331525"/>
            <a:chExt cx="73575" cy="67425"/>
          </a:xfrm>
        </p:grpSpPr>
        <p:sp>
          <p:nvSpPr>
            <p:cNvPr id="5073" name="Google Shape;5073;p5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57"/>
          <p:cNvGrpSpPr/>
          <p:nvPr/>
        </p:nvGrpSpPr>
        <p:grpSpPr>
          <a:xfrm>
            <a:off x="5755581" y="3078709"/>
            <a:ext cx="583960" cy="565345"/>
            <a:chOff x="4815575" y="1416800"/>
            <a:chExt cx="73750" cy="71400"/>
          </a:xfrm>
        </p:grpSpPr>
        <p:sp>
          <p:nvSpPr>
            <p:cNvPr id="5076" name="Google Shape;5076;p5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57"/>
          <p:cNvGrpSpPr/>
          <p:nvPr/>
        </p:nvGrpSpPr>
        <p:grpSpPr>
          <a:xfrm>
            <a:off x="6390362" y="3108896"/>
            <a:ext cx="589898" cy="504970"/>
            <a:chOff x="4902475" y="1418875"/>
            <a:chExt cx="74500" cy="63775"/>
          </a:xfrm>
        </p:grpSpPr>
        <p:sp>
          <p:nvSpPr>
            <p:cNvPr id="5080" name="Google Shape;5080;p5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57"/>
          <p:cNvGrpSpPr/>
          <p:nvPr/>
        </p:nvGrpSpPr>
        <p:grpSpPr>
          <a:xfrm>
            <a:off x="5765577" y="3826000"/>
            <a:ext cx="563967" cy="567127"/>
            <a:chOff x="4818100" y="1507675"/>
            <a:chExt cx="71225" cy="71625"/>
          </a:xfrm>
        </p:grpSpPr>
        <p:sp>
          <p:nvSpPr>
            <p:cNvPr id="5083" name="Google Shape;5083;p5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7" name="Google Shape;5087;p57"/>
          <p:cNvGrpSpPr/>
          <p:nvPr/>
        </p:nvGrpSpPr>
        <p:grpSpPr>
          <a:xfrm>
            <a:off x="5079075" y="3829461"/>
            <a:ext cx="628301" cy="588505"/>
            <a:chOff x="4721450" y="1509475"/>
            <a:chExt cx="79350" cy="74325"/>
          </a:xfrm>
        </p:grpSpPr>
        <p:sp>
          <p:nvSpPr>
            <p:cNvPr id="5088" name="Google Shape;5088;p5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2" name="Google Shape;5092;p57"/>
          <p:cNvGrpSpPr/>
          <p:nvPr/>
        </p:nvGrpSpPr>
        <p:grpSpPr>
          <a:xfrm>
            <a:off x="6424608" y="3814027"/>
            <a:ext cx="557038" cy="562772"/>
            <a:chOff x="4906800" y="1507500"/>
            <a:chExt cx="70350" cy="71075"/>
          </a:xfrm>
        </p:grpSpPr>
        <p:sp>
          <p:nvSpPr>
            <p:cNvPr id="5093" name="Google Shape;5093;p5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8" name="Google Shape;5098;p57"/>
          <p:cNvGrpSpPr/>
          <p:nvPr/>
        </p:nvGrpSpPr>
        <p:grpSpPr>
          <a:xfrm>
            <a:off x="4462216" y="2340963"/>
            <a:ext cx="517934" cy="517934"/>
            <a:chOff x="3736598" y="2170606"/>
            <a:chExt cx="404889" cy="404889"/>
          </a:xfrm>
        </p:grpSpPr>
        <p:sp>
          <p:nvSpPr>
            <p:cNvPr id="5099" name="Google Shape;5099;p5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57"/>
          <p:cNvGrpSpPr/>
          <p:nvPr/>
        </p:nvGrpSpPr>
        <p:grpSpPr>
          <a:xfrm>
            <a:off x="3729277" y="2341061"/>
            <a:ext cx="586986" cy="517740"/>
            <a:chOff x="3161917" y="2170682"/>
            <a:chExt cx="458870" cy="404737"/>
          </a:xfrm>
        </p:grpSpPr>
        <p:sp>
          <p:nvSpPr>
            <p:cNvPr id="5104" name="Google Shape;5104;p5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7" name="Google Shape;5107;p57"/>
          <p:cNvGrpSpPr/>
          <p:nvPr/>
        </p:nvGrpSpPr>
        <p:grpSpPr>
          <a:xfrm>
            <a:off x="3752299" y="3102400"/>
            <a:ext cx="540943" cy="517963"/>
            <a:chOff x="3179914" y="2889488"/>
            <a:chExt cx="422876" cy="404911"/>
          </a:xfrm>
        </p:grpSpPr>
        <p:sp>
          <p:nvSpPr>
            <p:cNvPr id="5108" name="Google Shape;5108;p5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57"/>
          <p:cNvGrpSpPr/>
          <p:nvPr/>
        </p:nvGrpSpPr>
        <p:grpSpPr>
          <a:xfrm>
            <a:off x="4453093" y="3102358"/>
            <a:ext cx="536180" cy="518047"/>
            <a:chOff x="3729467" y="2889422"/>
            <a:chExt cx="419153" cy="404977"/>
          </a:xfrm>
        </p:grpSpPr>
        <p:sp>
          <p:nvSpPr>
            <p:cNvPr id="5115" name="Google Shape;5115;p5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57"/>
          <p:cNvGrpSpPr/>
          <p:nvPr/>
        </p:nvGrpSpPr>
        <p:grpSpPr>
          <a:xfrm>
            <a:off x="1990126" y="3445787"/>
            <a:ext cx="965351" cy="134611"/>
            <a:chOff x="4411970" y="2962952"/>
            <a:chExt cx="706544" cy="104212"/>
          </a:xfrm>
        </p:grpSpPr>
        <p:sp>
          <p:nvSpPr>
            <p:cNvPr id="5123" name="Google Shape;5123;p5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7" name="Google Shape;5127;p57"/>
          <p:cNvGrpSpPr/>
          <p:nvPr/>
        </p:nvGrpSpPr>
        <p:grpSpPr>
          <a:xfrm>
            <a:off x="1990126" y="3041077"/>
            <a:ext cx="960158" cy="289172"/>
            <a:chOff x="4411970" y="2726085"/>
            <a:chExt cx="643107" cy="193659"/>
          </a:xfrm>
        </p:grpSpPr>
        <p:sp>
          <p:nvSpPr>
            <p:cNvPr id="5128" name="Google Shape;5128;p5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1" name="Google Shape;5131;p57"/>
          <p:cNvGrpSpPr/>
          <p:nvPr/>
        </p:nvGrpSpPr>
        <p:grpSpPr>
          <a:xfrm>
            <a:off x="998624" y="3295400"/>
            <a:ext cx="811503" cy="252584"/>
            <a:chOff x="4411970" y="4340222"/>
            <a:chExt cx="779467" cy="242683"/>
          </a:xfrm>
        </p:grpSpPr>
        <p:sp>
          <p:nvSpPr>
            <p:cNvPr id="5132" name="Google Shape;5132;p5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57"/>
          <p:cNvGrpSpPr/>
          <p:nvPr/>
        </p:nvGrpSpPr>
        <p:grpSpPr>
          <a:xfrm>
            <a:off x="1990126" y="2709308"/>
            <a:ext cx="965160" cy="216230"/>
            <a:chOff x="4411970" y="2468674"/>
            <a:chExt cx="747317" cy="167425"/>
          </a:xfrm>
        </p:grpSpPr>
        <p:sp>
          <p:nvSpPr>
            <p:cNvPr id="5136" name="Google Shape;5136;p5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8" name="Google Shape;5138;p57"/>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9" name="Google Shape;5139;p57"/>
          <p:cNvGrpSpPr/>
          <p:nvPr/>
        </p:nvGrpSpPr>
        <p:grpSpPr>
          <a:xfrm>
            <a:off x="997692" y="2334687"/>
            <a:ext cx="1959041" cy="208784"/>
            <a:chOff x="6336019" y="3733725"/>
            <a:chExt cx="2566206" cy="351310"/>
          </a:xfrm>
        </p:grpSpPr>
        <p:sp>
          <p:nvSpPr>
            <p:cNvPr id="5140" name="Google Shape;5140;p57"/>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57"/>
          <p:cNvGrpSpPr/>
          <p:nvPr/>
        </p:nvGrpSpPr>
        <p:grpSpPr>
          <a:xfrm>
            <a:off x="1990126" y="3950602"/>
            <a:ext cx="946551" cy="153200"/>
            <a:chOff x="4404545" y="3301592"/>
            <a:chExt cx="782403" cy="129272"/>
          </a:xfrm>
        </p:grpSpPr>
        <p:sp>
          <p:nvSpPr>
            <p:cNvPr id="5145" name="Google Shape;5145;p5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57"/>
          <p:cNvGrpSpPr/>
          <p:nvPr/>
        </p:nvGrpSpPr>
        <p:grpSpPr>
          <a:xfrm>
            <a:off x="1990126" y="3695937"/>
            <a:ext cx="962257" cy="139127"/>
            <a:chOff x="4411970" y="3131459"/>
            <a:chExt cx="710520" cy="117397"/>
          </a:xfrm>
        </p:grpSpPr>
        <p:sp>
          <p:nvSpPr>
            <p:cNvPr id="5148" name="Google Shape;5148;p5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150" name="Google Shape;5150;p57"/>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1" name="Google Shape;5151;p57"/>
          <p:cNvGrpSpPr/>
          <p:nvPr/>
        </p:nvGrpSpPr>
        <p:grpSpPr>
          <a:xfrm>
            <a:off x="990271" y="3621603"/>
            <a:ext cx="823838" cy="458988"/>
            <a:chOff x="4411970" y="1801825"/>
            <a:chExt cx="734586" cy="409262"/>
          </a:xfrm>
        </p:grpSpPr>
        <p:sp>
          <p:nvSpPr>
            <p:cNvPr id="5152" name="Google Shape;5152;p5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57"/>
          <p:cNvGrpSpPr/>
          <p:nvPr/>
        </p:nvGrpSpPr>
        <p:grpSpPr>
          <a:xfrm>
            <a:off x="3095243" y="2339173"/>
            <a:ext cx="521514" cy="521514"/>
            <a:chOff x="5681300" y="2527788"/>
            <a:chExt cx="805800" cy="805800"/>
          </a:xfrm>
        </p:grpSpPr>
        <p:sp>
          <p:nvSpPr>
            <p:cNvPr id="5155" name="Google Shape;5155;p57"/>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57"/>
          <p:cNvGrpSpPr/>
          <p:nvPr/>
        </p:nvGrpSpPr>
        <p:grpSpPr>
          <a:xfrm>
            <a:off x="3089483" y="3094865"/>
            <a:ext cx="533033" cy="533033"/>
            <a:chOff x="4049800" y="640400"/>
            <a:chExt cx="858900" cy="858900"/>
          </a:xfrm>
        </p:grpSpPr>
        <p:sp>
          <p:nvSpPr>
            <p:cNvPr id="5158" name="Google Shape;5158;p57"/>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57"/>
          <p:cNvGrpSpPr/>
          <p:nvPr/>
        </p:nvGrpSpPr>
        <p:grpSpPr>
          <a:xfrm>
            <a:off x="3014966" y="3772543"/>
            <a:ext cx="682068" cy="682068"/>
            <a:chOff x="5080188" y="927900"/>
            <a:chExt cx="961200" cy="961200"/>
          </a:xfrm>
        </p:grpSpPr>
        <p:sp>
          <p:nvSpPr>
            <p:cNvPr id="5161" name="Google Shape;5161;p57"/>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57"/>
          <p:cNvGrpSpPr/>
          <p:nvPr/>
        </p:nvGrpSpPr>
        <p:grpSpPr>
          <a:xfrm>
            <a:off x="4478465" y="3869234"/>
            <a:ext cx="505650" cy="504006"/>
            <a:chOff x="6039282" y="1042577"/>
            <a:chExt cx="734315" cy="731929"/>
          </a:xfrm>
        </p:grpSpPr>
        <p:sp>
          <p:nvSpPr>
            <p:cNvPr id="5170" name="Google Shape;5170;p5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57"/>
          <p:cNvGrpSpPr/>
          <p:nvPr/>
        </p:nvGrpSpPr>
        <p:grpSpPr>
          <a:xfrm>
            <a:off x="5091067" y="2298862"/>
            <a:ext cx="567744" cy="602136"/>
            <a:chOff x="1825800" y="1651625"/>
            <a:chExt cx="539989" cy="571775"/>
          </a:xfrm>
        </p:grpSpPr>
        <p:sp>
          <p:nvSpPr>
            <p:cNvPr id="5192" name="Google Shape;5192;p5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57"/>
          <p:cNvGrpSpPr/>
          <p:nvPr/>
        </p:nvGrpSpPr>
        <p:grpSpPr>
          <a:xfrm>
            <a:off x="3765995" y="3855579"/>
            <a:ext cx="508123" cy="507955"/>
            <a:chOff x="1897577" y="2802432"/>
            <a:chExt cx="492176" cy="492014"/>
          </a:xfrm>
        </p:grpSpPr>
        <p:sp>
          <p:nvSpPr>
            <p:cNvPr id="5197" name="Google Shape;5197;p5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57"/>
          <p:cNvGrpSpPr/>
          <p:nvPr/>
        </p:nvGrpSpPr>
        <p:grpSpPr>
          <a:xfrm>
            <a:off x="997525" y="4169123"/>
            <a:ext cx="809227" cy="200842"/>
            <a:chOff x="2013045" y="4813233"/>
            <a:chExt cx="921986" cy="228854"/>
          </a:xfrm>
        </p:grpSpPr>
        <p:sp>
          <p:nvSpPr>
            <p:cNvPr id="5210" name="Google Shape;5210;p57"/>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7"/>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57"/>
          <p:cNvGrpSpPr/>
          <p:nvPr/>
        </p:nvGrpSpPr>
        <p:grpSpPr>
          <a:xfrm>
            <a:off x="1005985" y="2656004"/>
            <a:ext cx="792421" cy="269941"/>
            <a:chOff x="1046767" y="4756633"/>
            <a:chExt cx="859646" cy="292841"/>
          </a:xfrm>
        </p:grpSpPr>
        <p:sp>
          <p:nvSpPr>
            <p:cNvPr id="5213" name="Google Shape;5213;p57"/>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6" name="Google Shape;5216;p5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0" name="Google Shape;5220;p57"/>
          <p:cNvGrpSpPr/>
          <p:nvPr/>
        </p:nvGrpSpPr>
        <p:grpSpPr>
          <a:xfrm>
            <a:off x="7141841" y="2550562"/>
            <a:ext cx="166473" cy="141497"/>
            <a:chOff x="4660325" y="1866850"/>
            <a:chExt cx="68350" cy="58100"/>
          </a:xfrm>
        </p:grpSpPr>
        <p:sp>
          <p:nvSpPr>
            <p:cNvPr id="5221" name="Google Shape;5221;p5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3" name="Google Shape;5223;p57"/>
          <p:cNvGrpSpPr/>
          <p:nvPr/>
        </p:nvGrpSpPr>
        <p:grpSpPr>
          <a:xfrm>
            <a:off x="7451186" y="2576286"/>
            <a:ext cx="162515" cy="90049"/>
            <a:chOff x="4791775" y="1877500"/>
            <a:chExt cx="66725" cy="36975"/>
          </a:xfrm>
        </p:grpSpPr>
        <p:sp>
          <p:nvSpPr>
            <p:cNvPr id="5224" name="Google Shape;5224;p5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57"/>
          <p:cNvGrpSpPr/>
          <p:nvPr/>
        </p:nvGrpSpPr>
        <p:grpSpPr>
          <a:xfrm>
            <a:off x="7772899" y="2576286"/>
            <a:ext cx="144979" cy="90049"/>
            <a:chOff x="4923925" y="1877500"/>
            <a:chExt cx="59525" cy="36975"/>
          </a:xfrm>
        </p:grpSpPr>
        <p:sp>
          <p:nvSpPr>
            <p:cNvPr id="5227" name="Google Shape;5227;p5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9" name="Google Shape;5229;p57"/>
          <p:cNvGrpSpPr/>
          <p:nvPr/>
        </p:nvGrpSpPr>
        <p:grpSpPr>
          <a:xfrm>
            <a:off x="8067390" y="2558477"/>
            <a:ext cx="141447" cy="125667"/>
            <a:chOff x="5058450" y="1870100"/>
            <a:chExt cx="58075" cy="51600"/>
          </a:xfrm>
        </p:grpSpPr>
        <p:sp>
          <p:nvSpPr>
            <p:cNvPr id="5230" name="Google Shape;5230;p5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57"/>
          <p:cNvGrpSpPr/>
          <p:nvPr/>
        </p:nvGrpSpPr>
        <p:grpSpPr>
          <a:xfrm>
            <a:off x="7481905" y="2980885"/>
            <a:ext cx="101077" cy="107645"/>
            <a:chOff x="4811425" y="2065025"/>
            <a:chExt cx="41500" cy="44200"/>
          </a:xfrm>
        </p:grpSpPr>
        <p:sp>
          <p:nvSpPr>
            <p:cNvPr id="5233" name="Google Shape;5233;p5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57"/>
          <p:cNvGrpSpPr/>
          <p:nvPr/>
        </p:nvGrpSpPr>
        <p:grpSpPr>
          <a:xfrm>
            <a:off x="7774342" y="2981098"/>
            <a:ext cx="120867" cy="107218"/>
            <a:chOff x="4929875" y="2065025"/>
            <a:chExt cx="49625" cy="44025"/>
          </a:xfrm>
        </p:grpSpPr>
        <p:sp>
          <p:nvSpPr>
            <p:cNvPr id="5236" name="Google Shape;5236;p5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57"/>
          <p:cNvGrpSpPr/>
          <p:nvPr/>
        </p:nvGrpSpPr>
        <p:grpSpPr>
          <a:xfrm>
            <a:off x="8103011" y="2984112"/>
            <a:ext cx="70206" cy="101191"/>
            <a:chOff x="5083925" y="2066350"/>
            <a:chExt cx="28825" cy="41550"/>
          </a:xfrm>
        </p:grpSpPr>
        <p:sp>
          <p:nvSpPr>
            <p:cNvPr id="5239" name="Google Shape;5239;p5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57"/>
          <p:cNvGrpSpPr/>
          <p:nvPr/>
        </p:nvGrpSpPr>
        <p:grpSpPr>
          <a:xfrm>
            <a:off x="7134565" y="2999759"/>
            <a:ext cx="181026" cy="69896"/>
            <a:chOff x="4659775" y="2072775"/>
            <a:chExt cx="74325" cy="28700"/>
          </a:xfrm>
        </p:grpSpPr>
        <p:sp>
          <p:nvSpPr>
            <p:cNvPr id="5242" name="Google Shape;5242;p5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57"/>
          <p:cNvGrpSpPr/>
          <p:nvPr/>
        </p:nvGrpSpPr>
        <p:grpSpPr>
          <a:xfrm>
            <a:off x="8054421" y="2790324"/>
            <a:ext cx="167387" cy="89197"/>
            <a:chOff x="4662475" y="1976500"/>
            <a:chExt cx="68725" cy="36625"/>
          </a:xfrm>
        </p:grpSpPr>
        <p:sp>
          <p:nvSpPr>
            <p:cNvPr id="5246" name="Google Shape;5246;p5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57"/>
          <p:cNvGrpSpPr/>
          <p:nvPr/>
        </p:nvGrpSpPr>
        <p:grpSpPr>
          <a:xfrm>
            <a:off x="7751326" y="2793764"/>
            <a:ext cx="166899" cy="82317"/>
            <a:chOff x="4920150" y="1977875"/>
            <a:chExt cx="68525" cy="33800"/>
          </a:xfrm>
        </p:grpSpPr>
        <p:sp>
          <p:nvSpPr>
            <p:cNvPr id="5250" name="Google Shape;5250;p5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57"/>
          <p:cNvGrpSpPr/>
          <p:nvPr/>
        </p:nvGrpSpPr>
        <p:grpSpPr>
          <a:xfrm>
            <a:off x="7162483" y="3197682"/>
            <a:ext cx="125190" cy="127859"/>
            <a:chOff x="4676550" y="2160575"/>
            <a:chExt cx="51400" cy="52500"/>
          </a:xfrm>
        </p:grpSpPr>
        <p:sp>
          <p:nvSpPr>
            <p:cNvPr id="5254" name="Google Shape;5254;p5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7" name="Google Shape;5257;p57"/>
          <p:cNvGrpSpPr/>
          <p:nvPr/>
        </p:nvGrpSpPr>
        <p:grpSpPr>
          <a:xfrm>
            <a:off x="7459741" y="3204714"/>
            <a:ext cx="145405" cy="113794"/>
            <a:chOff x="4768325" y="2163475"/>
            <a:chExt cx="59700" cy="46725"/>
          </a:xfrm>
        </p:grpSpPr>
        <p:sp>
          <p:nvSpPr>
            <p:cNvPr id="5258" name="Google Shape;5258;p5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0" name="Google Shape;5260;p5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6" name="Google Shape;5266;p57"/>
          <p:cNvGrpSpPr/>
          <p:nvPr/>
        </p:nvGrpSpPr>
        <p:grpSpPr>
          <a:xfrm>
            <a:off x="7476059" y="3459808"/>
            <a:ext cx="112768" cy="106853"/>
            <a:chOff x="4768575" y="2253950"/>
            <a:chExt cx="46300" cy="43875"/>
          </a:xfrm>
        </p:grpSpPr>
        <p:sp>
          <p:nvSpPr>
            <p:cNvPr id="5267" name="Google Shape;5267;p5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57"/>
          <p:cNvGrpSpPr/>
          <p:nvPr/>
        </p:nvGrpSpPr>
        <p:grpSpPr>
          <a:xfrm>
            <a:off x="7775682" y="3948834"/>
            <a:ext cx="118187" cy="146246"/>
            <a:chOff x="4960900" y="2433225"/>
            <a:chExt cx="48525" cy="60050"/>
          </a:xfrm>
        </p:grpSpPr>
        <p:sp>
          <p:nvSpPr>
            <p:cNvPr id="5270" name="Google Shape;5270;p5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57"/>
          <p:cNvGrpSpPr/>
          <p:nvPr/>
        </p:nvGrpSpPr>
        <p:grpSpPr>
          <a:xfrm>
            <a:off x="7464247" y="4212895"/>
            <a:ext cx="136394" cy="143810"/>
            <a:chOff x="4854075" y="2527625"/>
            <a:chExt cx="56000" cy="59050"/>
          </a:xfrm>
        </p:grpSpPr>
        <p:sp>
          <p:nvSpPr>
            <p:cNvPr id="5273" name="Google Shape;5273;p5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5" name="Google Shape;5275;p5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8" name="Google Shape;5278;p57"/>
          <p:cNvGrpSpPr/>
          <p:nvPr/>
        </p:nvGrpSpPr>
        <p:grpSpPr>
          <a:xfrm>
            <a:off x="8088458" y="3676639"/>
            <a:ext cx="99312" cy="160797"/>
            <a:chOff x="5059700" y="2334775"/>
            <a:chExt cx="40775" cy="66025"/>
          </a:xfrm>
        </p:grpSpPr>
        <p:sp>
          <p:nvSpPr>
            <p:cNvPr id="5279" name="Google Shape;5279;p5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57"/>
          <p:cNvGrpSpPr/>
          <p:nvPr/>
        </p:nvGrpSpPr>
        <p:grpSpPr>
          <a:xfrm>
            <a:off x="8045622" y="3941771"/>
            <a:ext cx="184984" cy="160371"/>
            <a:chOff x="5037700" y="2430325"/>
            <a:chExt cx="75950" cy="65850"/>
          </a:xfrm>
        </p:grpSpPr>
        <p:sp>
          <p:nvSpPr>
            <p:cNvPr id="5289" name="Google Shape;5289;p5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1" name="Google Shape;5291;p57"/>
          <p:cNvGrpSpPr/>
          <p:nvPr/>
        </p:nvGrpSpPr>
        <p:grpSpPr>
          <a:xfrm>
            <a:off x="7465128" y="3708223"/>
            <a:ext cx="173014" cy="97629"/>
            <a:chOff x="4756975" y="2341800"/>
            <a:chExt cx="91975" cy="51925"/>
          </a:xfrm>
        </p:grpSpPr>
        <p:sp>
          <p:nvSpPr>
            <p:cNvPr id="5292" name="Google Shape;5292;p5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2" name="Google Shape;5312;p57"/>
          <p:cNvGrpSpPr/>
          <p:nvPr/>
        </p:nvGrpSpPr>
        <p:grpSpPr>
          <a:xfrm>
            <a:off x="7732065" y="4196920"/>
            <a:ext cx="212497" cy="175761"/>
            <a:chOff x="4943575" y="2516350"/>
            <a:chExt cx="98675" cy="81700"/>
          </a:xfrm>
        </p:grpSpPr>
        <p:sp>
          <p:nvSpPr>
            <p:cNvPr id="5313" name="Google Shape;5313;p5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1" name="Google Shape;5391;p5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98" name="Shape 5398"/>
        <p:cNvGrpSpPr/>
        <p:nvPr/>
      </p:nvGrpSpPr>
      <p:grpSpPr>
        <a:xfrm>
          <a:off x="0" y="0"/>
          <a:ext cx="0" cy="0"/>
          <a:chOff x="0" y="0"/>
          <a:chExt cx="0" cy="0"/>
        </a:xfrm>
      </p:grpSpPr>
      <p:grpSp>
        <p:nvGrpSpPr>
          <p:cNvPr id="5399" name="Google Shape;5399;p58"/>
          <p:cNvGrpSpPr/>
          <p:nvPr/>
        </p:nvGrpSpPr>
        <p:grpSpPr>
          <a:xfrm>
            <a:off x="3642951" y="1176740"/>
            <a:ext cx="2078182" cy="1366558"/>
            <a:chOff x="235800" y="830650"/>
            <a:chExt cx="6978450" cy="4588844"/>
          </a:xfrm>
        </p:grpSpPr>
        <p:sp>
          <p:nvSpPr>
            <p:cNvPr id="5400" name="Google Shape;5400;p5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6" name="Google Shape;5406;p58"/>
          <p:cNvGrpSpPr/>
          <p:nvPr/>
        </p:nvGrpSpPr>
        <p:grpSpPr>
          <a:xfrm>
            <a:off x="738454" y="3007842"/>
            <a:ext cx="2622876" cy="1333540"/>
            <a:chOff x="238125" y="1038125"/>
            <a:chExt cx="7146800" cy="3633625"/>
          </a:xfrm>
        </p:grpSpPr>
        <p:sp>
          <p:nvSpPr>
            <p:cNvPr id="5407" name="Google Shape;5407;p5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58"/>
          <p:cNvGrpSpPr/>
          <p:nvPr/>
        </p:nvGrpSpPr>
        <p:grpSpPr>
          <a:xfrm>
            <a:off x="5961311" y="1231136"/>
            <a:ext cx="2435960" cy="1297725"/>
            <a:chOff x="233350" y="949250"/>
            <a:chExt cx="7137300" cy="3802300"/>
          </a:xfrm>
        </p:grpSpPr>
        <p:sp>
          <p:nvSpPr>
            <p:cNvPr id="6980" name="Google Shape;6980;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58"/>
          <p:cNvGrpSpPr/>
          <p:nvPr/>
        </p:nvGrpSpPr>
        <p:grpSpPr>
          <a:xfrm>
            <a:off x="7714435" y="3194726"/>
            <a:ext cx="104231" cy="320340"/>
            <a:chOff x="7564426" y="3224343"/>
            <a:chExt cx="119985" cy="368801"/>
          </a:xfrm>
        </p:grpSpPr>
        <p:sp>
          <p:nvSpPr>
            <p:cNvPr id="7032" name="Google Shape;7032;p5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58"/>
          <p:cNvGrpSpPr/>
          <p:nvPr/>
        </p:nvGrpSpPr>
        <p:grpSpPr>
          <a:xfrm>
            <a:off x="7413923" y="3188827"/>
            <a:ext cx="189489" cy="332132"/>
            <a:chOff x="8370831" y="3202002"/>
            <a:chExt cx="218129" cy="382376"/>
          </a:xfrm>
        </p:grpSpPr>
        <p:sp>
          <p:nvSpPr>
            <p:cNvPr id="7035" name="Google Shape;7035;p5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58"/>
          <p:cNvGrpSpPr/>
          <p:nvPr/>
        </p:nvGrpSpPr>
        <p:grpSpPr>
          <a:xfrm>
            <a:off x="8137312" y="3599959"/>
            <a:ext cx="309429" cy="267000"/>
            <a:chOff x="6742064" y="3750480"/>
            <a:chExt cx="399315" cy="344560"/>
          </a:xfrm>
        </p:grpSpPr>
        <p:sp>
          <p:nvSpPr>
            <p:cNvPr id="7038" name="Google Shape;7038;p5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58"/>
          <p:cNvGrpSpPr/>
          <p:nvPr/>
        </p:nvGrpSpPr>
        <p:grpSpPr>
          <a:xfrm>
            <a:off x="7676331" y="3951006"/>
            <a:ext cx="180437" cy="281608"/>
            <a:chOff x="7248525" y="3739696"/>
            <a:chExt cx="230531" cy="359790"/>
          </a:xfrm>
        </p:grpSpPr>
        <p:sp>
          <p:nvSpPr>
            <p:cNvPr id="7041" name="Google Shape;7041;p5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58"/>
          <p:cNvGrpSpPr/>
          <p:nvPr/>
        </p:nvGrpSpPr>
        <p:grpSpPr>
          <a:xfrm>
            <a:off x="7922251" y="3594231"/>
            <a:ext cx="162896" cy="278710"/>
            <a:chOff x="7601242" y="3729267"/>
            <a:chExt cx="222566" cy="380803"/>
          </a:xfrm>
        </p:grpSpPr>
        <p:sp>
          <p:nvSpPr>
            <p:cNvPr id="7044" name="Google Shape;7044;p5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6" name="Google Shape;7046;p58"/>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7" name="Google Shape;7047;p58"/>
          <p:cNvGrpSpPr/>
          <p:nvPr/>
        </p:nvGrpSpPr>
        <p:grpSpPr>
          <a:xfrm>
            <a:off x="7411896" y="3595371"/>
            <a:ext cx="193543" cy="275990"/>
            <a:chOff x="8304647" y="3738687"/>
            <a:chExt cx="225076" cy="320956"/>
          </a:xfrm>
        </p:grpSpPr>
        <p:sp>
          <p:nvSpPr>
            <p:cNvPr id="7048" name="Google Shape;7048;p58"/>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58"/>
          <p:cNvGrpSpPr/>
          <p:nvPr/>
        </p:nvGrpSpPr>
        <p:grpSpPr>
          <a:xfrm>
            <a:off x="7684389" y="3595371"/>
            <a:ext cx="178492" cy="275990"/>
            <a:chOff x="8615101" y="3738687"/>
            <a:chExt cx="207573" cy="320956"/>
          </a:xfrm>
        </p:grpSpPr>
        <p:sp>
          <p:nvSpPr>
            <p:cNvPr id="7052" name="Google Shape;7052;p58"/>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5" name="Google Shape;7055;p58"/>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6" name="Google Shape;7056;p58"/>
          <p:cNvGrpSpPr/>
          <p:nvPr/>
        </p:nvGrpSpPr>
        <p:grpSpPr>
          <a:xfrm>
            <a:off x="7909920" y="3998032"/>
            <a:ext cx="187557" cy="187557"/>
            <a:chOff x="8565775" y="671075"/>
            <a:chExt cx="441000" cy="441000"/>
          </a:xfrm>
        </p:grpSpPr>
        <p:sp>
          <p:nvSpPr>
            <p:cNvPr id="7057" name="Google Shape;7057;p58"/>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8"/>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9" name="Google Shape;7059;p58"/>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8"/>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1" name="Google Shape;7061;p58"/>
          <p:cNvGrpSpPr/>
          <p:nvPr/>
        </p:nvGrpSpPr>
        <p:grpSpPr>
          <a:xfrm>
            <a:off x="6064392" y="3070557"/>
            <a:ext cx="587865" cy="517731"/>
            <a:chOff x="6000718" y="3070557"/>
            <a:chExt cx="587865" cy="517731"/>
          </a:xfrm>
        </p:grpSpPr>
        <p:sp>
          <p:nvSpPr>
            <p:cNvPr id="7062" name="Google Shape;7062;p58"/>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8"/>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8"/>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8"/>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8"/>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8"/>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8"/>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8"/>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8"/>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8"/>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58"/>
          <p:cNvGrpSpPr/>
          <p:nvPr/>
        </p:nvGrpSpPr>
        <p:grpSpPr>
          <a:xfrm>
            <a:off x="6079197" y="3714217"/>
            <a:ext cx="557665" cy="516387"/>
            <a:chOff x="6015523" y="3714217"/>
            <a:chExt cx="557665" cy="516387"/>
          </a:xfrm>
        </p:grpSpPr>
        <p:grpSp>
          <p:nvGrpSpPr>
            <p:cNvPr id="7073" name="Google Shape;7073;p58"/>
            <p:cNvGrpSpPr/>
            <p:nvPr/>
          </p:nvGrpSpPr>
          <p:grpSpPr>
            <a:xfrm>
              <a:off x="6036094" y="3716980"/>
              <a:ext cx="529822" cy="510480"/>
              <a:chOff x="3148311" y="-545634"/>
              <a:chExt cx="1006118" cy="969572"/>
            </a:xfrm>
          </p:grpSpPr>
          <p:sp>
            <p:nvSpPr>
              <p:cNvPr id="7074" name="Google Shape;7074;p58"/>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8"/>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8"/>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8"/>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8"/>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8"/>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8"/>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8"/>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8"/>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8"/>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4" name="Google Shape;7084;p58"/>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58"/>
          <p:cNvGrpSpPr/>
          <p:nvPr/>
        </p:nvGrpSpPr>
        <p:grpSpPr>
          <a:xfrm>
            <a:off x="6707979" y="3073628"/>
            <a:ext cx="576302" cy="511871"/>
            <a:chOff x="6644304" y="3073628"/>
            <a:chExt cx="576302" cy="511871"/>
          </a:xfrm>
        </p:grpSpPr>
        <p:grpSp>
          <p:nvGrpSpPr>
            <p:cNvPr id="7086" name="Google Shape;7086;p58"/>
            <p:cNvGrpSpPr/>
            <p:nvPr/>
          </p:nvGrpSpPr>
          <p:grpSpPr>
            <a:xfrm>
              <a:off x="6712169" y="3073651"/>
              <a:ext cx="481611" cy="506713"/>
              <a:chOff x="1833536" y="-546641"/>
              <a:chExt cx="914567" cy="962419"/>
            </a:xfrm>
          </p:grpSpPr>
          <p:grpSp>
            <p:nvGrpSpPr>
              <p:cNvPr id="7087" name="Google Shape;7087;p58"/>
              <p:cNvGrpSpPr/>
              <p:nvPr/>
            </p:nvGrpSpPr>
            <p:grpSpPr>
              <a:xfrm>
                <a:off x="1833536" y="-524249"/>
                <a:ext cx="914567" cy="940027"/>
                <a:chOff x="1833536" y="-524249"/>
                <a:chExt cx="914567" cy="940027"/>
              </a:xfrm>
            </p:grpSpPr>
            <p:sp>
              <p:nvSpPr>
                <p:cNvPr id="7088" name="Google Shape;7088;p58"/>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8"/>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8"/>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8"/>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8"/>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3" name="Google Shape;7093;p58"/>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8"/>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8"/>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8"/>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7" name="Google Shape;7097;p5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58"/>
          <p:cNvGrpSpPr/>
          <p:nvPr/>
        </p:nvGrpSpPr>
        <p:grpSpPr>
          <a:xfrm>
            <a:off x="6715725" y="3714143"/>
            <a:ext cx="560636" cy="516497"/>
            <a:chOff x="6652051" y="3714143"/>
            <a:chExt cx="560636" cy="516497"/>
          </a:xfrm>
        </p:grpSpPr>
        <p:grpSp>
          <p:nvGrpSpPr>
            <p:cNvPr id="7099" name="Google Shape;7099;p58"/>
            <p:cNvGrpSpPr/>
            <p:nvPr/>
          </p:nvGrpSpPr>
          <p:grpSpPr>
            <a:xfrm>
              <a:off x="6669657" y="3716715"/>
              <a:ext cx="466768" cy="464314"/>
              <a:chOff x="3139766" y="765669"/>
              <a:chExt cx="886380" cy="881888"/>
            </a:xfrm>
          </p:grpSpPr>
          <p:grpSp>
            <p:nvGrpSpPr>
              <p:cNvPr id="7100" name="Google Shape;7100;p58"/>
              <p:cNvGrpSpPr/>
              <p:nvPr/>
            </p:nvGrpSpPr>
            <p:grpSpPr>
              <a:xfrm>
                <a:off x="3139766" y="765669"/>
                <a:ext cx="886380" cy="881888"/>
                <a:chOff x="3139766" y="765669"/>
                <a:chExt cx="886380" cy="881888"/>
              </a:xfrm>
            </p:grpSpPr>
            <p:sp>
              <p:nvSpPr>
                <p:cNvPr id="7101" name="Google Shape;7101;p58"/>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8"/>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8"/>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8"/>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8"/>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8"/>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8"/>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8"/>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8"/>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0" name="Google Shape;7110;p58"/>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8"/>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8"/>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8"/>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4" name="Google Shape;7114;p58"/>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58"/>
          <p:cNvGrpSpPr/>
          <p:nvPr/>
        </p:nvGrpSpPr>
        <p:grpSpPr>
          <a:xfrm>
            <a:off x="625184" y="1201451"/>
            <a:ext cx="2665073" cy="1317140"/>
            <a:chOff x="793334" y="1192826"/>
            <a:chExt cx="2665073" cy="1317140"/>
          </a:xfrm>
        </p:grpSpPr>
        <p:sp>
          <p:nvSpPr>
            <p:cNvPr id="7116" name="Google Shape;7116;p58"/>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8"/>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8"/>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8"/>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8"/>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8"/>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8"/>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8"/>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8"/>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8"/>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8"/>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8"/>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8"/>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8"/>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8"/>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8"/>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8"/>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8"/>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8"/>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8"/>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8"/>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8"/>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8"/>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8"/>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8"/>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8"/>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8"/>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8"/>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8"/>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8"/>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8"/>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8"/>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8"/>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8"/>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8"/>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8"/>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8"/>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8"/>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8"/>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8"/>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8"/>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8"/>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8"/>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8"/>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8"/>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8"/>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8"/>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8"/>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8"/>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8"/>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8"/>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8"/>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8"/>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8"/>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8"/>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8"/>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8"/>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8"/>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8"/>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8"/>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8"/>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8"/>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8"/>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8"/>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8"/>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8"/>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8"/>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8"/>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8"/>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8"/>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8"/>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8"/>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8"/>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8"/>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8"/>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8"/>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8"/>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8"/>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8"/>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8"/>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8"/>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8"/>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8"/>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8"/>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8"/>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8"/>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8"/>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8"/>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8"/>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8"/>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8"/>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8"/>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8"/>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8"/>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8"/>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8"/>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8"/>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8"/>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8"/>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8"/>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8"/>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8"/>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8"/>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8"/>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8"/>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8"/>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8"/>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8"/>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8"/>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8"/>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8"/>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8"/>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8"/>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8"/>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8"/>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8"/>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8"/>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8"/>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8"/>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8"/>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8"/>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8"/>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8"/>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8"/>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8"/>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8"/>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8"/>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8"/>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8"/>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8"/>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8"/>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8"/>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8"/>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8"/>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8"/>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8"/>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8"/>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8"/>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8"/>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8"/>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8"/>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8"/>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8"/>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8"/>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8"/>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8"/>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8"/>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8"/>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8"/>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8"/>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8"/>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8"/>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8"/>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8"/>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8"/>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8"/>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8"/>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8"/>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8"/>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8"/>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8"/>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8"/>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8"/>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8"/>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8"/>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8"/>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8"/>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8"/>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8"/>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8"/>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8"/>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8"/>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8"/>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8"/>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8"/>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8"/>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8"/>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8"/>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8"/>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8"/>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8"/>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8"/>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8"/>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8"/>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8"/>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8"/>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8"/>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8"/>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8"/>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8"/>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8"/>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8"/>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8"/>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8"/>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8"/>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8"/>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8"/>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8"/>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8"/>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8"/>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8"/>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8"/>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8"/>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8"/>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8"/>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8"/>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8"/>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8"/>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8"/>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8"/>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8"/>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8"/>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8"/>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8"/>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8"/>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8"/>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8"/>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8"/>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8"/>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8"/>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8"/>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8"/>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8"/>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8"/>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8"/>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8"/>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8"/>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8"/>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8"/>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8"/>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8"/>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8"/>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8"/>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8"/>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8"/>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8"/>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8"/>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8"/>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8"/>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8"/>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8"/>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8"/>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8"/>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8"/>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8"/>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8"/>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8"/>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8"/>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8"/>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8"/>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8"/>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8"/>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8"/>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8"/>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8"/>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8"/>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8"/>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8"/>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8"/>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8"/>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8"/>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8"/>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8"/>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8"/>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8"/>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8"/>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8"/>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8"/>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8"/>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8"/>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8"/>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8"/>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8"/>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8"/>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8"/>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8"/>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8"/>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8"/>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8"/>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8"/>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8"/>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8"/>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8"/>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8"/>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8"/>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8"/>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8"/>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8"/>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8"/>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8"/>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8"/>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8"/>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8"/>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8"/>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8"/>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8"/>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8"/>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8"/>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8"/>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8"/>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8"/>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8"/>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8"/>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8"/>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8"/>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8"/>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8"/>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8"/>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8"/>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8"/>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8"/>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8"/>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8"/>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8"/>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8"/>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8"/>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8"/>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8"/>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8"/>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8"/>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8"/>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8"/>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8"/>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8"/>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8"/>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8"/>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8"/>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8"/>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8"/>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8"/>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8"/>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8"/>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8"/>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8"/>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8"/>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8"/>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8"/>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8"/>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8"/>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8"/>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8"/>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8"/>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8"/>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8"/>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8"/>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8"/>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8"/>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8"/>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8"/>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8"/>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8"/>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8"/>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8"/>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8"/>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8"/>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8"/>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8"/>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8"/>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8"/>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8"/>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8"/>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8"/>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8"/>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8"/>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8"/>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8"/>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8"/>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8"/>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8"/>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8"/>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8"/>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8"/>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8"/>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8"/>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8"/>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8"/>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8"/>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8"/>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8"/>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8"/>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8"/>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8"/>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8"/>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8"/>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8"/>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8"/>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8"/>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8"/>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8"/>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8"/>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8"/>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8"/>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8"/>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8"/>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8"/>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8"/>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8"/>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8"/>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8"/>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8"/>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8"/>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8"/>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8"/>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8"/>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8"/>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8"/>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8"/>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8"/>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8"/>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8"/>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8"/>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8"/>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8"/>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8"/>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8"/>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8"/>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8"/>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8"/>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8"/>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8"/>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8"/>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8"/>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8"/>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8"/>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8"/>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8"/>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8"/>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8"/>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8"/>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8"/>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8"/>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8"/>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8"/>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8"/>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8"/>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8"/>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8"/>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8"/>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8"/>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8"/>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8"/>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8"/>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8"/>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8"/>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8"/>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8"/>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8"/>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8"/>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8"/>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8"/>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8"/>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8"/>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8"/>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8"/>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8"/>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8"/>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8"/>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8"/>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8"/>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8"/>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8"/>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8"/>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8"/>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8"/>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8"/>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8"/>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8"/>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8"/>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8"/>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8"/>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8"/>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8"/>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8"/>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8"/>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8"/>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8"/>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8"/>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8"/>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8"/>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8"/>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8"/>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8"/>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8"/>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8"/>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8"/>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8"/>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8"/>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8"/>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8"/>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8"/>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8"/>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8"/>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8"/>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8"/>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8"/>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8"/>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8"/>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8"/>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8"/>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8"/>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8"/>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8"/>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8"/>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8"/>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8"/>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8"/>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8"/>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8"/>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8"/>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8"/>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8"/>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8"/>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8"/>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8"/>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8"/>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8"/>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8"/>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8"/>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8"/>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8"/>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8"/>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8"/>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8"/>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8"/>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8"/>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8"/>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8"/>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8"/>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8"/>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8"/>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8"/>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8"/>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8"/>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8"/>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8"/>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8"/>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8"/>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8"/>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8"/>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8"/>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8"/>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8"/>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8"/>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8"/>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8"/>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8"/>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8"/>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8"/>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8"/>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8"/>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8"/>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8"/>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8"/>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8"/>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8"/>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8"/>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8"/>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8"/>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8"/>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8"/>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8"/>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8"/>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8"/>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8"/>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8"/>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8"/>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8"/>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8"/>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8"/>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8"/>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8"/>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8"/>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8"/>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8"/>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8"/>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8"/>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8"/>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8"/>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8"/>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8"/>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8"/>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8"/>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8"/>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8"/>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8"/>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8"/>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8"/>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8"/>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8"/>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8"/>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8"/>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8"/>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8"/>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8"/>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8"/>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8"/>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8"/>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8"/>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8"/>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8"/>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8"/>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8"/>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8"/>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8"/>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8"/>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8"/>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8"/>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8"/>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8"/>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8"/>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8"/>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8"/>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8"/>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8"/>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8"/>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8"/>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8"/>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8"/>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8"/>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8"/>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8"/>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8"/>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8"/>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8"/>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8"/>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8"/>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8"/>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8"/>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8"/>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8"/>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8"/>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8"/>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8"/>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8"/>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8"/>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8"/>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8"/>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8"/>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8"/>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8"/>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8"/>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8"/>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8"/>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8"/>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8"/>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8"/>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8"/>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8"/>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8"/>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8"/>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8"/>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8"/>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8"/>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8"/>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8"/>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8"/>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8"/>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8"/>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8"/>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8"/>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8"/>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8"/>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8"/>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8"/>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8"/>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8"/>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8"/>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8"/>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8"/>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8"/>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8"/>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8"/>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8"/>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8"/>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8"/>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8"/>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8"/>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8"/>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8"/>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8"/>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8"/>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8"/>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8"/>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8"/>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8"/>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8"/>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8"/>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8"/>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8"/>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8"/>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8"/>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8"/>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8"/>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8"/>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8"/>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8"/>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8"/>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8"/>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8"/>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8"/>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8"/>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8"/>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8"/>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8"/>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8"/>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8"/>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8"/>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8"/>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8"/>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8"/>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8"/>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8"/>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8"/>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8"/>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8"/>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8"/>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8"/>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8"/>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8"/>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8"/>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8"/>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8"/>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8"/>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8"/>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8"/>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8"/>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8"/>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8"/>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8"/>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8"/>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8"/>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8"/>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8"/>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8"/>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8"/>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8"/>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8"/>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8"/>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8"/>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8"/>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8"/>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8"/>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8"/>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8"/>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8"/>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8"/>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8"/>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8"/>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8"/>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8"/>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8"/>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8"/>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8"/>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8"/>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8"/>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8"/>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8"/>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8"/>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8"/>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8"/>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8"/>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8"/>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8"/>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8"/>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8"/>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8"/>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8"/>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8"/>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8"/>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8"/>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8"/>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8"/>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8"/>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8"/>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8"/>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8"/>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8"/>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8"/>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8"/>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8"/>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8"/>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8"/>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8"/>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8"/>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8"/>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8"/>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8"/>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8"/>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8"/>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8"/>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8"/>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8"/>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8"/>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8"/>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8"/>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8"/>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8"/>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8"/>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8"/>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8"/>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8"/>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8"/>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8"/>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8"/>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8"/>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8"/>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8"/>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8"/>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8"/>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8"/>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8"/>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8"/>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8"/>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8"/>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8"/>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8"/>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8"/>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8"/>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8"/>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8"/>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8"/>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8"/>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8"/>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8"/>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8"/>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8"/>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8"/>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8"/>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8"/>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8"/>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8"/>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8"/>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8"/>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8"/>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8"/>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8"/>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8"/>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8"/>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8"/>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8"/>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8"/>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8"/>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8"/>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8"/>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8"/>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8"/>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8"/>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8"/>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8"/>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8"/>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8"/>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8"/>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8"/>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8"/>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8"/>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8"/>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8"/>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8"/>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8"/>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8"/>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8"/>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8"/>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8"/>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8"/>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8"/>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8"/>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8"/>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8"/>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8"/>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8"/>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8"/>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8"/>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8"/>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8"/>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8"/>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8"/>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8"/>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8"/>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8"/>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8"/>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8"/>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8"/>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8"/>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8"/>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8"/>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8"/>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8"/>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8"/>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8"/>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8"/>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8"/>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8"/>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8"/>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8"/>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8"/>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8"/>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8"/>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8"/>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8"/>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8"/>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8"/>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8"/>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8"/>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8"/>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8"/>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8"/>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8"/>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8"/>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8"/>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8"/>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8"/>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8"/>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8"/>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8"/>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8"/>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8"/>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8"/>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8"/>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8"/>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8"/>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8"/>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8"/>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8"/>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8"/>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8"/>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8"/>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8"/>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8"/>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8"/>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8"/>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8"/>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8"/>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8"/>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8"/>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8"/>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8"/>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8"/>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8"/>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8"/>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8"/>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8"/>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8"/>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8"/>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8"/>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8"/>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8"/>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8"/>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8"/>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8"/>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8"/>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8"/>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8"/>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8"/>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8"/>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8"/>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8"/>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8"/>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8"/>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8"/>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8"/>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8"/>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8"/>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8"/>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8"/>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8"/>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8"/>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8"/>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8"/>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8"/>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8"/>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8"/>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8"/>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8"/>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8"/>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8"/>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8"/>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8"/>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8"/>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8"/>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8"/>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8"/>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8"/>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8"/>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8"/>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8"/>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8"/>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8"/>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8"/>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8"/>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8"/>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8"/>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8"/>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8"/>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8"/>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8"/>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8"/>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8"/>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8"/>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8"/>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8"/>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8"/>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8"/>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8"/>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8"/>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8"/>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8"/>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8"/>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8"/>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8"/>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8"/>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8"/>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8"/>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8"/>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8"/>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8"/>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8"/>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8"/>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8"/>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8"/>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8"/>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8"/>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8"/>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8"/>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8"/>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8"/>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8"/>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8"/>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8"/>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8"/>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8"/>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8"/>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8"/>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8"/>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8"/>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8"/>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8"/>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8"/>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8"/>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8"/>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8"/>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8"/>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8"/>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8"/>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8"/>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8"/>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8"/>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8"/>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8"/>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8"/>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8"/>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8"/>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8"/>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8"/>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8"/>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8"/>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8"/>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8"/>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8"/>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8"/>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8"/>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8"/>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8"/>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8"/>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8"/>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8"/>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8"/>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8"/>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8"/>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8"/>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8"/>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8"/>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8"/>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8"/>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8"/>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8"/>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8"/>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8"/>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8"/>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8"/>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8"/>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8"/>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8"/>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8"/>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8"/>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8"/>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8"/>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8"/>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8"/>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8"/>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8"/>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8"/>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8"/>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8"/>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8"/>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8"/>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8"/>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8"/>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8"/>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8"/>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8"/>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8"/>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8"/>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8"/>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8"/>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8"/>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8"/>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8"/>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8"/>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8"/>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8"/>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8"/>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8"/>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8"/>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8"/>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8"/>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8"/>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8"/>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8"/>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8"/>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8"/>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8"/>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8"/>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8"/>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8"/>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8"/>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8"/>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8"/>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8"/>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8"/>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8"/>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8"/>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8"/>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8"/>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8"/>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8"/>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8"/>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8"/>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8"/>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8"/>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8"/>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8"/>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8"/>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8"/>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8"/>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8"/>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8"/>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8"/>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8"/>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8"/>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8"/>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8"/>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8"/>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8"/>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8"/>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8"/>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8"/>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8"/>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8"/>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8"/>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8"/>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8"/>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8"/>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8"/>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8"/>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8"/>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8"/>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8"/>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8"/>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8"/>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8"/>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8"/>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8"/>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8"/>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8"/>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8"/>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8"/>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8"/>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8"/>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8"/>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8"/>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8"/>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8"/>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8"/>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8"/>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8"/>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8"/>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8"/>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8"/>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8"/>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8"/>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8"/>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8"/>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8"/>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8"/>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8"/>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8"/>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8"/>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8"/>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8"/>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8"/>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8"/>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8"/>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8"/>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8"/>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8"/>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8"/>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8"/>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8"/>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8"/>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8"/>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8"/>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8"/>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8"/>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8"/>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8"/>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8"/>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8"/>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8"/>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8"/>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8"/>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8"/>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8"/>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8"/>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8"/>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8"/>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8"/>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8"/>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8"/>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8"/>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8"/>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8"/>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8"/>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8"/>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8"/>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8"/>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8"/>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8"/>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8"/>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8"/>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8"/>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8"/>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8"/>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8"/>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8"/>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8"/>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8"/>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8"/>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8"/>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8"/>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8"/>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8"/>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8"/>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8"/>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8"/>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8"/>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8"/>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8"/>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8"/>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8"/>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8"/>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8"/>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8"/>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8"/>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8"/>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8"/>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8"/>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8"/>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8"/>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8"/>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8"/>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8"/>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8"/>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8"/>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8"/>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8"/>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8"/>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8"/>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8"/>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8"/>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8"/>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8"/>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8"/>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8"/>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8"/>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8"/>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8"/>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8"/>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8"/>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8"/>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8"/>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8"/>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8"/>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8"/>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8"/>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8"/>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8"/>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8"/>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8"/>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8"/>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8"/>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8"/>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8"/>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8"/>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8"/>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8"/>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8"/>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8"/>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8"/>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8"/>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8"/>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8"/>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8"/>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8"/>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8"/>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8"/>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8"/>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8"/>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8"/>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8"/>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8"/>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8"/>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8"/>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8"/>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8"/>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8"/>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8"/>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8"/>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8"/>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8"/>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8"/>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8"/>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8"/>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8"/>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8"/>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8"/>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8"/>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8"/>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8"/>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8"/>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8"/>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8"/>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8"/>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8"/>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8"/>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8"/>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8"/>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8"/>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8"/>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8"/>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8"/>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8"/>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8"/>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8"/>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8"/>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8"/>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8"/>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8"/>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8"/>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8"/>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8"/>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8"/>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8"/>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8"/>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8"/>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8"/>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8"/>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8"/>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8"/>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8"/>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8"/>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8"/>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8"/>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8"/>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8"/>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8"/>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8"/>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8"/>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8"/>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8"/>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8"/>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8"/>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8"/>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8"/>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8"/>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8"/>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8"/>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8"/>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8"/>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8"/>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8"/>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8"/>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8"/>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8"/>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8"/>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8"/>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8"/>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8"/>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8"/>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8"/>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8"/>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8"/>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8"/>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8"/>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8"/>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8"/>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8"/>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8"/>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8"/>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8"/>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8"/>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8"/>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8"/>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8"/>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8"/>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8"/>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8"/>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8"/>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8"/>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8"/>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8"/>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8"/>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8"/>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8"/>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8"/>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8"/>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8"/>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8"/>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8"/>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8"/>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8"/>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8"/>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8"/>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8"/>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8"/>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8"/>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8"/>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8"/>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8"/>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8"/>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8"/>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8"/>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8"/>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8"/>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8"/>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8"/>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8"/>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8"/>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8"/>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8"/>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8"/>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8"/>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8"/>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8"/>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8"/>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8"/>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8"/>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8"/>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8"/>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8"/>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8"/>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8"/>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8"/>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8"/>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8"/>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8"/>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8"/>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8"/>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8"/>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8"/>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8"/>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8"/>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8"/>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8"/>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8"/>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8"/>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8"/>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8"/>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8"/>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8"/>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8"/>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8"/>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8"/>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8"/>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8"/>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8"/>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8"/>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8"/>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8"/>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8"/>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8"/>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8"/>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8"/>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8"/>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8"/>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8"/>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8"/>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8"/>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8"/>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8"/>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8"/>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8"/>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8"/>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8"/>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8"/>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8"/>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8"/>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8"/>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8"/>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8"/>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8"/>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8"/>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8"/>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8"/>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8"/>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8"/>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8"/>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8"/>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8"/>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8"/>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8"/>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8"/>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8"/>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8"/>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8"/>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8"/>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8"/>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8"/>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8"/>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8"/>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8"/>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8"/>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8"/>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8"/>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8"/>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8"/>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8"/>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8"/>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8"/>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8"/>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8"/>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8"/>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8"/>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8"/>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8"/>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8"/>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8"/>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8"/>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8"/>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8"/>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8"/>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8"/>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8"/>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8"/>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8"/>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8"/>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8"/>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8"/>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8"/>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8"/>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8"/>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8"/>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8"/>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8"/>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8"/>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8"/>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8"/>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8"/>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8"/>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8"/>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8"/>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8"/>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8"/>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8"/>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8"/>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8"/>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8"/>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8"/>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8"/>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8"/>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8"/>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8"/>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8"/>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8"/>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8"/>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8"/>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8"/>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8"/>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8"/>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8"/>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8"/>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8"/>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8"/>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8"/>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8"/>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8"/>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8"/>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8"/>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8"/>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8"/>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8"/>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8"/>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8"/>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8"/>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8"/>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8"/>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8"/>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8"/>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8"/>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8"/>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8"/>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8"/>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8"/>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8"/>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8"/>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8"/>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8"/>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8"/>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8"/>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8"/>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8"/>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8"/>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8"/>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8"/>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8"/>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8"/>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8"/>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8"/>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8"/>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8"/>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8"/>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8"/>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8"/>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8"/>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8"/>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8"/>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8"/>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8"/>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8"/>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8"/>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8"/>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8"/>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8"/>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8"/>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8"/>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8"/>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8"/>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8"/>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8"/>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8"/>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8"/>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8"/>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8"/>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8"/>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8"/>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8"/>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8"/>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8"/>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8"/>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8"/>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8"/>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8"/>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8"/>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8"/>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8"/>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8"/>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8"/>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8"/>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8"/>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8"/>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8"/>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8"/>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8"/>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8"/>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8"/>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8"/>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8"/>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8"/>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8"/>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8"/>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8"/>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8"/>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8"/>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8"/>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8"/>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8"/>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8"/>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8"/>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8"/>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8"/>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8"/>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8"/>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8"/>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8"/>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8"/>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8"/>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8"/>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8"/>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8"/>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8"/>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8"/>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8"/>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8"/>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8"/>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8"/>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8"/>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8"/>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8"/>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8"/>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8"/>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8"/>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8"/>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8"/>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8"/>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8"/>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8"/>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8"/>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8"/>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8"/>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8"/>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8"/>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8"/>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8"/>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8"/>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8"/>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8"/>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8"/>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8"/>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8"/>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8"/>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8"/>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8"/>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8"/>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8"/>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8"/>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8"/>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8"/>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8"/>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8"/>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8"/>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8"/>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8"/>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8"/>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8"/>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8"/>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8"/>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8"/>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8"/>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8"/>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8"/>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8"/>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8"/>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8"/>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8"/>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8"/>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8"/>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8"/>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8"/>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8"/>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8"/>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8"/>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8"/>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8"/>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8"/>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8"/>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8"/>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8"/>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8"/>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8"/>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8"/>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8"/>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8"/>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8"/>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8"/>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8"/>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8"/>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8"/>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8"/>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8"/>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8"/>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8"/>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8"/>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8"/>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8"/>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8"/>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8"/>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8"/>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8"/>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8"/>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8"/>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8"/>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8"/>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8"/>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8"/>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8"/>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8"/>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8"/>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8"/>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8"/>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8"/>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8"/>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8"/>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8"/>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8"/>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8"/>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8"/>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8"/>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8"/>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8"/>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8"/>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8"/>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8"/>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8"/>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8"/>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8"/>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8"/>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8"/>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8"/>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8"/>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8"/>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8"/>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8"/>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8"/>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8"/>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8"/>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8"/>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8"/>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8"/>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8"/>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8"/>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8"/>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8"/>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8"/>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8"/>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8"/>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8"/>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8"/>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8"/>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8"/>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8"/>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8"/>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8"/>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8"/>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8"/>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8"/>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8"/>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8"/>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8"/>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8"/>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8"/>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8"/>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8"/>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8"/>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8"/>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8"/>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8"/>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8"/>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8"/>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8"/>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8"/>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8"/>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8"/>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8"/>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8"/>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8"/>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8"/>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8"/>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8"/>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8"/>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8"/>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8"/>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8"/>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8"/>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8"/>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8"/>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8"/>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8"/>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8"/>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8"/>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8"/>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8"/>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8"/>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8"/>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8"/>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8"/>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8"/>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8"/>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8"/>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8"/>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8"/>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8"/>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8"/>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8"/>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8"/>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8"/>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8"/>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8"/>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8"/>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8"/>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8"/>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8"/>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8"/>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8"/>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8"/>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8"/>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8"/>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8"/>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8"/>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8"/>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8"/>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8"/>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8"/>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8"/>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8"/>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8"/>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8"/>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8"/>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8"/>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8"/>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8"/>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8"/>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8"/>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8"/>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8"/>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8"/>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8"/>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8"/>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8"/>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8"/>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8"/>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8"/>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8"/>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8"/>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8"/>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8"/>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8"/>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8"/>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8"/>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8"/>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8"/>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8"/>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8"/>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8"/>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8"/>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8"/>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8"/>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8"/>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8"/>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8"/>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8"/>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8"/>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8"/>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8"/>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8"/>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8"/>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8"/>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8"/>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8"/>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8"/>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8"/>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8"/>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8"/>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8"/>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8"/>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8"/>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8"/>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8"/>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8"/>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8"/>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8"/>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8"/>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8"/>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8"/>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8"/>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8"/>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8"/>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8"/>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8"/>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8"/>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8"/>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8"/>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8"/>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8"/>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8"/>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8"/>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8"/>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8"/>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8"/>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8"/>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8"/>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8"/>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8"/>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8"/>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8"/>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8"/>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8"/>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8"/>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8"/>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8"/>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8"/>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8"/>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8"/>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8"/>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8"/>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8"/>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8"/>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8"/>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8"/>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8"/>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8"/>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8"/>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8"/>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8"/>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8"/>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8"/>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8"/>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8"/>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8"/>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8"/>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8"/>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8"/>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8"/>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8"/>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8"/>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8"/>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8"/>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8"/>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8"/>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8"/>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8"/>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8"/>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8"/>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8"/>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8"/>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8"/>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8"/>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8"/>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8"/>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8"/>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8"/>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8"/>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8"/>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8"/>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8"/>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8"/>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8"/>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8"/>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8"/>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8"/>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8"/>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8"/>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8"/>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8"/>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8"/>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8"/>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58"/>
          <p:cNvGrpSpPr/>
          <p:nvPr/>
        </p:nvGrpSpPr>
        <p:grpSpPr>
          <a:xfrm>
            <a:off x="3597785" y="3065882"/>
            <a:ext cx="2241344" cy="1330656"/>
            <a:chOff x="3597785" y="3065882"/>
            <a:chExt cx="2241344" cy="1330656"/>
          </a:xfrm>
        </p:grpSpPr>
        <p:grpSp>
          <p:nvGrpSpPr>
            <p:cNvPr id="11084" name="Google Shape;11084;p58"/>
            <p:cNvGrpSpPr/>
            <p:nvPr/>
          </p:nvGrpSpPr>
          <p:grpSpPr>
            <a:xfrm>
              <a:off x="5296908" y="3937355"/>
              <a:ext cx="143198" cy="32380"/>
              <a:chOff x="5296908" y="3937355"/>
              <a:chExt cx="143198" cy="32380"/>
            </a:xfrm>
          </p:grpSpPr>
          <p:sp>
            <p:nvSpPr>
              <p:cNvPr id="11085" name="Google Shape;11085;p58"/>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6" name="Google Shape;11086;p58"/>
              <p:cNvGrpSpPr/>
              <p:nvPr/>
            </p:nvGrpSpPr>
            <p:grpSpPr>
              <a:xfrm>
                <a:off x="5402331" y="3937355"/>
                <a:ext cx="37776" cy="32380"/>
                <a:chOff x="5402331" y="3937355"/>
                <a:chExt cx="37776" cy="32380"/>
              </a:xfrm>
            </p:grpSpPr>
            <p:sp>
              <p:nvSpPr>
                <p:cNvPr id="11087" name="Google Shape;11087;p58"/>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8"/>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58"/>
              <p:cNvGrpSpPr/>
              <p:nvPr/>
            </p:nvGrpSpPr>
            <p:grpSpPr>
              <a:xfrm>
                <a:off x="5296908" y="3937355"/>
                <a:ext cx="37783" cy="32380"/>
                <a:chOff x="5296908" y="3937355"/>
                <a:chExt cx="37783" cy="32380"/>
              </a:xfrm>
            </p:grpSpPr>
            <p:sp>
              <p:nvSpPr>
                <p:cNvPr id="11090" name="Google Shape;11090;p58"/>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8"/>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92" name="Google Shape;11092;p58"/>
            <p:cNvGrpSpPr/>
            <p:nvPr/>
          </p:nvGrpSpPr>
          <p:grpSpPr>
            <a:xfrm>
              <a:off x="4724163" y="3119631"/>
              <a:ext cx="120838" cy="84218"/>
              <a:chOff x="4724163" y="3119631"/>
              <a:chExt cx="120838" cy="84218"/>
            </a:xfrm>
          </p:grpSpPr>
          <p:grpSp>
            <p:nvGrpSpPr>
              <p:cNvPr id="11093" name="Google Shape;11093;p58"/>
              <p:cNvGrpSpPr/>
              <p:nvPr/>
            </p:nvGrpSpPr>
            <p:grpSpPr>
              <a:xfrm>
                <a:off x="4746712" y="3132773"/>
                <a:ext cx="86869" cy="56424"/>
                <a:chOff x="4746712" y="3132773"/>
                <a:chExt cx="86869" cy="56424"/>
              </a:xfrm>
            </p:grpSpPr>
            <p:sp>
              <p:nvSpPr>
                <p:cNvPr id="11094" name="Google Shape;11094;p58"/>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8"/>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58"/>
              <p:cNvGrpSpPr/>
              <p:nvPr/>
            </p:nvGrpSpPr>
            <p:grpSpPr>
              <a:xfrm>
                <a:off x="4773634" y="3143336"/>
                <a:ext cx="37776" cy="32451"/>
                <a:chOff x="4773634" y="3143336"/>
                <a:chExt cx="37776" cy="32451"/>
              </a:xfrm>
            </p:grpSpPr>
            <p:sp>
              <p:nvSpPr>
                <p:cNvPr id="11097" name="Google Shape;11097;p58"/>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8"/>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58"/>
              <p:cNvGrpSpPr/>
              <p:nvPr/>
            </p:nvGrpSpPr>
            <p:grpSpPr>
              <a:xfrm>
                <a:off x="4724163" y="3131248"/>
                <a:ext cx="37776" cy="32459"/>
                <a:chOff x="4724163" y="3131248"/>
                <a:chExt cx="37776" cy="32459"/>
              </a:xfrm>
            </p:grpSpPr>
            <p:sp>
              <p:nvSpPr>
                <p:cNvPr id="11100" name="Google Shape;11100;p58"/>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8"/>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58"/>
              <p:cNvGrpSpPr/>
              <p:nvPr/>
            </p:nvGrpSpPr>
            <p:grpSpPr>
              <a:xfrm>
                <a:off x="4755081" y="3176054"/>
                <a:ext cx="32357" cy="27795"/>
                <a:chOff x="4755081" y="3176054"/>
                <a:chExt cx="32357" cy="27795"/>
              </a:xfrm>
            </p:grpSpPr>
            <p:sp>
              <p:nvSpPr>
                <p:cNvPr id="11103" name="Google Shape;11103;p58"/>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8"/>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58"/>
              <p:cNvGrpSpPr/>
              <p:nvPr/>
            </p:nvGrpSpPr>
            <p:grpSpPr>
              <a:xfrm>
                <a:off x="4812550" y="3119631"/>
                <a:ext cx="32451" cy="27803"/>
                <a:chOff x="4812550" y="3119631"/>
                <a:chExt cx="32451" cy="27803"/>
              </a:xfrm>
            </p:grpSpPr>
            <p:sp>
              <p:nvSpPr>
                <p:cNvPr id="11106" name="Google Shape;11106;p58"/>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8"/>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08" name="Google Shape;11108;p58"/>
            <p:cNvGrpSpPr/>
            <p:nvPr/>
          </p:nvGrpSpPr>
          <p:grpSpPr>
            <a:xfrm>
              <a:off x="5382826" y="4027197"/>
              <a:ext cx="268967" cy="250422"/>
              <a:chOff x="5382826" y="4027197"/>
              <a:chExt cx="268967" cy="250422"/>
            </a:xfrm>
          </p:grpSpPr>
          <p:grpSp>
            <p:nvGrpSpPr>
              <p:cNvPr id="11109" name="Google Shape;11109;p58"/>
              <p:cNvGrpSpPr/>
              <p:nvPr/>
            </p:nvGrpSpPr>
            <p:grpSpPr>
              <a:xfrm>
                <a:off x="5405280" y="4042510"/>
                <a:ext cx="237570" cy="218647"/>
                <a:chOff x="5405280" y="4042510"/>
                <a:chExt cx="237570" cy="218647"/>
              </a:xfrm>
            </p:grpSpPr>
            <p:sp>
              <p:nvSpPr>
                <p:cNvPr id="11110" name="Google Shape;11110;p58"/>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8"/>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8"/>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8"/>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8"/>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8"/>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58"/>
              <p:cNvGrpSpPr/>
              <p:nvPr/>
            </p:nvGrpSpPr>
            <p:grpSpPr>
              <a:xfrm>
                <a:off x="5382826" y="4125549"/>
                <a:ext cx="37776" cy="32380"/>
                <a:chOff x="5382826" y="4125549"/>
                <a:chExt cx="37776" cy="32380"/>
              </a:xfrm>
            </p:grpSpPr>
            <p:sp>
              <p:nvSpPr>
                <p:cNvPr id="11117" name="Google Shape;11117;p58"/>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8"/>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58"/>
              <p:cNvGrpSpPr/>
              <p:nvPr/>
            </p:nvGrpSpPr>
            <p:grpSpPr>
              <a:xfrm>
                <a:off x="5475680" y="4195587"/>
                <a:ext cx="37783" cy="32364"/>
                <a:chOff x="5475680" y="4195587"/>
                <a:chExt cx="37783" cy="32364"/>
              </a:xfrm>
            </p:grpSpPr>
            <p:sp>
              <p:nvSpPr>
                <p:cNvPr id="11120" name="Google Shape;11120;p58"/>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8"/>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58"/>
              <p:cNvGrpSpPr/>
              <p:nvPr/>
            </p:nvGrpSpPr>
            <p:grpSpPr>
              <a:xfrm>
                <a:off x="5532575" y="4027197"/>
                <a:ext cx="33308" cy="32262"/>
                <a:chOff x="5532575" y="4027197"/>
                <a:chExt cx="33308" cy="32262"/>
              </a:xfrm>
            </p:grpSpPr>
            <p:sp>
              <p:nvSpPr>
                <p:cNvPr id="11123" name="Google Shape;11123;p58"/>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8"/>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58"/>
              <p:cNvGrpSpPr/>
              <p:nvPr/>
            </p:nvGrpSpPr>
            <p:grpSpPr>
              <a:xfrm>
                <a:off x="5590706" y="4245348"/>
                <a:ext cx="33497" cy="32270"/>
                <a:chOff x="5590706" y="4245348"/>
                <a:chExt cx="33497" cy="32270"/>
              </a:xfrm>
            </p:grpSpPr>
            <p:sp>
              <p:nvSpPr>
                <p:cNvPr id="11126" name="Google Shape;11126;p58"/>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8"/>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58"/>
              <p:cNvGrpSpPr/>
              <p:nvPr/>
            </p:nvGrpSpPr>
            <p:grpSpPr>
              <a:xfrm>
                <a:off x="5618681" y="4109677"/>
                <a:ext cx="33112" cy="32357"/>
                <a:chOff x="5618681" y="4109677"/>
                <a:chExt cx="33112" cy="32357"/>
              </a:xfrm>
            </p:grpSpPr>
            <p:sp>
              <p:nvSpPr>
                <p:cNvPr id="11129" name="Google Shape;11129;p58"/>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8"/>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58"/>
              <p:cNvGrpSpPr/>
              <p:nvPr/>
            </p:nvGrpSpPr>
            <p:grpSpPr>
              <a:xfrm>
                <a:off x="5479298" y="4128262"/>
                <a:ext cx="31405" cy="26906"/>
                <a:chOff x="5479298" y="4128262"/>
                <a:chExt cx="31405" cy="26906"/>
              </a:xfrm>
            </p:grpSpPr>
            <p:sp>
              <p:nvSpPr>
                <p:cNvPr id="11132" name="Google Shape;11132;p58"/>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8"/>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58"/>
              <p:cNvGrpSpPr/>
              <p:nvPr/>
            </p:nvGrpSpPr>
            <p:grpSpPr>
              <a:xfrm>
                <a:off x="5582903" y="4180116"/>
                <a:ext cx="31499" cy="26898"/>
                <a:chOff x="5582903" y="4180116"/>
                <a:chExt cx="31499" cy="26898"/>
              </a:xfrm>
            </p:grpSpPr>
            <p:sp>
              <p:nvSpPr>
                <p:cNvPr id="11135" name="Google Shape;11135;p58"/>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8"/>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37" name="Google Shape;11137;p58"/>
            <p:cNvGrpSpPr/>
            <p:nvPr/>
          </p:nvGrpSpPr>
          <p:grpSpPr>
            <a:xfrm>
              <a:off x="3977681" y="3230323"/>
              <a:ext cx="94584" cy="84085"/>
              <a:chOff x="3977681" y="3230323"/>
              <a:chExt cx="94584" cy="84085"/>
            </a:xfrm>
          </p:grpSpPr>
          <p:grpSp>
            <p:nvGrpSpPr>
              <p:cNvPr id="11138" name="Google Shape;11138;p58"/>
              <p:cNvGrpSpPr/>
              <p:nvPr/>
            </p:nvGrpSpPr>
            <p:grpSpPr>
              <a:xfrm>
                <a:off x="4000135" y="3243041"/>
                <a:ext cx="59570" cy="57186"/>
                <a:chOff x="4000135" y="3243041"/>
                <a:chExt cx="59570" cy="57186"/>
              </a:xfrm>
            </p:grpSpPr>
            <p:sp>
              <p:nvSpPr>
                <p:cNvPr id="11139" name="Google Shape;11139;p58"/>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8"/>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8"/>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58"/>
              <p:cNvGrpSpPr/>
              <p:nvPr/>
            </p:nvGrpSpPr>
            <p:grpSpPr>
              <a:xfrm>
                <a:off x="3977681" y="3245872"/>
                <a:ext cx="37783" cy="32380"/>
                <a:chOff x="3977681" y="3245872"/>
                <a:chExt cx="37783" cy="32380"/>
              </a:xfrm>
            </p:grpSpPr>
            <p:sp>
              <p:nvSpPr>
                <p:cNvPr id="11143" name="Google Shape;11143;p58"/>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8"/>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58"/>
              <p:cNvGrpSpPr/>
              <p:nvPr/>
            </p:nvGrpSpPr>
            <p:grpSpPr>
              <a:xfrm>
                <a:off x="4040860" y="3262672"/>
                <a:ext cx="31405" cy="27001"/>
                <a:chOff x="4040860" y="3262672"/>
                <a:chExt cx="31405" cy="27001"/>
              </a:xfrm>
            </p:grpSpPr>
            <p:sp>
              <p:nvSpPr>
                <p:cNvPr id="11146" name="Google Shape;11146;p58"/>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8"/>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58"/>
              <p:cNvGrpSpPr/>
              <p:nvPr/>
            </p:nvGrpSpPr>
            <p:grpSpPr>
              <a:xfrm>
                <a:off x="4021072" y="3230323"/>
                <a:ext cx="31397" cy="26906"/>
                <a:chOff x="4021072" y="3230323"/>
                <a:chExt cx="31397" cy="26906"/>
              </a:xfrm>
            </p:grpSpPr>
            <p:sp>
              <p:nvSpPr>
                <p:cNvPr id="11149" name="Google Shape;11149;p58"/>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8"/>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58"/>
              <p:cNvGrpSpPr/>
              <p:nvPr/>
            </p:nvGrpSpPr>
            <p:grpSpPr>
              <a:xfrm>
                <a:off x="4001472" y="3287462"/>
                <a:ext cx="31499" cy="26945"/>
                <a:chOff x="4001472" y="3287462"/>
                <a:chExt cx="31499" cy="26945"/>
              </a:xfrm>
            </p:grpSpPr>
            <p:sp>
              <p:nvSpPr>
                <p:cNvPr id="11152" name="Google Shape;11152;p58"/>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8"/>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54" name="Google Shape;11154;p58"/>
            <p:cNvGrpSpPr/>
            <p:nvPr/>
          </p:nvGrpSpPr>
          <p:grpSpPr>
            <a:xfrm>
              <a:off x="4084715" y="3258865"/>
              <a:ext cx="184961" cy="137268"/>
              <a:chOff x="4084715" y="3258865"/>
              <a:chExt cx="184961" cy="137268"/>
            </a:xfrm>
          </p:grpSpPr>
          <p:grpSp>
            <p:nvGrpSpPr>
              <p:cNvPr id="11155" name="Google Shape;11155;p58"/>
              <p:cNvGrpSpPr/>
              <p:nvPr/>
            </p:nvGrpSpPr>
            <p:grpSpPr>
              <a:xfrm>
                <a:off x="4107453" y="3271583"/>
                <a:ext cx="153470" cy="110275"/>
                <a:chOff x="4107453" y="3271583"/>
                <a:chExt cx="153470" cy="110275"/>
              </a:xfrm>
            </p:grpSpPr>
            <p:sp>
              <p:nvSpPr>
                <p:cNvPr id="11156" name="Google Shape;11156;p58"/>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8"/>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8"/>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8"/>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58"/>
              <p:cNvGrpSpPr/>
              <p:nvPr/>
            </p:nvGrpSpPr>
            <p:grpSpPr>
              <a:xfrm>
                <a:off x="4136947" y="3258865"/>
                <a:ext cx="31499" cy="27001"/>
                <a:chOff x="4136947" y="3258865"/>
                <a:chExt cx="31499" cy="27001"/>
              </a:xfrm>
            </p:grpSpPr>
            <p:sp>
              <p:nvSpPr>
                <p:cNvPr id="11161" name="Google Shape;11161;p58"/>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8"/>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58"/>
              <p:cNvGrpSpPr/>
              <p:nvPr/>
            </p:nvGrpSpPr>
            <p:grpSpPr>
              <a:xfrm>
                <a:off x="4084715" y="3266478"/>
                <a:ext cx="31468" cy="26898"/>
                <a:chOff x="4084715" y="3266478"/>
                <a:chExt cx="31468" cy="26898"/>
              </a:xfrm>
            </p:grpSpPr>
            <p:sp>
              <p:nvSpPr>
                <p:cNvPr id="11164" name="Google Shape;11164;p58"/>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8"/>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58"/>
              <p:cNvGrpSpPr/>
              <p:nvPr/>
            </p:nvGrpSpPr>
            <p:grpSpPr>
              <a:xfrm>
                <a:off x="4159213" y="3279849"/>
                <a:ext cx="31405" cy="26945"/>
                <a:chOff x="4159213" y="3279849"/>
                <a:chExt cx="31405" cy="26945"/>
              </a:xfrm>
            </p:grpSpPr>
            <p:sp>
              <p:nvSpPr>
                <p:cNvPr id="11167" name="Google Shape;11167;p58"/>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8"/>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58"/>
              <p:cNvGrpSpPr/>
              <p:nvPr/>
            </p:nvGrpSpPr>
            <p:grpSpPr>
              <a:xfrm>
                <a:off x="4201550" y="3266502"/>
                <a:ext cx="31405" cy="26883"/>
                <a:chOff x="4201550" y="3266502"/>
                <a:chExt cx="31405" cy="26883"/>
              </a:xfrm>
            </p:grpSpPr>
            <p:sp>
              <p:nvSpPr>
                <p:cNvPr id="11170" name="Google Shape;11170;p58"/>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8"/>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58"/>
              <p:cNvGrpSpPr/>
              <p:nvPr/>
            </p:nvGrpSpPr>
            <p:grpSpPr>
              <a:xfrm>
                <a:off x="4201550" y="3338278"/>
                <a:ext cx="31405" cy="26930"/>
                <a:chOff x="4201550" y="3338278"/>
                <a:chExt cx="31405" cy="26930"/>
              </a:xfrm>
            </p:grpSpPr>
            <p:sp>
              <p:nvSpPr>
                <p:cNvPr id="11173" name="Google Shape;11173;p58"/>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8"/>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58"/>
              <p:cNvGrpSpPr/>
              <p:nvPr/>
            </p:nvGrpSpPr>
            <p:grpSpPr>
              <a:xfrm>
                <a:off x="4238272" y="3369132"/>
                <a:ext cx="31405" cy="27001"/>
                <a:chOff x="4238272" y="3369132"/>
                <a:chExt cx="31405" cy="27001"/>
              </a:xfrm>
            </p:grpSpPr>
            <p:sp>
              <p:nvSpPr>
                <p:cNvPr id="11176" name="Google Shape;11176;p58"/>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8"/>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78" name="Google Shape;11178;p58"/>
            <p:cNvGrpSpPr/>
            <p:nvPr/>
          </p:nvGrpSpPr>
          <p:grpSpPr>
            <a:xfrm>
              <a:off x="4068639" y="3200169"/>
              <a:ext cx="77643" cy="37272"/>
              <a:chOff x="4068639" y="3200169"/>
              <a:chExt cx="77643" cy="37272"/>
            </a:xfrm>
          </p:grpSpPr>
          <p:sp>
            <p:nvSpPr>
              <p:cNvPr id="11179" name="Google Shape;11179;p58"/>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0" name="Google Shape;11180;p58"/>
              <p:cNvGrpSpPr/>
              <p:nvPr/>
            </p:nvGrpSpPr>
            <p:grpSpPr>
              <a:xfrm>
                <a:off x="4114878" y="3200169"/>
                <a:ext cx="31405" cy="26993"/>
                <a:chOff x="4114878" y="3200169"/>
                <a:chExt cx="31405" cy="26993"/>
              </a:xfrm>
            </p:grpSpPr>
            <p:sp>
              <p:nvSpPr>
                <p:cNvPr id="11181" name="Google Shape;11181;p58"/>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8"/>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58"/>
              <p:cNvGrpSpPr/>
              <p:nvPr/>
            </p:nvGrpSpPr>
            <p:grpSpPr>
              <a:xfrm>
                <a:off x="4068639" y="3210535"/>
                <a:ext cx="31499" cy="26906"/>
                <a:chOff x="4068639" y="3210535"/>
                <a:chExt cx="31499" cy="26906"/>
              </a:xfrm>
            </p:grpSpPr>
            <p:sp>
              <p:nvSpPr>
                <p:cNvPr id="11184" name="Google Shape;11184;p58"/>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8"/>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86" name="Google Shape;11186;p58"/>
            <p:cNvGrpSpPr/>
            <p:nvPr/>
          </p:nvGrpSpPr>
          <p:grpSpPr>
            <a:xfrm>
              <a:off x="3869702" y="3066935"/>
              <a:ext cx="382664" cy="190294"/>
              <a:chOff x="3869702" y="3066935"/>
              <a:chExt cx="382664" cy="190294"/>
            </a:xfrm>
          </p:grpSpPr>
          <p:grpSp>
            <p:nvGrpSpPr>
              <p:cNvPr id="11187" name="Google Shape;11187;p58"/>
              <p:cNvGrpSpPr/>
              <p:nvPr/>
            </p:nvGrpSpPr>
            <p:grpSpPr>
              <a:xfrm>
                <a:off x="3888633" y="3082351"/>
                <a:ext cx="351172" cy="160698"/>
                <a:chOff x="3888633" y="3082351"/>
                <a:chExt cx="351172" cy="160698"/>
              </a:xfrm>
            </p:grpSpPr>
            <p:sp>
              <p:nvSpPr>
                <p:cNvPr id="11188" name="Google Shape;11188;p58"/>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8"/>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8"/>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8"/>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8"/>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8"/>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58"/>
              <p:cNvGrpSpPr/>
              <p:nvPr/>
            </p:nvGrpSpPr>
            <p:grpSpPr>
              <a:xfrm>
                <a:off x="4143703" y="3066935"/>
                <a:ext cx="37783" cy="32357"/>
                <a:chOff x="4143703" y="3066935"/>
                <a:chExt cx="37783" cy="32357"/>
              </a:xfrm>
            </p:grpSpPr>
            <p:sp>
              <p:nvSpPr>
                <p:cNvPr id="11195" name="Google Shape;11195;p58"/>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8"/>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58"/>
              <p:cNvGrpSpPr/>
              <p:nvPr/>
            </p:nvGrpSpPr>
            <p:grpSpPr>
              <a:xfrm>
                <a:off x="4044565" y="3103563"/>
                <a:ext cx="37783" cy="32451"/>
                <a:chOff x="4044565" y="3103563"/>
                <a:chExt cx="37783" cy="32451"/>
              </a:xfrm>
            </p:grpSpPr>
            <p:sp>
              <p:nvSpPr>
                <p:cNvPr id="11198" name="Google Shape;11198;p58"/>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8"/>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58"/>
              <p:cNvGrpSpPr/>
              <p:nvPr/>
            </p:nvGrpSpPr>
            <p:grpSpPr>
              <a:xfrm>
                <a:off x="4017454" y="3188237"/>
                <a:ext cx="37776" cy="32357"/>
                <a:chOff x="4017454" y="3188237"/>
                <a:chExt cx="37776" cy="32357"/>
              </a:xfrm>
            </p:grpSpPr>
            <p:sp>
              <p:nvSpPr>
                <p:cNvPr id="11201" name="Google Shape;11201;p58"/>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8"/>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58"/>
              <p:cNvGrpSpPr/>
              <p:nvPr/>
            </p:nvGrpSpPr>
            <p:grpSpPr>
              <a:xfrm>
                <a:off x="3921548" y="3157509"/>
                <a:ext cx="37783" cy="32357"/>
                <a:chOff x="3921548" y="3157509"/>
                <a:chExt cx="37783" cy="32357"/>
              </a:xfrm>
            </p:grpSpPr>
            <p:sp>
              <p:nvSpPr>
                <p:cNvPr id="11204" name="Google Shape;11204;p58"/>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8"/>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58"/>
              <p:cNvGrpSpPr/>
              <p:nvPr/>
            </p:nvGrpSpPr>
            <p:grpSpPr>
              <a:xfrm>
                <a:off x="3939056" y="3211620"/>
                <a:ext cx="37783" cy="32380"/>
                <a:chOff x="3939056" y="3211620"/>
                <a:chExt cx="37783" cy="32380"/>
              </a:xfrm>
            </p:grpSpPr>
            <p:sp>
              <p:nvSpPr>
                <p:cNvPr id="11207" name="Google Shape;11207;p58"/>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8"/>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58"/>
              <p:cNvGrpSpPr/>
              <p:nvPr/>
            </p:nvGrpSpPr>
            <p:grpSpPr>
              <a:xfrm>
                <a:off x="4176240" y="3136965"/>
                <a:ext cx="31405" cy="26930"/>
                <a:chOff x="4176240" y="3136965"/>
                <a:chExt cx="31405" cy="26930"/>
              </a:xfrm>
            </p:grpSpPr>
            <p:sp>
              <p:nvSpPr>
                <p:cNvPr id="11210" name="Google Shape;11210;p58"/>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8"/>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58"/>
              <p:cNvGrpSpPr/>
              <p:nvPr/>
            </p:nvGrpSpPr>
            <p:grpSpPr>
              <a:xfrm>
                <a:off x="4133148" y="3152593"/>
                <a:ext cx="31499" cy="27001"/>
                <a:chOff x="4133148" y="3152593"/>
                <a:chExt cx="31499" cy="27001"/>
              </a:xfrm>
            </p:grpSpPr>
            <p:sp>
              <p:nvSpPr>
                <p:cNvPr id="11213" name="Google Shape;11213;p58"/>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8"/>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58"/>
              <p:cNvGrpSpPr/>
              <p:nvPr/>
            </p:nvGrpSpPr>
            <p:grpSpPr>
              <a:xfrm>
                <a:off x="4220866" y="3073534"/>
                <a:ext cx="31499" cy="26898"/>
                <a:chOff x="4220866" y="3073534"/>
                <a:chExt cx="31499" cy="26898"/>
              </a:xfrm>
            </p:grpSpPr>
            <p:sp>
              <p:nvSpPr>
                <p:cNvPr id="11216" name="Google Shape;11216;p58"/>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8"/>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8" name="Google Shape;11218;p58"/>
              <p:cNvGrpSpPr/>
              <p:nvPr/>
            </p:nvGrpSpPr>
            <p:grpSpPr>
              <a:xfrm>
                <a:off x="3869702" y="3230323"/>
                <a:ext cx="31499" cy="26906"/>
                <a:chOff x="3869702" y="3230323"/>
                <a:chExt cx="31499" cy="26906"/>
              </a:xfrm>
            </p:grpSpPr>
            <p:sp>
              <p:nvSpPr>
                <p:cNvPr id="11219" name="Google Shape;11219;p58"/>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8"/>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21" name="Google Shape;11221;p58"/>
            <p:cNvGrpSpPr/>
            <p:nvPr/>
          </p:nvGrpSpPr>
          <p:grpSpPr>
            <a:xfrm>
              <a:off x="4271383" y="3065882"/>
              <a:ext cx="304556" cy="341663"/>
              <a:chOff x="4271383" y="3065882"/>
              <a:chExt cx="304556" cy="341663"/>
            </a:xfrm>
          </p:grpSpPr>
          <p:grpSp>
            <p:nvGrpSpPr>
              <p:cNvPr id="11222" name="Google Shape;11222;p58"/>
              <p:cNvGrpSpPr/>
              <p:nvPr/>
            </p:nvGrpSpPr>
            <p:grpSpPr>
              <a:xfrm>
                <a:off x="4293838" y="3078639"/>
                <a:ext cx="269353" cy="311973"/>
                <a:chOff x="4293838" y="3078639"/>
                <a:chExt cx="269353" cy="311973"/>
              </a:xfrm>
            </p:grpSpPr>
            <p:sp>
              <p:nvSpPr>
                <p:cNvPr id="11223" name="Google Shape;11223;p58"/>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8"/>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8"/>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8"/>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8"/>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8"/>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8"/>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8"/>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8"/>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8"/>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8"/>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8"/>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8"/>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8"/>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8"/>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8"/>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8"/>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58"/>
              <p:cNvGrpSpPr/>
              <p:nvPr/>
            </p:nvGrpSpPr>
            <p:grpSpPr>
              <a:xfrm>
                <a:off x="4538164" y="3342061"/>
                <a:ext cx="37776" cy="32380"/>
                <a:chOff x="4538164" y="3342061"/>
                <a:chExt cx="37776" cy="32380"/>
              </a:xfrm>
            </p:grpSpPr>
            <p:sp>
              <p:nvSpPr>
                <p:cNvPr id="11241" name="Google Shape;11241;p58"/>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8"/>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58"/>
              <p:cNvGrpSpPr/>
              <p:nvPr/>
            </p:nvGrpSpPr>
            <p:grpSpPr>
              <a:xfrm>
                <a:off x="4271383" y="3194742"/>
                <a:ext cx="37783" cy="32420"/>
                <a:chOff x="4271383" y="3194742"/>
                <a:chExt cx="37783" cy="32420"/>
              </a:xfrm>
            </p:grpSpPr>
            <p:sp>
              <p:nvSpPr>
                <p:cNvPr id="11244" name="Google Shape;11244;p58"/>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8"/>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58"/>
              <p:cNvGrpSpPr/>
              <p:nvPr/>
            </p:nvGrpSpPr>
            <p:grpSpPr>
              <a:xfrm>
                <a:off x="4284416" y="3084058"/>
                <a:ext cx="37783" cy="32357"/>
                <a:chOff x="4284416" y="3084058"/>
                <a:chExt cx="37783" cy="32357"/>
              </a:xfrm>
            </p:grpSpPr>
            <p:sp>
              <p:nvSpPr>
                <p:cNvPr id="11247" name="Google Shape;11247;p58"/>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8"/>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58"/>
              <p:cNvGrpSpPr/>
              <p:nvPr/>
            </p:nvGrpSpPr>
            <p:grpSpPr>
              <a:xfrm>
                <a:off x="4478697" y="3297561"/>
                <a:ext cx="37776" cy="32451"/>
                <a:chOff x="4478697" y="3297561"/>
                <a:chExt cx="37776" cy="32451"/>
              </a:xfrm>
            </p:grpSpPr>
            <p:sp>
              <p:nvSpPr>
                <p:cNvPr id="11250" name="Google Shape;11250;p58"/>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8"/>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2" name="Google Shape;11252;p58"/>
              <p:cNvGrpSpPr/>
              <p:nvPr/>
            </p:nvGrpSpPr>
            <p:grpSpPr>
              <a:xfrm>
                <a:off x="4411813" y="3331711"/>
                <a:ext cx="37776" cy="32451"/>
                <a:chOff x="4411813" y="3331711"/>
                <a:chExt cx="37776" cy="32451"/>
              </a:xfrm>
            </p:grpSpPr>
            <p:sp>
              <p:nvSpPr>
                <p:cNvPr id="11253" name="Google Shape;11253;p58"/>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8"/>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58"/>
              <p:cNvGrpSpPr/>
              <p:nvPr/>
            </p:nvGrpSpPr>
            <p:grpSpPr>
              <a:xfrm>
                <a:off x="4337984" y="3375188"/>
                <a:ext cx="37776" cy="32357"/>
                <a:chOff x="4337984" y="3375188"/>
                <a:chExt cx="37776" cy="32357"/>
              </a:xfrm>
            </p:grpSpPr>
            <p:sp>
              <p:nvSpPr>
                <p:cNvPr id="11256" name="Google Shape;11256;p58"/>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8"/>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58"/>
              <p:cNvGrpSpPr/>
              <p:nvPr/>
            </p:nvGrpSpPr>
            <p:grpSpPr>
              <a:xfrm>
                <a:off x="4494867" y="3090530"/>
                <a:ext cx="37878" cy="32451"/>
                <a:chOff x="4494867" y="3090530"/>
                <a:chExt cx="37878" cy="32451"/>
              </a:xfrm>
            </p:grpSpPr>
            <p:sp>
              <p:nvSpPr>
                <p:cNvPr id="11259" name="Google Shape;11259;p58"/>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8"/>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58"/>
              <p:cNvGrpSpPr/>
              <p:nvPr/>
            </p:nvGrpSpPr>
            <p:grpSpPr>
              <a:xfrm>
                <a:off x="4525124" y="3207774"/>
                <a:ext cx="37783" cy="32420"/>
                <a:chOff x="4525124" y="3207774"/>
                <a:chExt cx="37783" cy="32420"/>
              </a:xfrm>
            </p:grpSpPr>
            <p:sp>
              <p:nvSpPr>
                <p:cNvPr id="11262" name="Google Shape;11262;p58"/>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8"/>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58"/>
              <p:cNvGrpSpPr/>
              <p:nvPr/>
            </p:nvGrpSpPr>
            <p:grpSpPr>
              <a:xfrm>
                <a:off x="4440544" y="3176479"/>
                <a:ext cx="31499" cy="26898"/>
                <a:chOff x="4440544" y="3176479"/>
                <a:chExt cx="31499" cy="26898"/>
              </a:xfrm>
            </p:grpSpPr>
            <p:sp>
              <p:nvSpPr>
                <p:cNvPr id="11265" name="Google Shape;11265;p58"/>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8"/>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58"/>
              <p:cNvGrpSpPr/>
              <p:nvPr/>
            </p:nvGrpSpPr>
            <p:grpSpPr>
              <a:xfrm>
                <a:off x="4350545" y="3156400"/>
                <a:ext cx="31405" cy="27001"/>
                <a:chOff x="4350545" y="3156400"/>
                <a:chExt cx="31405" cy="27001"/>
              </a:xfrm>
            </p:grpSpPr>
            <p:sp>
              <p:nvSpPr>
                <p:cNvPr id="11268" name="Google Shape;11268;p58"/>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8"/>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58"/>
              <p:cNvGrpSpPr/>
              <p:nvPr/>
            </p:nvGrpSpPr>
            <p:grpSpPr>
              <a:xfrm>
                <a:off x="4376703" y="3255058"/>
                <a:ext cx="31405" cy="27001"/>
                <a:chOff x="4376703" y="3255058"/>
                <a:chExt cx="31405" cy="27001"/>
              </a:xfrm>
            </p:grpSpPr>
            <p:sp>
              <p:nvSpPr>
                <p:cNvPr id="11271" name="Google Shape;11271;p58"/>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8"/>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58"/>
              <p:cNvGrpSpPr/>
              <p:nvPr/>
            </p:nvGrpSpPr>
            <p:grpSpPr>
              <a:xfrm>
                <a:off x="4331322" y="3283656"/>
                <a:ext cx="31405" cy="26945"/>
                <a:chOff x="4331322" y="3283656"/>
                <a:chExt cx="31405" cy="26945"/>
              </a:xfrm>
            </p:grpSpPr>
            <p:sp>
              <p:nvSpPr>
                <p:cNvPr id="11274" name="Google Shape;11274;p58"/>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8"/>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58"/>
              <p:cNvGrpSpPr/>
              <p:nvPr/>
            </p:nvGrpSpPr>
            <p:grpSpPr>
              <a:xfrm>
                <a:off x="4380510" y="3065882"/>
                <a:ext cx="31405" cy="26938"/>
                <a:chOff x="4380510" y="3065882"/>
                <a:chExt cx="31405" cy="26938"/>
              </a:xfrm>
            </p:grpSpPr>
            <p:sp>
              <p:nvSpPr>
                <p:cNvPr id="11277" name="Google Shape;11277;p58"/>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8"/>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79" name="Google Shape;11279;p58"/>
            <p:cNvGrpSpPr/>
            <p:nvPr/>
          </p:nvGrpSpPr>
          <p:grpSpPr>
            <a:xfrm>
              <a:off x="4558998" y="3188237"/>
              <a:ext cx="1280131" cy="1052746"/>
              <a:chOff x="4558998" y="3188237"/>
              <a:chExt cx="1280131" cy="1052746"/>
            </a:xfrm>
          </p:grpSpPr>
          <p:sp>
            <p:nvSpPr>
              <p:cNvPr id="11280" name="Google Shape;11280;p58"/>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1" name="Google Shape;11281;p58"/>
              <p:cNvGrpSpPr/>
              <p:nvPr/>
            </p:nvGrpSpPr>
            <p:grpSpPr>
              <a:xfrm>
                <a:off x="4579164" y="3203653"/>
                <a:ext cx="1244833" cy="1020397"/>
                <a:chOff x="4579164" y="3203653"/>
                <a:chExt cx="1244833" cy="1020397"/>
              </a:xfrm>
            </p:grpSpPr>
            <p:sp>
              <p:nvSpPr>
                <p:cNvPr id="11282" name="Google Shape;11282;p58"/>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8"/>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4" name="Google Shape;11284;p58"/>
                <p:cNvGrpSpPr/>
                <p:nvPr/>
              </p:nvGrpSpPr>
              <p:grpSpPr>
                <a:xfrm>
                  <a:off x="4579164" y="3203653"/>
                  <a:ext cx="1244833" cy="1020397"/>
                  <a:chOff x="4579164" y="3203653"/>
                  <a:chExt cx="1244833" cy="1020397"/>
                </a:xfrm>
              </p:grpSpPr>
              <p:sp>
                <p:nvSpPr>
                  <p:cNvPr id="11285" name="Google Shape;11285;p58"/>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8"/>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7" name="Google Shape;11287;p58"/>
                  <p:cNvGrpSpPr/>
                  <p:nvPr/>
                </p:nvGrpSpPr>
                <p:grpSpPr>
                  <a:xfrm>
                    <a:off x="4579164" y="3203653"/>
                    <a:ext cx="1244833" cy="1020397"/>
                    <a:chOff x="4579164" y="3203653"/>
                    <a:chExt cx="1244833" cy="1020397"/>
                  </a:xfrm>
                </p:grpSpPr>
                <p:sp>
                  <p:nvSpPr>
                    <p:cNvPr id="11288" name="Google Shape;11288;p58"/>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8"/>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8"/>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8"/>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8"/>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8"/>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8"/>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8"/>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6" name="Google Shape;11296;p58"/>
                    <p:cNvGrpSpPr/>
                    <p:nvPr/>
                  </p:nvGrpSpPr>
                  <p:grpSpPr>
                    <a:xfrm>
                      <a:off x="4579164" y="3203653"/>
                      <a:ext cx="1244833" cy="1020397"/>
                      <a:chOff x="4579164" y="3203653"/>
                      <a:chExt cx="1244833" cy="1020397"/>
                    </a:xfrm>
                  </p:grpSpPr>
                  <p:sp>
                    <p:nvSpPr>
                      <p:cNvPr id="11297" name="Google Shape;11297;p58"/>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8"/>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8"/>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8"/>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8"/>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8"/>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8"/>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8"/>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8"/>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8"/>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8"/>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8"/>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8"/>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8"/>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1" name="Google Shape;11311;p58"/>
                      <p:cNvGrpSpPr/>
                      <p:nvPr/>
                    </p:nvGrpSpPr>
                    <p:grpSpPr>
                      <a:xfrm>
                        <a:off x="4579164" y="3203653"/>
                        <a:ext cx="1244833" cy="1020397"/>
                        <a:chOff x="4579164" y="3203653"/>
                        <a:chExt cx="1244833" cy="1020397"/>
                      </a:xfrm>
                    </p:grpSpPr>
                    <p:sp>
                      <p:nvSpPr>
                        <p:cNvPr id="11312" name="Google Shape;11312;p58"/>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8"/>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8"/>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8"/>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8"/>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8"/>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8"/>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8"/>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8"/>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8"/>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8"/>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8"/>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8"/>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8"/>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8"/>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8"/>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8"/>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8"/>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8"/>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8"/>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8"/>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8"/>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8"/>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8"/>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6" name="Google Shape;11336;p58"/>
                        <p:cNvGrpSpPr/>
                        <p:nvPr/>
                      </p:nvGrpSpPr>
                      <p:grpSpPr>
                        <a:xfrm>
                          <a:off x="4579164" y="3203653"/>
                          <a:ext cx="1244833" cy="1020397"/>
                          <a:chOff x="4579164" y="3203653"/>
                          <a:chExt cx="1244833" cy="1020397"/>
                        </a:xfrm>
                      </p:grpSpPr>
                      <p:sp>
                        <p:nvSpPr>
                          <p:cNvPr id="11337" name="Google Shape;11337;p58"/>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8" name="Google Shape;11338;p58"/>
                          <p:cNvGrpSpPr/>
                          <p:nvPr/>
                        </p:nvGrpSpPr>
                        <p:grpSpPr>
                          <a:xfrm>
                            <a:off x="4579164" y="3203653"/>
                            <a:ext cx="1244833" cy="1020397"/>
                            <a:chOff x="4579164" y="3203653"/>
                            <a:chExt cx="1244833" cy="1020397"/>
                          </a:xfrm>
                        </p:grpSpPr>
                        <p:sp>
                          <p:nvSpPr>
                            <p:cNvPr id="11339" name="Google Shape;11339;p58"/>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8"/>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8"/>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8"/>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8"/>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8"/>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8"/>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6" name="Google Shape;11346;p58"/>
                            <p:cNvGrpSpPr/>
                            <p:nvPr/>
                          </p:nvGrpSpPr>
                          <p:grpSpPr>
                            <a:xfrm>
                              <a:off x="4579164" y="3203653"/>
                              <a:ext cx="1244833" cy="1020397"/>
                              <a:chOff x="4579164" y="3203653"/>
                              <a:chExt cx="1244833" cy="1020397"/>
                            </a:xfrm>
                          </p:grpSpPr>
                          <p:sp>
                            <p:nvSpPr>
                              <p:cNvPr id="11347" name="Google Shape;11347;p58"/>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8"/>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8"/>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8"/>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8"/>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8"/>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8"/>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8"/>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8"/>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8"/>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8"/>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8"/>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8"/>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0" name="Google Shape;11360;p58"/>
                              <p:cNvGrpSpPr/>
                              <p:nvPr/>
                            </p:nvGrpSpPr>
                            <p:grpSpPr>
                              <a:xfrm>
                                <a:off x="4579164" y="3203653"/>
                                <a:ext cx="1244833" cy="1020397"/>
                                <a:chOff x="4579164" y="3203653"/>
                                <a:chExt cx="1244833" cy="1020397"/>
                              </a:xfrm>
                            </p:grpSpPr>
                            <p:sp>
                              <p:nvSpPr>
                                <p:cNvPr id="11361" name="Google Shape;11361;p58"/>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8"/>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8"/>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8"/>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8"/>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8"/>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8"/>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8" name="Google Shape;11368;p58"/>
                                <p:cNvGrpSpPr/>
                                <p:nvPr/>
                              </p:nvGrpSpPr>
                              <p:grpSpPr>
                                <a:xfrm>
                                  <a:off x="4579164" y="3203653"/>
                                  <a:ext cx="1244833" cy="1020397"/>
                                  <a:chOff x="4579164" y="3203653"/>
                                  <a:chExt cx="1244833" cy="1020397"/>
                                </a:xfrm>
                              </p:grpSpPr>
                              <p:sp>
                                <p:nvSpPr>
                                  <p:cNvPr id="11369" name="Google Shape;11369;p58"/>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8"/>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8"/>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8"/>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8"/>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4" name="Google Shape;11374;p58"/>
                                  <p:cNvGrpSpPr/>
                                  <p:nvPr/>
                                </p:nvGrpSpPr>
                                <p:grpSpPr>
                                  <a:xfrm>
                                    <a:off x="4579164" y="3203653"/>
                                    <a:ext cx="1244833" cy="1020397"/>
                                    <a:chOff x="4579164" y="3203653"/>
                                    <a:chExt cx="1244833" cy="1020397"/>
                                  </a:xfrm>
                                </p:grpSpPr>
                                <p:sp>
                                  <p:nvSpPr>
                                    <p:cNvPr id="11375" name="Google Shape;11375;p58"/>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8"/>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8"/>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8"/>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1379" name="Google Shape;11379;p58"/>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8"/>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8"/>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82" name="Google Shape;11382;p58"/>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1383" name="Google Shape;11383;p58"/>
              <p:cNvGrpSpPr/>
              <p:nvPr/>
            </p:nvGrpSpPr>
            <p:grpSpPr>
              <a:xfrm>
                <a:off x="4595437" y="3598775"/>
                <a:ext cx="37776" cy="32451"/>
                <a:chOff x="4595437" y="3598775"/>
                <a:chExt cx="37776" cy="32451"/>
              </a:xfrm>
            </p:grpSpPr>
            <p:sp>
              <p:nvSpPr>
                <p:cNvPr id="11384" name="Google Shape;11384;p58"/>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8"/>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58"/>
              <p:cNvGrpSpPr/>
              <p:nvPr/>
            </p:nvGrpSpPr>
            <p:grpSpPr>
              <a:xfrm>
                <a:off x="4641864" y="3524443"/>
                <a:ext cx="37776" cy="32380"/>
                <a:chOff x="4641864" y="3524443"/>
                <a:chExt cx="37776" cy="32380"/>
              </a:xfrm>
            </p:grpSpPr>
            <p:sp>
              <p:nvSpPr>
                <p:cNvPr id="11387" name="Google Shape;11387;p58"/>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8"/>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58"/>
              <p:cNvGrpSpPr/>
              <p:nvPr/>
            </p:nvGrpSpPr>
            <p:grpSpPr>
              <a:xfrm>
                <a:off x="4648431" y="3893901"/>
                <a:ext cx="37776" cy="32357"/>
                <a:chOff x="4648431" y="3893901"/>
                <a:chExt cx="37776" cy="32357"/>
              </a:xfrm>
            </p:grpSpPr>
            <p:sp>
              <p:nvSpPr>
                <p:cNvPr id="11390" name="Google Shape;11390;p58"/>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8"/>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58"/>
              <p:cNvGrpSpPr/>
              <p:nvPr/>
            </p:nvGrpSpPr>
            <p:grpSpPr>
              <a:xfrm>
                <a:off x="4567752" y="3722908"/>
                <a:ext cx="37870" cy="32380"/>
                <a:chOff x="4567752" y="3722908"/>
                <a:chExt cx="37870" cy="32380"/>
              </a:xfrm>
            </p:grpSpPr>
            <p:sp>
              <p:nvSpPr>
                <p:cNvPr id="11393" name="Google Shape;11393;p58"/>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8"/>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58"/>
              <p:cNvGrpSpPr/>
              <p:nvPr/>
            </p:nvGrpSpPr>
            <p:grpSpPr>
              <a:xfrm>
                <a:off x="4617506" y="3652052"/>
                <a:ext cx="37783" cy="32357"/>
                <a:chOff x="4617506" y="3652052"/>
                <a:chExt cx="37783" cy="32357"/>
              </a:xfrm>
            </p:grpSpPr>
            <p:sp>
              <p:nvSpPr>
                <p:cNvPr id="11396" name="Google Shape;11396;p58"/>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8"/>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58"/>
              <p:cNvGrpSpPr/>
              <p:nvPr/>
            </p:nvGrpSpPr>
            <p:grpSpPr>
              <a:xfrm>
                <a:off x="4739005" y="3554149"/>
                <a:ext cx="37870" cy="32357"/>
                <a:chOff x="4739005" y="3554149"/>
                <a:chExt cx="37870" cy="32357"/>
              </a:xfrm>
            </p:grpSpPr>
            <p:sp>
              <p:nvSpPr>
                <p:cNvPr id="11399" name="Google Shape;11399;p58"/>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8"/>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58"/>
              <p:cNvGrpSpPr/>
              <p:nvPr/>
            </p:nvGrpSpPr>
            <p:grpSpPr>
              <a:xfrm>
                <a:off x="4806557" y="3630258"/>
                <a:ext cx="37776" cy="32364"/>
                <a:chOff x="4806557" y="3630258"/>
                <a:chExt cx="37776" cy="32364"/>
              </a:xfrm>
            </p:grpSpPr>
            <p:sp>
              <p:nvSpPr>
                <p:cNvPr id="11402" name="Google Shape;11402;p58"/>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8"/>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58"/>
              <p:cNvGrpSpPr/>
              <p:nvPr/>
            </p:nvGrpSpPr>
            <p:grpSpPr>
              <a:xfrm>
                <a:off x="4737007" y="4004357"/>
                <a:ext cx="37870" cy="32357"/>
                <a:chOff x="4737007" y="4004357"/>
                <a:chExt cx="37870" cy="32357"/>
              </a:xfrm>
            </p:grpSpPr>
            <p:sp>
              <p:nvSpPr>
                <p:cNvPr id="11405" name="Google Shape;11405;p58"/>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8"/>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58"/>
              <p:cNvGrpSpPr/>
              <p:nvPr/>
            </p:nvGrpSpPr>
            <p:grpSpPr>
              <a:xfrm>
                <a:off x="4773634" y="4208627"/>
                <a:ext cx="37776" cy="32357"/>
                <a:chOff x="4773634" y="4208627"/>
                <a:chExt cx="37776" cy="32357"/>
              </a:xfrm>
            </p:grpSpPr>
            <p:sp>
              <p:nvSpPr>
                <p:cNvPr id="11408" name="Google Shape;11408;p58"/>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8"/>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58"/>
              <p:cNvGrpSpPr/>
              <p:nvPr/>
            </p:nvGrpSpPr>
            <p:grpSpPr>
              <a:xfrm>
                <a:off x="4888282" y="4074764"/>
                <a:ext cx="37776" cy="32451"/>
                <a:chOff x="4888282" y="4074764"/>
                <a:chExt cx="37776" cy="32451"/>
              </a:xfrm>
            </p:grpSpPr>
            <p:sp>
              <p:nvSpPr>
                <p:cNvPr id="11411" name="Google Shape;11411;p58"/>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8"/>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58"/>
              <p:cNvGrpSpPr/>
              <p:nvPr/>
            </p:nvGrpSpPr>
            <p:grpSpPr>
              <a:xfrm>
                <a:off x="4901315" y="3804271"/>
                <a:ext cx="37776" cy="32364"/>
                <a:chOff x="4901315" y="3804271"/>
                <a:chExt cx="37776" cy="32364"/>
              </a:xfrm>
            </p:grpSpPr>
            <p:sp>
              <p:nvSpPr>
                <p:cNvPr id="11414" name="Google Shape;11414;p58"/>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8"/>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58"/>
              <p:cNvGrpSpPr/>
              <p:nvPr/>
            </p:nvGrpSpPr>
            <p:grpSpPr>
              <a:xfrm>
                <a:off x="4866394" y="3715035"/>
                <a:ext cx="37846" cy="32357"/>
                <a:chOff x="4866394" y="3715035"/>
                <a:chExt cx="37846" cy="32357"/>
              </a:xfrm>
            </p:grpSpPr>
            <p:sp>
              <p:nvSpPr>
                <p:cNvPr id="11417" name="Google Shape;11417;p58"/>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8"/>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58"/>
              <p:cNvGrpSpPr/>
              <p:nvPr/>
            </p:nvGrpSpPr>
            <p:grpSpPr>
              <a:xfrm>
                <a:off x="4979233" y="3839798"/>
                <a:ext cx="37878" cy="32420"/>
                <a:chOff x="4979233" y="3839798"/>
                <a:chExt cx="37878" cy="32420"/>
              </a:xfrm>
            </p:grpSpPr>
            <p:sp>
              <p:nvSpPr>
                <p:cNvPr id="11420" name="Google Shape;11420;p58"/>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8"/>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58"/>
              <p:cNvGrpSpPr/>
              <p:nvPr/>
            </p:nvGrpSpPr>
            <p:grpSpPr>
              <a:xfrm>
                <a:off x="4790662" y="3679147"/>
                <a:ext cx="37783" cy="32380"/>
                <a:chOff x="4790662" y="3679147"/>
                <a:chExt cx="37783" cy="32380"/>
              </a:xfrm>
            </p:grpSpPr>
            <p:sp>
              <p:nvSpPr>
                <p:cNvPr id="11423" name="Google Shape;11423;p58"/>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8"/>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58"/>
              <p:cNvGrpSpPr/>
              <p:nvPr/>
            </p:nvGrpSpPr>
            <p:grpSpPr>
              <a:xfrm>
                <a:off x="4857263" y="3557861"/>
                <a:ext cx="37776" cy="32357"/>
                <a:chOff x="4857263" y="3557861"/>
                <a:chExt cx="37776" cy="32357"/>
              </a:xfrm>
            </p:grpSpPr>
            <p:sp>
              <p:nvSpPr>
                <p:cNvPr id="11426" name="Google Shape;11426;p58"/>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8"/>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58"/>
              <p:cNvGrpSpPr/>
              <p:nvPr/>
            </p:nvGrpSpPr>
            <p:grpSpPr>
              <a:xfrm>
                <a:off x="4883902" y="3648033"/>
                <a:ext cx="37783" cy="32380"/>
                <a:chOff x="4883902" y="3648033"/>
                <a:chExt cx="37783" cy="32380"/>
              </a:xfrm>
            </p:grpSpPr>
            <p:sp>
              <p:nvSpPr>
                <p:cNvPr id="11429" name="Google Shape;11429;p58"/>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8"/>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58"/>
              <p:cNvGrpSpPr/>
              <p:nvPr/>
            </p:nvGrpSpPr>
            <p:grpSpPr>
              <a:xfrm>
                <a:off x="4907780" y="3347220"/>
                <a:ext cx="37878" cy="32357"/>
                <a:chOff x="4907780" y="3347220"/>
                <a:chExt cx="37878" cy="32357"/>
              </a:xfrm>
            </p:grpSpPr>
            <p:sp>
              <p:nvSpPr>
                <p:cNvPr id="11432" name="Google Shape;11432;p58"/>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8"/>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58"/>
              <p:cNvGrpSpPr/>
              <p:nvPr/>
            </p:nvGrpSpPr>
            <p:grpSpPr>
              <a:xfrm>
                <a:off x="5065048" y="3738150"/>
                <a:ext cx="37783" cy="32364"/>
                <a:chOff x="5065048" y="3738150"/>
                <a:chExt cx="37783" cy="32364"/>
              </a:xfrm>
            </p:grpSpPr>
            <p:sp>
              <p:nvSpPr>
                <p:cNvPr id="11435" name="Google Shape;11435;p58"/>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8"/>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58"/>
              <p:cNvGrpSpPr/>
              <p:nvPr/>
            </p:nvGrpSpPr>
            <p:grpSpPr>
              <a:xfrm>
                <a:off x="5071616" y="3284615"/>
                <a:ext cx="37783" cy="32357"/>
                <a:chOff x="5071616" y="3284615"/>
                <a:chExt cx="37783" cy="32357"/>
              </a:xfrm>
            </p:grpSpPr>
            <p:sp>
              <p:nvSpPr>
                <p:cNvPr id="11438" name="Google Shape;11438;p58"/>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8"/>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58"/>
              <p:cNvGrpSpPr/>
              <p:nvPr/>
            </p:nvGrpSpPr>
            <p:grpSpPr>
              <a:xfrm>
                <a:off x="5389291" y="3759921"/>
                <a:ext cx="37783" cy="32380"/>
                <a:chOff x="5389291" y="3759921"/>
                <a:chExt cx="37783" cy="32380"/>
              </a:xfrm>
            </p:grpSpPr>
            <p:sp>
              <p:nvSpPr>
                <p:cNvPr id="11441" name="Google Shape;11441;p58"/>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8"/>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58"/>
              <p:cNvGrpSpPr/>
              <p:nvPr/>
            </p:nvGrpSpPr>
            <p:grpSpPr>
              <a:xfrm>
                <a:off x="5431534" y="3632932"/>
                <a:ext cx="37878" cy="32451"/>
                <a:chOff x="5431534" y="3632932"/>
                <a:chExt cx="37878" cy="32451"/>
              </a:xfrm>
            </p:grpSpPr>
            <p:sp>
              <p:nvSpPr>
                <p:cNvPr id="11444" name="Google Shape;11444;p58"/>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8"/>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58"/>
              <p:cNvGrpSpPr/>
              <p:nvPr/>
            </p:nvGrpSpPr>
            <p:grpSpPr>
              <a:xfrm>
                <a:off x="5540755" y="3544829"/>
                <a:ext cx="37783" cy="32357"/>
                <a:chOff x="5540755" y="3544829"/>
                <a:chExt cx="37783" cy="32357"/>
              </a:xfrm>
            </p:grpSpPr>
            <p:sp>
              <p:nvSpPr>
                <p:cNvPr id="11447" name="Google Shape;11447;p58"/>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8"/>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58"/>
              <p:cNvGrpSpPr/>
              <p:nvPr/>
            </p:nvGrpSpPr>
            <p:grpSpPr>
              <a:xfrm>
                <a:off x="5579293" y="3412107"/>
                <a:ext cx="37776" cy="32357"/>
                <a:chOff x="5579293" y="3412107"/>
                <a:chExt cx="37776" cy="32357"/>
              </a:xfrm>
            </p:grpSpPr>
            <p:sp>
              <p:nvSpPr>
                <p:cNvPr id="11450" name="Google Shape;11450;p58"/>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8"/>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58"/>
              <p:cNvGrpSpPr/>
              <p:nvPr/>
            </p:nvGrpSpPr>
            <p:grpSpPr>
              <a:xfrm>
                <a:off x="5801346" y="3284615"/>
                <a:ext cx="37783" cy="32357"/>
                <a:chOff x="5801346" y="3284615"/>
                <a:chExt cx="37783" cy="32357"/>
              </a:xfrm>
            </p:grpSpPr>
            <p:sp>
              <p:nvSpPr>
                <p:cNvPr id="11453" name="Google Shape;11453;p58"/>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8"/>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58"/>
              <p:cNvGrpSpPr/>
              <p:nvPr/>
            </p:nvGrpSpPr>
            <p:grpSpPr>
              <a:xfrm>
                <a:off x="5763578" y="3399067"/>
                <a:ext cx="37776" cy="32364"/>
                <a:chOff x="5763578" y="3399067"/>
                <a:chExt cx="37776" cy="32364"/>
              </a:xfrm>
            </p:grpSpPr>
            <p:sp>
              <p:nvSpPr>
                <p:cNvPr id="11456" name="Google Shape;11456;p58"/>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8"/>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58"/>
              <p:cNvGrpSpPr/>
              <p:nvPr/>
            </p:nvGrpSpPr>
            <p:grpSpPr>
              <a:xfrm>
                <a:off x="5395858" y="3230952"/>
                <a:ext cx="37776" cy="32364"/>
                <a:chOff x="5395858" y="3230952"/>
                <a:chExt cx="37776" cy="32364"/>
              </a:xfrm>
            </p:grpSpPr>
            <p:sp>
              <p:nvSpPr>
                <p:cNvPr id="11459" name="Google Shape;11459;p58"/>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8"/>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58"/>
              <p:cNvGrpSpPr/>
              <p:nvPr/>
            </p:nvGrpSpPr>
            <p:grpSpPr>
              <a:xfrm>
                <a:off x="5264088" y="3188237"/>
                <a:ext cx="37776" cy="32357"/>
                <a:chOff x="5264088" y="3188237"/>
                <a:chExt cx="37776" cy="32357"/>
              </a:xfrm>
            </p:grpSpPr>
            <p:sp>
              <p:nvSpPr>
                <p:cNvPr id="11462" name="Google Shape;11462;p58"/>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8"/>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58"/>
              <p:cNvGrpSpPr/>
              <p:nvPr/>
            </p:nvGrpSpPr>
            <p:grpSpPr>
              <a:xfrm>
                <a:off x="5585758" y="3237425"/>
                <a:ext cx="37878" cy="32357"/>
                <a:chOff x="5585758" y="3237425"/>
                <a:chExt cx="37878" cy="32357"/>
              </a:xfrm>
            </p:grpSpPr>
            <p:sp>
              <p:nvSpPr>
                <p:cNvPr id="11465" name="Google Shape;11465;p58"/>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8"/>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58"/>
              <p:cNvGrpSpPr/>
              <p:nvPr/>
            </p:nvGrpSpPr>
            <p:grpSpPr>
              <a:xfrm>
                <a:off x="4874196" y="3291088"/>
                <a:ext cx="37878" cy="32451"/>
                <a:chOff x="4874196" y="3291088"/>
                <a:chExt cx="37878" cy="32451"/>
              </a:xfrm>
            </p:grpSpPr>
            <p:sp>
              <p:nvSpPr>
                <p:cNvPr id="11468" name="Google Shape;11468;p58"/>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8"/>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58"/>
              <p:cNvGrpSpPr/>
              <p:nvPr/>
            </p:nvGrpSpPr>
            <p:grpSpPr>
              <a:xfrm>
                <a:off x="5197770" y="3785466"/>
                <a:ext cx="37783" cy="32427"/>
                <a:chOff x="5197770" y="3785466"/>
                <a:chExt cx="37783" cy="32427"/>
              </a:xfrm>
            </p:grpSpPr>
            <p:sp>
              <p:nvSpPr>
                <p:cNvPr id="11471" name="Google Shape;11471;p58"/>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8"/>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58"/>
              <p:cNvGrpSpPr/>
              <p:nvPr/>
            </p:nvGrpSpPr>
            <p:grpSpPr>
              <a:xfrm>
                <a:off x="5177699" y="3492117"/>
                <a:ext cx="37776" cy="32357"/>
                <a:chOff x="5177699" y="3492117"/>
                <a:chExt cx="37776" cy="32357"/>
              </a:xfrm>
            </p:grpSpPr>
            <p:sp>
              <p:nvSpPr>
                <p:cNvPr id="11474" name="Google Shape;11474;p58"/>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8"/>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58"/>
              <p:cNvGrpSpPr/>
              <p:nvPr/>
            </p:nvGrpSpPr>
            <p:grpSpPr>
              <a:xfrm>
                <a:off x="5349431" y="3622346"/>
                <a:ext cx="37870" cy="32380"/>
                <a:chOff x="5349431" y="3622346"/>
                <a:chExt cx="37870" cy="32380"/>
              </a:xfrm>
            </p:grpSpPr>
            <p:sp>
              <p:nvSpPr>
                <p:cNvPr id="11477" name="Google Shape;11477;p58"/>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8"/>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58"/>
              <p:cNvGrpSpPr/>
              <p:nvPr/>
            </p:nvGrpSpPr>
            <p:grpSpPr>
              <a:xfrm>
                <a:off x="5068855" y="3563980"/>
                <a:ext cx="53954" cy="46223"/>
                <a:chOff x="5068855" y="3563980"/>
                <a:chExt cx="53954" cy="46223"/>
              </a:xfrm>
            </p:grpSpPr>
            <p:sp>
              <p:nvSpPr>
                <p:cNvPr id="11480" name="Google Shape;11480;p58"/>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8"/>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58"/>
              <p:cNvGrpSpPr/>
              <p:nvPr/>
            </p:nvGrpSpPr>
            <p:grpSpPr>
              <a:xfrm>
                <a:off x="5037654" y="3392507"/>
                <a:ext cx="37870" cy="32451"/>
                <a:chOff x="5037654" y="3392507"/>
                <a:chExt cx="37870" cy="32451"/>
              </a:xfrm>
            </p:grpSpPr>
            <p:sp>
              <p:nvSpPr>
                <p:cNvPr id="11483" name="Google Shape;11483;p58"/>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8"/>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58"/>
              <p:cNvGrpSpPr/>
              <p:nvPr/>
            </p:nvGrpSpPr>
            <p:grpSpPr>
              <a:xfrm>
                <a:off x="5456560" y="3368629"/>
                <a:ext cx="37870" cy="32451"/>
                <a:chOff x="5456560" y="3368629"/>
                <a:chExt cx="37870" cy="32451"/>
              </a:xfrm>
            </p:grpSpPr>
            <p:sp>
              <p:nvSpPr>
                <p:cNvPr id="11486" name="Google Shape;11486;p58"/>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8"/>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58"/>
              <p:cNvGrpSpPr/>
              <p:nvPr/>
            </p:nvGrpSpPr>
            <p:grpSpPr>
              <a:xfrm>
                <a:off x="4755749" y="3501516"/>
                <a:ext cx="46246" cy="39608"/>
                <a:chOff x="4755749" y="3501516"/>
                <a:chExt cx="46246" cy="39608"/>
              </a:xfrm>
            </p:grpSpPr>
            <p:sp>
              <p:nvSpPr>
                <p:cNvPr id="11489" name="Google Shape;11489;p58"/>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8"/>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58"/>
              <p:cNvGrpSpPr/>
              <p:nvPr/>
            </p:nvGrpSpPr>
            <p:grpSpPr>
              <a:xfrm>
                <a:off x="4681346" y="3485582"/>
                <a:ext cx="37783" cy="32427"/>
                <a:chOff x="4681346" y="3485582"/>
                <a:chExt cx="37783" cy="32427"/>
              </a:xfrm>
            </p:grpSpPr>
            <p:sp>
              <p:nvSpPr>
                <p:cNvPr id="11492" name="Google Shape;11492;p58"/>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8"/>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58"/>
              <p:cNvGrpSpPr/>
              <p:nvPr/>
            </p:nvGrpSpPr>
            <p:grpSpPr>
              <a:xfrm>
                <a:off x="4767067" y="3291088"/>
                <a:ext cx="37878" cy="32451"/>
                <a:chOff x="4767067" y="3291088"/>
                <a:chExt cx="37878" cy="32451"/>
              </a:xfrm>
            </p:grpSpPr>
            <p:sp>
              <p:nvSpPr>
                <p:cNvPr id="11495" name="Google Shape;11495;p58"/>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8"/>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58"/>
              <p:cNvGrpSpPr/>
              <p:nvPr/>
            </p:nvGrpSpPr>
            <p:grpSpPr>
              <a:xfrm>
                <a:off x="4687819" y="3405539"/>
                <a:ext cx="37776" cy="32451"/>
                <a:chOff x="4687819" y="3405539"/>
                <a:chExt cx="37776" cy="32451"/>
              </a:xfrm>
            </p:grpSpPr>
            <p:sp>
              <p:nvSpPr>
                <p:cNvPr id="11498" name="Google Shape;11498;p58"/>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8"/>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58"/>
              <p:cNvGrpSpPr/>
              <p:nvPr/>
            </p:nvGrpSpPr>
            <p:grpSpPr>
              <a:xfrm>
                <a:off x="4923101" y="3444809"/>
                <a:ext cx="52813" cy="45318"/>
                <a:chOff x="4923101" y="3444809"/>
                <a:chExt cx="52813" cy="45318"/>
              </a:xfrm>
            </p:grpSpPr>
            <p:sp>
              <p:nvSpPr>
                <p:cNvPr id="11501" name="Google Shape;11501;p58"/>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8"/>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58"/>
              <p:cNvGrpSpPr/>
              <p:nvPr/>
            </p:nvGrpSpPr>
            <p:grpSpPr>
              <a:xfrm>
                <a:off x="4846040" y="3654750"/>
                <a:ext cx="31405" cy="26993"/>
                <a:chOff x="4846040" y="3654750"/>
                <a:chExt cx="31405" cy="26993"/>
              </a:xfrm>
            </p:grpSpPr>
            <p:sp>
              <p:nvSpPr>
                <p:cNvPr id="11504" name="Google Shape;11504;p58"/>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8"/>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58"/>
              <p:cNvGrpSpPr/>
              <p:nvPr/>
            </p:nvGrpSpPr>
            <p:grpSpPr>
              <a:xfrm>
                <a:off x="4925673" y="3691700"/>
                <a:ext cx="40253" cy="34472"/>
                <a:chOff x="4925673" y="3691700"/>
                <a:chExt cx="40253" cy="34472"/>
              </a:xfrm>
            </p:grpSpPr>
            <p:sp>
              <p:nvSpPr>
                <p:cNvPr id="11507" name="Google Shape;11507;p58"/>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8"/>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58"/>
              <p:cNvGrpSpPr/>
              <p:nvPr/>
            </p:nvGrpSpPr>
            <p:grpSpPr>
              <a:xfrm>
                <a:off x="4894653" y="3740848"/>
                <a:ext cx="31405" cy="26906"/>
                <a:chOff x="4894653" y="3740848"/>
                <a:chExt cx="31405" cy="26906"/>
              </a:xfrm>
            </p:grpSpPr>
            <p:sp>
              <p:nvSpPr>
                <p:cNvPr id="11510" name="Google Shape;11510;p58"/>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8"/>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58"/>
              <p:cNvGrpSpPr/>
              <p:nvPr/>
            </p:nvGrpSpPr>
            <p:grpSpPr>
              <a:xfrm>
                <a:off x="4962300" y="3696348"/>
                <a:ext cx="38255" cy="32773"/>
                <a:chOff x="4962300" y="3696348"/>
                <a:chExt cx="38255" cy="32773"/>
              </a:xfrm>
            </p:grpSpPr>
            <p:sp>
              <p:nvSpPr>
                <p:cNvPr id="11513" name="Google Shape;11513;p58"/>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8"/>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58"/>
              <p:cNvGrpSpPr/>
              <p:nvPr/>
            </p:nvGrpSpPr>
            <p:grpSpPr>
              <a:xfrm>
                <a:off x="4980185" y="3743349"/>
                <a:ext cx="31499" cy="26969"/>
                <a:chOff x="4980185" y="3743349"/>
                <a:chExt cx="31499" cy="26969"/>
              </a:xfrm>
            </p:grpSpPr>
            <p:sp>
              <p:nvSpPr>
                <p:cNvPr id="11516" name="Google Shape;11516;p58"/>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8"/>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58"/>
              <p:cNvGrpSpPr/>
              <p:nvPr/>
            </p:nvGrpSpPr>
            <p:grpSpPr>
              <a:xfrm>
                <a:off x="5013768" y="3734312"/>
                <a:ext cx="31499" cy="26969"/>
                <a:chOff x="5013768" y="3734312"/>
                <a:chExt cx="31499" cy="26969"/>
              </a:xfrm>
            </p:grpSpPr>
            <p:sp>
              <p:nvSpPr>
                <p:cNvPr id="11519" name="Google Shape;11519;p58"/>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8"/>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58"/>
              <p:cNvGrpSpPr/>
              <p:nvPr/>
            </p:nvGrpSpPr>
            <p:grpSpPr>
              <a:xfrm>
                <a:off x="5036703" y="3764545"/>
                <a:ext cx="31499" cy="26898"/>
                <a:chOff x="5036703" y="3764545"/>
                <a:chExt cx="31499" cy="26898"/>
              </a:xfrm>
            </p:grpSpPr>
            <p:sp>
              <p:nvSpPr>
                <p:cNvPr id="11522" name="Google Shape;11522;p58"/>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8"/>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58"/>
              <p:cNvGrpSpPr/>
              <p:nvPr/>
            </p:nvGrpSpPr>
            <p:grpSpPr>
              <a:xfrm>
                <a:off x="4953546" y="3768352"/>
                <a:ext cx="31405" cy="26898"/>
                <a:chOff x="4953546" y="3768352"/>
                <a:chExt cx="31405" cy="26898"/>
              </a:xfrm>
            </p:grpSpPr>
            <p:sp>
              <p:nvSpPr>
                <p:cNvPr id="11525" name="Google Shape;11525;p58"/>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8"/>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58"/>
              <p:cNvGrpSpPr/>
              <p:nvPr/>
            </p:nvGrpSpPr>
            <p:grpSpPr>
              <a:xfrm>
                <a:off x="4964770" y="3814016"/>
                <a:ext cx="31499" cy="26993"/>
                <a:chOff x="4964770" y="3814016"/>
                <a:chExt cx="31499" cy="26993"/>
              </a:xfrm>
            </p:grpSpPr>
            <p:sp>
              <p:nvSpPr>
                <p:cNvPr id="11528" name="Google Shape;11528;p58"/>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8"/>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58"/>
              <p:cNvGrpSpPr/>
              <p:nvPr/>
            </p:nvGrpSpPr>
            <p:grpSpPr>
              <a:xfrm>
                <a:off x="4923290" y="3800504"/>
                <a:ext cx="31468" cy="26898"/>
                <a:chOff x="4923290" y="3800504"/>
                <a:chExt cx="31468" cy="26898"/>
              </a:xfrm>
            </p:grpSpPr>
            <p:sp>
              <p:nvSpPr>
                <p:cNvPr id="11531" name="Google Shape;11531;p58"/>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8"/>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58"/>
              <p:cNvGrpSpPr/>
              <p:nvPr/>
            </p:nvGrpSpPr>
            <p:grpSpPr>
              <a:xfrm>
                <a:off x="5108534" y="3650943"/>
                <a:ext cx="31405" cy="26993"/>
                <a:chOff x="5108534" y="3650943"/>
                <a:chExt cx="31405" cy="26993"/>
              </a:xfrm>
            </p:grpSpPr>
            <p:sp>
              <p:nvSpPr>
                <p:cNvPr id="11534" name="Google Shape;11534;p58"/>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8"/>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58"/>
              <p:cNvGrpSpPr/>
              <p:nvPr/>
            </p:nvGrpSpPr>
            <p:grpSpPr>
              <a:xfrm>
                <a:off x="5119380" y="3760739"/>
                <a:ext cx="31499" cy="26993"/>
                <a:chOff x="5119380" y="3760739"/>
                <a:chExt cx="31499" cy="26993"/>
              </a:xfrm>
            </p:grpSpPr>
            <p:sp>
              <p:nvSpPr>
                <p:cNvPr id="11537" name="Google Shape;11537;p58"/>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8"/>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58"/>
              <p:cNvGrpSpPr/>
              <p:nvPr/>
            </p:nvGrpSpPr>
            <p:grpSpPr>
              <a:xfrm>
                <a:off x="5119380" y="3788235"/>
                <a:ext cx="31499" cy="26993"/>
                <a:chOff x="5119380" y="3788235"/>
                <a:chExt cx="31499" cy="26993"/>
              </a:xfrm>
            </p:grpSpPr>
            <p:sp>
              <p:nvSpPr>
                <p:cNvPr id="11540" name="Google Shape;11540;p58"/>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8"/>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58"/>
              <p:cNvGrpSpPr/>
              <p:nvPr/>
            </p:nvGrpSpPr>
            <p:grpSpPr>
              <a:xfrm>
                <a:off x="5158005" y="3875284"/>
                <a:ext cx="31405" cy="27001"/>
                <a:chOff x="5158005" y="3875284"/>
                <a:chExt cx="31405" cy="27001"/>
              </a:xfrm>
            </p:grpSpPr>
            <p:sp>
              <p:nvSpPr>
                <p:cNvPr id="11543" name="Google Shape;11543;p58"/>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8"/>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58"/>
              <p:cNvGrpSpPr/>
              <p:nvPr/>
            </p:nvGrpSpPr>
            <p:grpSpPr>
              <a:xfrm>
                <a:off x="5233163" y="3764545"/>
                <a:ext cx="31499" cy="26898"/>
                <a:chOff x="5233163" y="3764545"/>
                <a:chExt cx="31499" cy="26898"/>
              </a:xfrm>
            </p:grpSpPr>
            <p:sp>
              <p:nvSpPr>
                <p:cNvPr id="11546" name="Google Shape;11546;p58"/>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8"/>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58"/>
              <p:cNvGrpSpPr/>
              <p:nvPr/>
            </p:nvGrpSpPr>
            <p:grpSpPr>
              <a:xfrm>
                <a:off x="5276168" y="3805545"/>
                <a:ext cx="31499" cy="26906"/>
                <a:chOff x="5276168" y="3805545"/>
                <a:chExt cx="31499" cy="26906"/>
              </a:xfrm>
            </p:grpSpPr>
            <p:sp>
              <p:nvSpPr>
                <p:cNvPr id="11549" name="Google Shape;11549;p58"/>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8"/>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58"/>
              <p:cNvGrpSpPr/>
              <p:nvPr/>
            </p:nvGrpSpPr>
            <p:grpSpPr>
              <a:xfrm>
                <a:off x="5294053" y="3851933"/>
                <a:ext cx="31405" cy="26945"/>
                <a:chOff x="5294053" y="3851933"/>
                <a:chExt cx="31405" cy="26945"/>
              </a:xfrm>
            </p:grpSpPr>
            <p:sp>
              <p:nvSpPr>
                <p:cNvPr id="11552" name="Google Shape;11552;p58"/>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8"/>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58"/>
              <p:cNvGrpSpPr/>
              <p:nvPr/>
            </p:nvGrpSpPr>
            <p:grpSpPr>
              <a:xfrm>
                <a:off x="5341723" y="3851902"/>
                <a:ext cx="31405" cy="26977"/>
                <a:chOff x="5341723" y="3851902"/>
                <a:chExt cx="31405" cy="26977"/>
              </a:xfrm>
            </p:grpSpPr>
            <p:sp>
              <p:nvSpPr>
                <p:cNvPr id="11555" name="Google Shape;11555;p58"/>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8"/>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58"/>
              <p:cNvGrpSpPr/>
              <p:nvPr/>
            </p:nvGrpSpPr>
            <p:grpSpPr>
              <a:xfrm>
                <a:off x="5054871" y="3507855"/>
                <a:ext cx="31405" cy="26993"/>
                <a:chOff x="5054871" y="3507855"/>
                <a:chExt cx="31405" cy="26993"/>
              </a:xfrm>
            </p:grpSpPr>
            <p:sp>
              <p:nvSpPr>
                <p:cNvPr id="11558" name="Google Shape;11558;p58"/>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8"/>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58"/>
              <p:cNvGrpSpPr/>
              <p:nvPr/>
            </p:nvGrpSpPr>
            <p:grpSpPr>
              <a:xfrm>
                <a:off x="4876579" y="3675325"/>
                <a:ext cx="31405" cy="26969"/>
                <a:chOff x="4876579" y="3675325"/>
                <a:chExt cx="31405" cy="26969"/>
              </a:xfrm>
            </p:grpSpPr>
            <p:sp>
              <p:nvSpPr>
                <p:cNvPr id="11561" name="Google Shape;11561;p58"/>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8"/>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58"/>
              <p:cNvGrpSpPr/>
              <p:nvPr/>
            </p:nvGrpSpPr>
            <p:grpSpPr>
              <a:xfrm>
                <a:off x="4842233" y="3688333"/>
                <a:ext cx="31405" cy="26993"/>
                <a:chOff x="4842233" y="3688333"/>
                <a:chExt cx="31405" cy="26993"/>
              </a:xfrm>
            </p:grpSpPr>
            <p:sp>
              <p:nvSpPr>
                <p:cNvPr id="11564" name="Google Shape;11564;p58"/>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8"/>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58"/>
              <p:cNvGrpSpPr/>
              <p:nvPr/>
            </p:nvGrpSpPr>
            <p:grpSpPr>
              <a:xfrm>
                <a:off x="5187876" y="3608032"/>
                <a:ext cx="31405" cy="27001"/>
                <a:chOff x="5187876" y="3608032"/>
                <a:chExt cx="31405" cy="27001"/>
              </a:xfrm>
            </p:grpSpPr>
            <p:sp>
              <p:nvSpPr>
                <p:cNvPr id="11567" name="Google Shape;11567;p58"/>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8"/>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9" name="Google Shape;11569;p58"/>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8"/>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1" name="Google Shape;11571;p58"/>
              <p:cNvGrpSpPr/>
              <p:nvPr/>
            </p:nvGrpSpPr>
            <p:grpSpPr>
              <a:xfrm>
                <a:off x="5269224" y="3304167"/>
                <a:ext cx="40253" cy="34402"/>
                <a:chOff x="5269224" y="3304167"/>
                <a:chExt cx="40253" cy="34402"/>
              </a:xfrm>
            </p:grpSpPr>
            <p:sp>
              <p:nvSpPr>
                <p:cNvPr id="11572" name="Google Shape;11572;p58"/>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8"/>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58"/>
              <p:cNvGrpSpPr/>
              <p:nvPr/>
            </p:nvGrpSpPr>
            <p:grpSpPr>
              <a:xfrm>
                <a:off x="5327354" y="3476615"/>
                <a:ext cx="49864" cy="42723"/>
                <a:chOff x="5327354" y="3476615"/>
                <a:chExt cx="49864" cy="42723"/>
              </a:xfrm>
            </p:grpSpPr>
            <p:sp>
              <p:nvSpPr>
                <p:cNvPr id="11575" name="Google Shape;11575;p58"/>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8"/>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7" name="Google Shape;11577;p58"/>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8"/>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9" name="Google Shape;11579;p58"/>
              <p:cNvGrpSpPr/>
              <p:nvPr/>
            </p:nvGrpSpPr>
            <p:grpSpPr>
              <a:xfrm>
                <a:off x="5341723" y="3775957"/>
                <a:ext cx="31405" cy="26898"/>
                <a:chOff x="5341723" y="3775957"/>
                <a:chExt cx="31405" cy="26898"/>
              </a:xfrm>
            </p:grpSpPr>
            <p:sp>
              <p:nvSpPr>
                <p:cNvPr id="11580" name="Google Shape;11580;p58"/>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8"/>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58"/>
              <p:cNvGrpSpPr/>
              <p:nvPr/>
            </p:nvGrpSpPr>
            <p:grpSpPr>
              <a:xfrm>
                <a:off x="5439053" y="3699274"/>
                <a:ext cx="31405" cy="26898"/>
                <a:chOff x="5439053" y="3699274"/>
                <a:chExt cx="31405" cy="26898"/>
              </a:xfrm>
            </p:grpSpPr>
            <p:sp>
              <p:nvSpPr>
                <p:cNvPr id="11583" name="Google Shape;11583;p58"/>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8"/>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58"/>
              <p:cNvGrpSpPr/>
              <p:nvPr/>
            </p:nvGrpSpPr>
            <p:grpSpPr>
              <a:xfrm>
                <a:off x="5412414" y="3622307"/>
                <a:ext cx="31499" cy="26993"/>
                <a:chOff x="5412414" y="3622307"/>
                <a:chExt cx="31499" cy="26993"/>
              </a:xfrm>
            </p:grpSpPr>
            <p:sp>
              <p:nvSpPr>
                <p:cNvPr id="11586" name="Google Shape;11586;p58"/>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8"/>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58"/>
              <p:cNvGrpSpPr/>
              <p:nvPr/>
            </p:nvGrpSpPr>
            <p:grpSpPr>
              <a:xfrm>
                <a:off x="5476254" y="3473949"/>
                <a:ext cx="26835" cy="26930"/>
                <a:chOff x="5476254" y="3473949"/>
                <a:chExt cx="26835" cy="26930"/>
              </a:xfrm>
            </p:grpSpPr>
            <p:sp>
              <p:nvSpPr>
                <p:cNvPr id="11589" name="Google Shape;11589;p58"/>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8"/>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58"/>
              <p:cNvGrpSpPr/>
              <p:nvPr/>
            </p:nvGrpSpPr>
            <p:grpSpPr>
              <a:xfrm>
                <a:off x="5564547" y="3481594"/>
                <a:ext cx="31397" cy="26898"/>
                <a:chOff x="5564547" y="3481594"/>
                <a:chExt cx="31397" cy="26898"/>
              </a:xfrm>
            </p:grpSpPr>
            <p:sp>
              <p:nvSpPr>
                <p:cNvPr id="11592" name="Google Shape;11592;p58"/>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8"/>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58"/>
              <p:cNvGrpSpPr/>
              <p:nvPr/>
            </p:nvGrpSpPr>
            <p:grpSpPr>
              <a:xfrm>
                <a:off x="5534101" y="3470174"/>
                <a:ext cx="31397" cy="26906"/>
                <a:chOff x="5534101" y="3470174"/>
                <a:chExt cx="31397" cy="26906"/>
              </a:xfrm>
            </p:grpSpPr>
            <p:sp>
              <p:nvSpPr>
                <p:cNvPr id="11595" name="Google Shape;11595;p58"/>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8"/>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58"/>
              <p:cNvGrpSpPr/>
              <p:nvPr/>
            </p:nvGrpSpPr>
            <p:grpSpPr>
              <a:xfrm>
                <a:off x="5610879" y="3314486"/>
                <a:ext cx="31499" cy="26938"/>
                <a:chOff x="5610879" y="3314486"/>
                <a:chExt cx="31499" cy="26938"/>
              </a:xfrm>
            </p:grpSpPr>
            <p:sp>
              <p:nvSpPr>
                <p:cNvPr id="11598" name="Google Shape;11598;p58"/>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8"/>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58"/>
              <p:cNvGrpSpPr/>
              <p:nvPr/>
            </p:nvGrpSpPr>
            <p:grpSpPr>
              <a:xfrm>
                <a:off x="4834525" y="3501382"/>
                <a:ext cx="31499" cy="26898"/>
                <a:chOff x="4834525" y="3501382"/>
                <a:chExt cx="31499" cy="26898"/>
              </a:xfrm>
            </p:grpSpPr>
            <p:sp>
              <p:nvSpPr>
                <p:cNvPr id="11601" name="Google Shape;11601;p58"/>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8"/>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58"/>
              <p:cNvGrpSpPr/>
              <p:nvPr/>
            </p:nvGrpSpPr>
            <p:grpSpPr>
              <a:xfrm>
                <a:off x="4898460" y="3580158"/>
                <a:ext cx="31405" cy="26898"/>
                <a:chOff x="4898460" y="3580158"/>
                <a:chExt cx="31405" cy="26898"/>
              </a:xfrm>
            </p:grpSpPr>
            <p:sp>
              <p:nvSpPr>
                <p:cNvPr id="11604" name="Google Shape;11604;p58"/>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8"/>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58"/>
              <p:cNvGrpSpPr/>
              <p:nvPr/>
            </p:nvGrpSpPr>
            <p:grpSpPr>
              <a:xfrm>
                <a:off x="4882667" y="3608032"/>
                <a:ext cx="31499" cy="27001"/>
                <a:chOff x="4882667" y="3608032"/>
                <a:chExt cx="31499" cy="27001"/>
              </a:xfrm>
            </p:grpSpPr>
            <p:sp>
              <p:nvSpPr>
                <p:cNvPr id="11607" name="Google Shape;11607;p58"/>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8"/>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58"/>
              <p:cNvGrpSpPr/>
              <p:nvPr/>
            </p:nvGrpSpPr>
            <p:grpSpPr>
              <a:xfrm>
                <a:off x="4843373" y="3631407"/>
                <a:ext cx="16273" cy="16186"/>
                <a:chOff x="4843373" y="3631407"/>
                <a:chExt cx="16273" cy="16186"/>
              </a:xfrm>
            </p:grpSpPr>
            <p:sp>
              <p:nvSpPr>
                <p:cNvPr id="11610" name="Google Shape;11610;p58"/>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8"/>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58"/>
              <p:cNvGrpSpPr/>
              <p:nvPr/>
            </p:nvGrpSpPr>
            <p:grpSpPr>
              <a:xfrm>
                <a:off x="4727773" y="3591578"/>
                <a:ext cx="31499" cy="26898"/>
                <a:chOff x="4727773" y="3591578"/>
                <a:chExt cx="31499" cy="26898"/>
              </a:xfrm>
            </p:grpSpPr>
            <p:sp>
              <p:nvSpPr>
                <p:cNvPr id="11613" name="Google Shape;11613;p58"/>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8"/>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5" name="Google Shape;11615;p58"/>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8"/>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7" name="Google Shape;11617;p58"/>
              <p:cNvGrpSpPr/>
              <p:nvPr/>
            </p:nvGrpSpPr>
            <p:grpSpPr>
              <a:xfrm>
                <a:off x="4609421" y="3577398"/>
                <a:ext cx="31499" cy="27001"/>
                <a:chOff x="4609421" y="3577398"/>
                <a:chExt cx="31499" cy="27001"/>
              </a:xfrm>
            </p:grpSpPr>
            <p:sp>
              <p:nvSpPr>
                <p:cNvPr id="11618" name="Google Shape;11618;p58"/>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8"/>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58"/>
              <p:cNvGrpSpPr/>
              <p:nvPr/>
            </p:nvGrpSpPr>
            <p:grpSpPr>
              <a:xfrm>
                <a:off x="4649289" y="3577398"/>
                <a:ext cx="31499" cy="27001"/>
                <a:chOff x="4649289" y="3577398"/>
                <a:chExt cx="31499" cy="27001"/>
              </a:xfrm>
            </p:grpSpPr>
            <p:sp>
              <p:nvSpPr>
                <p:cNvPr id="11621" name="Google Shape;11621;p58"/>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8"/>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58"/>
              <p:cNvGrpSpPr/>
              <p:nvPr/>
            </p:nvGrpSpPr>
            <p:grpSpPr>
              <a:xfrm>
                <a:off x="4605614" y="3639523"/>
                <a:ext cx="31499" cy="26906"/>
                <a:chOff x="4605614" y="3639523"/>
                <a:chExt cx="31499" cy="26906"/>
              </a:xfrm>
            </p:grpSpPr>
            <p:sp>
              <p:nvSpPr>
                <p:cNvPr id="11624" name="Google Shape;11624;p58"/>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8"/>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58"/>
              <p:cNvGrpSpPr/>
              <p:nvPr/>
            </p:nvGrpSpPr>
            <p:grpSpPr>
              <a:xfrm>
                <a:off x="4785149" y="3618846"/>
                <a:ext cx="26930" cy="26843"/>
                <a:chOff x="4785149" y="3618846"/>
                <a:chExt cx="26930" cy="26843"/>
              </a:xfrm>
            </p:grpSpPr>
            <p:sp>
              <p:nvSpPr>
                <p:cNvPr id="11627" name="Google Shape;11627;p58"/>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8"/>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58"/>
              <p:cNvGrpSpPr/>
              <p:nvPr/>
            </p:nvGrpSpPr>
            <p:grpSpPr>
              <a:xfrm>
                <a:off x="4810167" y="3601567"/>
                <a:ext cx="31405" cy="26898"/>
                <a:chOff x="4810167" y="3601567"/>
                <a:chExt cx="31405" cy="26898"/>
              </a:xfrm>
            </p:grpSpPr>
            <p:sp>
              <p:nvSpPr>
                <p:cNvPr id="11630" name="Google Shape;11630;p58"/>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8"/>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58"/>
              <p:cNvGrpSpPr/>
              <p:nvPr/>
            </p:nvGrpSpPr>
            <p:grpSpPr>
              <a:xfrm>
                <a:off x="4831002" y="3373230"/>
                <a:ext cx="31405" cy="26898"/>
                <a:chOff x="4831002" y="3373230"/>
                <a:chExt cx="31405" cy="26898"/>
              </a:xfrm>
            </p:grpSpPr>
            <p:sp>
              <p:nvSpPr>
                <p:cNvPr id="11633" name="Google Shape;11633;p58"/>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8"/>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58"/>
              <p:cNvGrpSpPr/>
              <p:nvPr/>
            </p:nvGrpSpPr>
            <p:grpSpPr>
              <a:xfrm>
                <a:off x="4719311" y="3355054"/>
                <a:ext cx="31499" cy="27001"/>
                <a:chOff x="4719311" y="3355054"/>
                <a:chExt cx="31499" cy="27001"/>
              </a:xfrm>
            </p:grpSpPr>
            <p:sp>
              <p:nvSpPr>
                <p:cNvPr id="11636" name="Google Shape;11636;p58"/>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8"/>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58"/>
              <p:cNvGrpSpPr/>
              <p:nvPr/>
            </p:nvGrpSpPr>
            <p:grpSpPr>
              <a:xfrm>
                <a:off x="4798755" y="3450260"/>
                <a:ext cx="26930" cy="26930"/>
                <a:chOff x="4798755" y="3450260"/>
                <a:chExt cx="26930" cy="26930"/>
              </a:xfrm>
            </p:grpSpPr>
            <p:sp>
              <p:nvSpPr>
                <p:cNvPr id="11639" name="Google Shape;11639;p58"/>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8"/>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58"/>
              <p:cNvGrpSpPr/>
              <p:nvPr/>
            </p:nvGrpSpPr>
            <p:grpSpPr>
              <a:xfrm>
                <a:off x="4645576" y="3467555"/>
                <a:ext cx="31405" cy="26953"/>
                <a:chOff x="4645576" y="3467555"/>
                <a:chExt cx="31405" cy="26953"/>
              </a:xfrm>
            </p:grpSpPr>
            <p:sp>
              <p:nvSpPr>
                <p:cNvPr id="11642" name="Google Shape;11642;p58"/>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8"/>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58"/>
              <p:cNvGrpSpPr/>
              <p:nvPr/>
            </p:nvGrpSpPr>
            <p:grpSpPr>
              <a:xfrm>
                <a:off x="4687631" y="3583965"/>
                <a:ext cx="31499" cy="26898"/>
                <a:chOff x="4687631" y="3583965"/>
                <a:chExt cx="31499" cy="26898"/>
              </a:xfrm>
            </p:grpSpPr>
            <p:sp>
              <p:nvSpPr>
                <p:cNvPr id="11645" name="Google Shape;11645;p58"/>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8"/>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58"/>
              <p:cNvGrpSpPr/>
              <p:nvPr/>
            </p:nvGrpSpPr>
            <p:grpSpPr>
              <a:xfrm>
                <a:off x="4719311" y="3471314"/>
                <a:ext cx="31499" cy="27001"/>
                <a:chOff x="4719311" y="3471314"/>
                <a:chExt cx="31499" cy="27001"/>
              </a:xfrm>
            </p:grpSpPr>
            <p:sp>
              <p:nvSpPr>
                <p:cNvPr id="11648" name="Google Shape;11648;p58"/>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8"/>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58"/>
              <p:cNvGrpSpPr/>
              <p:nvPr/>
            </p:nvGrpSpPr>
            <p:grpSpPr>
              <a:xfrm>
                <a:off x="4719311" y="3434404"/>
                <a:ext cx="31499" cy="26898"/>
                <a:chOff x="4719311" y="3434404"/>
                <a:chExt cx="31499" cy="26898"/>
              </a:xfrm>
            </p:grpSpPr>
            <p:sp>
              <p:nvSpPr>
                <p:cNvPr id="11651" name="Google Shape;11651;p58"/>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8"/>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58"/>
              <p:cNvGrpSpPr/>
              <p:nvPr/>
            </p:nvGrpSpPr>
            <p:grpSpPr>
              <a:xfrm>
                <a:off x="4768876" y="3401772"/>
                <a:ext cx="31499" cy="26898"/>
                <a:chOff x="4768876" y="3401772"/>
                <a:chExt cx="31499" cy="26898"/>
              </a:xfrm>
            </p:grpSpPr>
            <p:sp>
              <p:nvSpPr>
                <p:cNvPr id="11654" name="Google Shape;11654;p58"/>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8"/>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58"/>
              <p:cNvGrpSpPr/>
              <p:nvPr/>
            </p:nvGrpSpPr>
            <p:grpSpPr>
              <a:xfrm>
                <a:off x="4762214" y="3471377"/>
                <a:ext cx="26938" cy="26938"/>
                <a:chOff x="4762214" y="3471377"/>
                <a:chExt cx="26938" cy="26938"/>
              </a:xfrm>
            </p:grpSpPr>
            <p:sp>
              <p:nvSpPr>
                <p:cNvPr id="11657" name="Google Shape;11657;p58"/>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8"/>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58"/>
              <p:cNvGrpSpPr/>
              <p:nvPr/>
            </p:nvGrpSpPr>
            <p:grpSpPr>
              <a:xfrm>
                <a:off x="4790473" y="3344782"/>
                <a:ext cx="31405" cy="26898"/>
                <a:chOff x="4790473" y="3344782"/>
                <a:chExt cx="31405" cy="26898"/>
              </a:xfrm>
            </p:grpSpPr>
            <p:sp>
              <p:nvSpPr>
                <p:cNvPr id="11660" name="Google Shape;11660;p58"/>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8"/>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58"/>
              <p:cNvGrpSpPr/>
              <p:nvPr/>
            </p:nvGrpSpPr>
            <p:grpSpPr>
              <a:xfrm>
                <a:off x="4823774" y="3950733"/>
                <a:ext cx="37398" cy="32034"/>
                <a:chOff x="4823774" y="3950733"/>
                <a:chExt cx="37398" cy="32034"/>
              </a:xfrm>
            </p:grpSpPr>
            <p:sp>
              <p:nvSpPr>
                <p:cNvPr id="11663" name="Google Shape;11663;p58"/>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8"/>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58"/>
              <p:cNvGrpSpPr/>
              <p:nvPr/>
            </p:nvGrpSpPr>
            <p:grpSpPr>
              <a:xfrm>
                <a:off x="4823396" y="4110566"/>
                <a:ext cx="31405" cy="26906"/>
                <a:chOff x="4823396" y="4110566"/>
                <a:chExt cx="31405" cy="26906"/>
              </a:xfrm>
            </p:grpSpPr>
            <p:sp>
              <p:nvSpPr>
                <p:cNvPr id="11666" name="Google Shape;11666;p58"/>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8"/>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58"/>
              <p:cNvGrpSpPr/>
              <p:nvPr/>
            </p:nvGrpSpPr>
            <p:grpSpPr>
              <a:xfrm>
                <a:off x="4838332" y="3821150"/>
                <a:ext cx="31499" cy="26898"/>
                <a:chOff x="4838332" y="3821150"/>
                <a:chExt cx="31499" cy="26898"/>
              </a:xfrm>
            </p:grpSpPr>
            <p:sp>
              <p:nvSpPr>
                <p:cNvPr id="11669" name="Google Shape;11669;p58"/>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8"/>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58"/>
              <p:cNvGrpSpPr/>
              <p:nvPr/>
            </p:nvGrpSpPr>
            <p:grpSpPr>
              <a:xfrm>
                <a:off x="4661275" y="3815007"/>
                <a:ext cx="36824" cy="31523"/>
                <a:chOff x="4661275" y="3815007"/>
                <a:chExt cx="36824" cy="31523"/>
              </a:xfrm>
            </p:grpSpPr>
            <p:sp>
              <p:nvSpPr>
                <p:cNvPr id="11672" name="Google Shape;11672;p58"/>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8"/>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58"/>
              <p:cNvGrpSpPr/>
              <p:nvPr/>
            </p:nvGrpSpPr>
            <p:grpSpPr>
              <a:xfrm>
                <a:off x="4558998" y="3851037"/>
                <a:ext cx="33591" cy="28699"/>
                <a:chOff x="4558998" y="3851037"/>
                <a:chExt cx="33591" cy="28699"/>
              </a:xfrm>
            </p:grpSpPr>
            <p:sp>
              <p:nvSpPr>
                <p:cNvPr id="11675" name="Google Shape;11675;p58"/>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8"/>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58"/>
              <p:cNvGrpSpPr/>
              <p:nvPr/>
            </p:nvGrpSpPr>
            <p:grpSpPr>
              <a:xfrm>
                <a:off x="4696762" y="3638587"/>
                <a:ext cx="33591" cy="28794"/>
                <a:chOff x="4696762" y="3638587"/>
                <a:chExt cx="33591" cy="28794"/>
              </a:xfrm>
            </p:grpSpPr>
            <p:sp>
              <p:nvSpPr>
                <p:cNvPr id="11678" name="Google Shape;11678;p58"/>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8"/>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58"/>
              <p:cNvGrpSpPr/>
              <p:nvPr/>
            </p:nvGrpSpPr>
            <p:grpSpPr>
              <a:xfrm>
                <a:off x="4929479" y="3939140"/>
                <a:ext cx="33497" cy="28692"/>
                <a:chOff x="4929479" y="3939140"/>
                <a:chExt cx="33497" cy="28692"/>
              </a:xfrm>
            </p:grpSpPr>
            <p:sp>
              <p:nvSpPr>
                <p:cNvPr id="11681" name="Google Shape;11681;p58"/>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8"/>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3" name="Google Shape;11683;p58"/>
              <p:cNvGrpSpPr/>
              <p:nvPr/>
            </p:nvGrpSpPr>
            <p:grpSpPr>
              <a:xfrm>
                <a:off x="4907119" y="3986039"/>
                <a:ext cx="33497" cy="28699"/>
                <a:chOff x="4907119" y="3986039"/>
                <a:chExt cx="33497" cy="28699"/>
              </a:xfrm>
            </p:grpSpPr>
            <p:sp>
              <p:nvSpPr>
                <p:cNvPr id="11684" name="Google Shape;11684;p58"/>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8"/>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58"/>
              <p:cNvGrpSpPr/>
              <p:nvPr/>
            </p:nvGrpSpPr>
            <p:grpSpPr>
              <a:xfrm>
                <a:off x="4911783" y="4048102"/>
                <a:ext cx="33591" cy="28762"/>
                <a:chOff x="4911783" y="4048102"/>
                <a:chExt cx="33591" cy="28762"/>
              </a:xfrm>
            </p:grpSpPr>
            <p:sp>
              <p:nvSpPr>
                <p:cNvPr id="11687" name="Google Shape;11687;p58"/>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8"/>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9" name="Google Shape;11689;p58"/>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8"/>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1" name="Google Shape;11691;p58"/>
              <p:cNvGrpSpPr/>
              <p:nvPr/>
            </p:nvGrpSpPr>
            <p:grpSpPr>
              <a:xfrm>
                <a:off x="4762623" y="3837847"/>
                <a:ext cx="42416" cy="36273"/>
                <a:chOff x="4762623" y="3837847"/>
                <a:chExt cx="42416" cy="36273"/>
              </a:xfrm>
            </p:grpSpPr>
            <p:sp>
              <p:nvSpPr>
                <p:cNvPr id="11692" name="Google Shape;11692;p58"/>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8"/>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58"/>
              <p:cNvGrpSpPr/>
              <p:nvPr/>
            </p:nvGrpSpPr>
            <p:grpSpPr>
              <a:xfrm>
                <a:off x="4746044" y="4104966"/>
                <a:ext cx="33497" cy="28699"/>
                <a:chOff x="4746044" y="4104966"/>
                <a:chExt cx="33497" cy="28699"/>
              </a:xfrm>
            </p:grpSpPr>
            <p:sp>
              <p:nvSpPr>
                <p:cNvPr id="11695" name="Google Shape;11695;p58"/>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8"/>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58"/>
              <p:cNvGrpSpPr/>
              <p:nvPr/>
            </p:nvGrpSpPr>
            <p:grpSpPr>
              <a:xfrm>
                <a:off x="4859646" y="4162554"/>
                <a:ext cx="33591" cy="28762"/>
                <a:chOff x="4859646" y="4162554"/>
                <a:chExt cx="33591" cy="28762"/>
              </a:xfrm>
            </p:grpSpPr>
            <p:sp>
              <p:nvSpPr>
                <p:cNvPr id="11698" name="Google Shape;11698;p58"/>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8"/>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00" name="Google Shape;11700;p58"/>
            <p:cNvGrpSpPr/>
            <p:nvPr/>
          </p:nvGrpSpPr>
          <p:grpSpPr>
            <a:xfrm>
              <a:off x="3597785" y="3274438"/>
              <a:ext cx="855610" cy="1122100"/>
              <a:chOff x="3597785" y="3274438"/>
              <a:chExt cx="855610" cy="1122100"/>
            </a:xfrm>
          </p:grpSpPr>
          <p:grpSp>
            <p:nvGrpSpPr>
              <p:cNvPr id="11701" name="Google Shape;11701;p58"/>
              <p:cNvGrpSpPr/>
              <p:nvPr/>
            </p:nvGrpSpPr>
            <p:grpSpPr>
              <a:xfrm>
                <a:off x="3617857" y="3284717"/>
                <a:ext cx="826785" cy="1099165"/>
                <a:chOff x="3617857" y="3284717"/>
                <a:chExt cx="826785" cy="1099165"/>
              </a:xfrm>
            </p:grpSpPr>
            <p:sp>
              <p:nvSpPr>
                <p:cNvPr id="11702" name="Google Shape;11702;p58"/>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8"/>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8"/>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8"/>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8"/>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8"/>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8"/>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8"/>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8"/>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8"/>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8"/>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8"/>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8"/>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8"/>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8"/>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8"/>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8"/>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8"/>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8"/>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8"/>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8"/>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8"/>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8"/>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8"/>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8"/>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8"/>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8"/>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8"/>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8"/>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8"/>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8"/>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8"/>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8"/>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8"/>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8"/>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8"/>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8"/>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8"/>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8"/>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8"/>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8"/>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8"/>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8"/>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8"/>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8"/>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8"/>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8"/>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8"/>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8"/>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8"/>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8"/>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8"/>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8"/>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8"/>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8"/>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8"/>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58"/>
              <p:cNvGrpSpPr/>
              <p:nvPr/>
            </p:nvGrpSpPr>
            <p:grpSpPr>
              <a:xfrm>
                <a:off x="4180904" y="4251758"/>
                <a:ext cx="37783" cy="32420"/>
                <a:chOff x="4180904" y="4251758"/>
                <a:chExt cx="37783" cy="32420"/>
              </a:xfrm>
            </p:grpSpPr>
            <p:sp>
              <p:nvSpPr>
                <p:cNvPr id="11759" name="Google Shape;11759;p58"/>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8"/>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58"/>
              <p:cNvGrpSpPr/>
              <p:nvPr/>
            </p:nvGrpSpPr>
            <p:grpSpPr>
              <a:xfrm>
                <a:off x="4201644" y="4081324"/>
                <a:ext cx="37783" cy="32364"/>
                <a:chOff x="4201644" y="4081324"/>
                <a:chExt cx="37783" cy="32364"/>
              </a:xfrm>
            </p:grpSpPr>
            <p:sp>
              <p:nvSpPr>
                <p:cNvPr id="11762" name="Google Shape;11762;p58"/>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8"/>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58"/>
              <p:cNvGrpSpPr/>
              <p:nvPr/>
            </p:nvGrpSpPr>
            <p:grpSpPr>
              <a:xfrm>
                <a:off x="4284416" y="3887428"/>
                <a:ext cx="37783" cy="32451"/>
                <a:chOff x="4284416" y="3887428"/>
                <a:chExt cx="37783" cy="32451"/>
              </a:xfrm>
            </p:grpSpPr>
            <p:sp>
              <p:nvSpPr>
                <p:cNvPr id="11765" name="Google Shape;11765;p58"/>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8"/>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7" name="Google Shape;11767;p58"/>
              <p:cNvGrpSpPr/>
              <p:nvPr/>
            </p:nvGrpSpPr>
            <p:grpSpPr>
              <a:xfrm>
                <a:off x="4223721" y="3860404"/>
                <a:ext cx="37870" cy="32364"/>
                <a:chOff x="4223721" y="3860404"/>
                <a:chExt cx="37870" cy="32364"/>
              </a:xfrm>
            </p:grpSpPr>
            <p:sp>
              <p:nvSpPr>
                <p:cNvPr id="11768" name="Google Shape;11768;p58"/>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8"/>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58"/>
              <p:cNvGrpSpPr/>
              <p:nvPr/>
            </p:nvGrpSpPr>
            <p:grpSpPr>
              <a:xfrm>
                <a:off x="4104889" y="3699242"/>
                <a:ext cx="37776" cy="32357"/>
                <a:chOff x="4104889" y="3699242"/>
                <a:chExt cx="37776" cy="32357"/>
              </a:xfrm>
            </p:grpSpPr>
            <p:sp>
              <p:nvSpPr>
                <p:cNvPr id="11771" name="Google Shape;11771;p58"/>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8"/>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3" name="Google Shape;11773;p58"/>
              <p:cNvGrpSpPr/>
              <p:nvPr/>
            </p:nvGrpSpPr>
            <p:grpSpPr>
              <a:xfrm>
                <a:off x="4143608" y="3475121"/>
                <a:ext cx="37878" cy="32420"/>
                <a:chOff x="4143608" y="3475121"/>
                <a:chExt cx="37878" cy="32420"/>
              </a:xfrm>
            </p:grpSpPr>
            <p:sp>
              <p:nvSpPr>
                <p:cNvPr id="11774" name="Google Shape;11774;p58"/>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8"/>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58"/>
              <p:cNvGrpSpPr/>
              <p:nvPr/>
            </p:nvGrpSpPr>
            <p:grpSpPr>
              <a:xfrm>
                <a:off x="4217248" y="3570893"/>
                <a:ext cx="37776" cy="32364"/>
                <a:chOff x="4217248" y="3570893"/>
                <a:chExt cx="37776" cy="32364"/>
              </a:xfrm>
            </p:grpSpPr>
            <p:sp>
              <p:nvSpPr>
                <p:cNvPr id="11777" name="Google Shape;11777;p58"/>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8"/>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58"/>
              <p:cNvGrpSpPr/>
              <p:nvPr/>
            </p:nvGrpSpPr>
            <p:grpSpPr>
              <a:xfrm>
                <a:off x="4255307" y="3431612"/>
                <a:ext cx="37776" cy="32451"/>
                <a:chOff x="4255307" y="3431612"/>
                <a:chExt cx="37776" cy="32451"/>
              </a:xfrm>
            </p:grpSpPr>
            <p:sp>
              <p:nvSpPr>
                <p:cNvPr id="11780" name="Google Shape;11780;p58"/>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8"/>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58"/>
              <p:cNvGrpSpPr/>
              <p:nvPr/>
            </p:nvGrpSpPr>
            <p:grpSpPr>
              <a:xfrm>
                <a:off x="3853052" y="3577398"/>
                <a:ext cx="37776" cy="32420"/>
                <a:chOff x="3853052" y="3577398"/>
                <a:chExt cx="37776" cy="32420"/>
              </a:xfrm>
            </p:grpSpPr>
            <p:sp>
              <p:nvSpPr>
                <p:cNvPr id="11783" name="Google Shape;11783;p58"/>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8"/>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5" name="Google Shape;11785;p58"/>
              <p:cNvGrpSpPr/>
              <p:nvPr/>
            </p:nvGrpSpPr>
            <p:grpSpPr>
              <a:xfrm>
                <a:off x="4039908" y="3412107"/>
                <a:ext cx="37776" cy="32357"/>
                <a:chOff x="4039908" y="3412107"/>
                <a:chExt cx="37776" cy="32357"/>
              </a:xfrm>
            </p:grpSpPr>
            <p:sp>
              <p:nvSpPr>
                <p:cNvPr id="11786" name="Google Shape;11786;p58"/>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8"/>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58"/>
              <p:cNvGrpSpPr/>
              <p:nvPr/>
            </p:nvGrpSpPr>
            <p:grpSpPr>
              <a:xfrm>
                <a:off x="4017360" y="3342061"/>
                <a:ext cx="37870" cy="32380"/>
                <a:chOff x="4017360" y="3342061"/>
                <a:chExt cx="37870" cy="32380"/>
              </a:xfrm>
            </p:grpSpPr>
            <p:sp>
              <p:nvSpPr>
                <p:cNvPr id="11789" name="Google Shape;11789;p58"/>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8"/>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1" name="Google Shape;11791;p58"/>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8"/>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3" name="Google Shape;11793;p58"/>
              <p:cNvGrpSpPr/>
              <p:nvPr/>
            </p:nvGrpSpPr>
            <p:grpSpPr>
              <a:xfrm>
                <a:off x="3750870" y="3418650"/>
                <a:ext cx="37776" cy="32380"/>
                <a:chOff x="3750870" y="3418650"/>
                <a:chExt cx="37776" cy="32380"/>
              </a:xfrm>
            </p:grpSpPr>
            <p:sp>
              <p:nvSpPr>
                <p:cNvPr id="11794" name="Google Shape;11794;p58"/>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8"/>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58"/>
              <p:cNvGrpSpPr/>
              <p:nvPr/>
            </p:nvGrpSpPr>
            <p:grpSpPr>
              <a:xfrm>
                <a:off x="3632509" y="3274438"/>
                <a:ext cx="37783" cy="32357"/>
                <a:chOff x="3632509" y="3274438"/>
                <a:chExt cx="37783" cy="32357"/>
              </a:xfrm>
            </p:grpSpPr>
            <p:sp>
              <p:nvSpPr>
                <p:cNvPr id="11797" name="Google Shape;11797;p58"/>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8"/>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58"/>
              <p:cNvGrpSpPr/>
              <p:nvPr/>
            </p:nvGrpSpPr>
            <p:grpSpPr>
              <a:xfrm>
                <a:off x="3906424" y="3297561"/>
                <a:ext cx="37776" cy="32451"/>
                <a:chOff x="3906424" y="3297561"/>
                <a:chExt cx="37776" cy="32451"/>
              </a:xfrm>
            </p:grpSpPr>
            <p:sp>
              <p:nvSpPr>
                <p:cNvPr id="11800" name="Google Shape;11800;p58"/>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8"/>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58"/>
              <p:cNvGrpSpPr/>
              <p:nvPr/>
            </p:nvGrpSpPr>
            <p:grpSpPr>
              <a:xfrm>
                <a:off x="3866084" y="3412107"/>
                <a:ext cx="37776" cy="32357"/>
                <a:chOff x="3866084" y="3412107"/>
                <a:chExt cx="37776" cy="32357"/>
              </a:xfrm>
            </p:grpSpPr>
            <p:sp>
              <p:nvSpPr>
                <p:cNvPr id="11803" name="Google Shape;11803;p58"/>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8"/>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58"/>
              <p:cNvGrpSpPr/>
              <p:nvPr/>
            </p:nvGrpSpPr>
            <p:grpSpPr>
              <a:xfrm>
                <a:off x="4023919" y="3766409"/>
                <a:ext cx="37783" cy="32357"/>
                <a:chOff x="4023919" y="3766409"/>
                <a:chExt cx="37783" cy="32357"/>
              </a:xfrm>
            </p:grpSpPr>
            <p:sp>
              <p:nvSpPr>
                <p:cNvPr id="11806" name="Google Shape;11806;p58"/>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8"/>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58"/>
              <p:cNvGrpSpPr/>
              <p:nvPr/>
            </p:nvGrpSpPr>
            <p:grpSpPr>
              <a:xfrm>
                <a:off x="3973882" y="3779449"/>
                <a:ext cx="37776" cy="32357"/>
                <a:chOff x="3973882" y="3779449"/>
                <a:chExt cx="37776" cy="32357"/>
              </a:xfrm>
            </p:grpSpPr>
            <p:sp>
              <p:nvSpPr>
                <p:cNvPr id="11809" name="Google Shape;11809;p58"/>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8"/>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58"/>
              <p:cNvGrpSpPr/>
              <p:nvPr/>
            </p:nvGrpSpPr>
            <p:grpSpPr>
              <a:xfrm>
                <a:off x="4073398" y="3838028"/>
                <a:ext cx="37776" cy="32380"/>
                <a:chOff x="4073398" y="3838028"/>
                <a:chExt cx="37776" cy="32380"/>
              </a:xfrm>
            </p:grpSpPr>
            <p:sp>
              <p:nvSpPr>
                <p:cNvPr id="11812" name="Google Shape;11812;p58"/>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8"/>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58"/>
              <p:cNvGrpSpPr/>
              <p:nvPr/>
            </p:nvGrpSpPr>
            <p:grpSpPr>
              <a:xfrm>
                <a:off x="4342672" y="4144496"/>
                <a:ext cx="37752" cy="32364"/>
                <a:chOff x="4342672" y="4144496"/>
                <a:chExt cx="37752" cy="32364"/>
              </a:xfrm>
            </p:grpSpPr>
            <p:sp>
              <p:nvSpPr>
                <p:cNvPr id="11815" name="Google Shape;11815;p58"/>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8"/>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58"/>
              <p:cNvGrpSpPr/>
              <p:nvPr/>
            </p:nvGrpSpPr>
            <p:grpSpPr>
              <a:xfrm>
                <a:off x="4406386" y="4056872"/>
                <a:ext cx="37783" cy="32364"/>
                <a:chOff x="4406386" y="4056872"/>
                <a:chExt cx="37783" cy="32364"/>
              </a:xfrm>
            </p:grpSpPr>
            <p:sp>
              <p:nvSpPr>
                <p:cNvPr id="11818" name="Google Shape;11818;p58"/>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8"/>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58"/>
              <p:cNvGrpSpPr/>
              <p:nvPr/>
            </p:nvGrpSpPr>
            <p:grpSpPr>
              <a:xfrm>
                <a:off x="4284416" y="4245254"/>
                <a:ext cx="37783" cy="32357"/>
                <a:chOff x="4284416" y="4245254"/>
                <a:chExt cx="37783" cy="32357"/>
              </a:xfrm>
            </p:grpSpPr>
            <p:sp>
              <p:nvSpPr>
                <p:cNvPr id="11821" name="Google Shape;11821;p58"/>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8"/>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58"/>
              <p:cNvGrpSpPr/>
              <p:nvPr/>
            </p:nvGrpSpPr>
            <p:grpSpPr>
              <a:xfrm>
                <a:off x="4219057" y="4331258"/>
                <a:ext cx="37776" cy="32364"/>
                <a:chOff x="4219057" y="4331258"/>
                <a:chExt cx="37776" cy="32364"/>
              </a:xfrm>
            </p:grpSpPr>
            <p:sp>
              <p:nvSpPr>
                <p:cNvPr id="11824" name="Google Shape;11824;p58"/>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8"/>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58"/>
              <p:cNvGrpSpPr/>
              <p:nvPr/>
            </p:nvGrpSpPr>
            <p:grpSpPr>
              <a:xfrm>
                <a:off x="4204122" y="4141688"/>
                <a:ext cx="33497" cy="28699"/>
                <a:chOff x="4204122" y="4141688"/>
                <a:chExt cx="33497" cy="28699"/>
              </a:xfrm>
            </p:grpSpPr>
            <p:sp>
              <p:nvSpPr>
                <p:cNvPr id="11827" name="Google Shape;11827;p58"/>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8"/>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9" name="Google Shape;11829;p58"/>
              <p:cNvGrpSpPr/>
              <p:nvPr/>
            </p:nvGrpSpPr>
            <p:grpSpPr>
              <a:xfrm>
                <a:off x="4301546" y="4003869"/>
                <a:ext cx="38916" cy="33324"/>
                <a:chOff x="4301546" y="4003869"/>
                <a:chExt cx="38916" cy="33324"/>
              </a:xfrm>
            </p:grpSpPr>
            <p:sp>
              <p:nvSpPr>
                <p:cNvPr id="11830" name="Google Shape;11830;p58"/>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8"/>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58"/>
              <p:cNvGrpSpPr/>
              <p:nvPr/>
            </p:nvGrpSpPr>
            <p:grpSpPr>
              <a:xfrm>
                <a:off x="4210681" y="3924669"/>
                <a:ext cx="36549" cy="31366"/>
                <a:chOff x="4210681" y="3924669"/>
                <a:chExt cx="36549" cy="31366"/>
              </a:xfrm>
            </p:grpSpPr>
            <p:sp>
              <p:nvSpPr>
                <p:cNvPr id="11833" name="Google Shape;11833;p58"/>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8"/>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58"/>
              <p:cNvGrpSpPr/>
              <p:nvPr/>
            </p:nvGrpSpPr>
            <p:grpSpPr>
              <a:xfrm>
                <a:off x="3987771" y="3628874"/>
                <a:ext cx="31499" cy="26993"/>
                <a:chOff x="3987771" y="3628874"/>
                <a:chExt cx="31499" cy="26993"/>
              </a:xfrm>
            </p:grpSpPr>
            <p:sp>
              <p:nvSpPr>
                <p:cNvPr id="11836" name="Google Shape;11836;p58"/>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8"/>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58"/>
              <p:cNvGrpSpPr/>
              <p:nvPr/>
            </p:nvGrpSpPr>
            <p:grpSpPr>
              <a:xfrm>
                <a:off x="4087382" y="3775674"/>
                <a:ext cx="31405" cy="26898"/>
                <a:chOff x="4087382" y="3775674"/>
                <a:chExt cx="31405" cy="26898"/>
              </a:xfrm>
            </p:grpSpPr>
            <p:sp>
              <p:nvSpPr>
                <p:cNvPr id="11839" name="Google Shape;11839;p58"/>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8"/>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58"/>
              <p:cNvGrpSpPr/>
              <p:nvPr/>
            </p:nvGrpSpPr>
            <p:grpSpPr>
              <a:xfrm>
                <a:off x="4118873" y="3856637"/>
                <a:ext cx="31405" cy="26906"/>
                <a:chOff x="4118873" y="3856637"/>
                <a:chExt cx="31405" cy="26906"/>
              </a:xfrm>
            </p:grpSpPr>
            <p:sp>
              <p:nvSpPr>
                <p:cNvPr id="11842" name="Google Shape;11842;p58"/>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8"/>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4" name="Google Shape;11844;p58"/>
              <p:cNvGrpSpPr/>
              <p:nvPr/>
            </p:nvGrpSpPr>
            <p:grpSpPr>
              <a:xfrm>
                <a:off x="4168541" y="3639523"/>
                <a:ext cx="31499" cy="26906"/>
                <a:chOff x="4168541" y="3639523"/>
                <a:chExt cx="31499" cy="26906"/>
              </a:xfrm>
            </p:grpSpPr>
            <p:sp>
              <p:nvSpPr>
                <p:cNvPr id="11845" name="Google Shape;11845;p58"/>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8"/>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58"/>
              <p:cNvGrpSpPr/>
              <p:nvPr/>
            </p:nvGrpSpPr>
            <p:grpSpPr>
              <a:xfrm>
                <a:off x="3965789" y="3393545"/>
                <a:ext cx="31405" cy="26945"/>
                <a:chOff x="3965789" y="3393545"/>
                <a:chExt cx="31405" cy="26945"/>
              </a:xfrm>
            </p:grpSpPr>
            <p:sp>
              <p:nvSpPr>
                <p:cNvPr id="11848" name="Google Shape;11848;p58"/>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8"/>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0" name="Google Shape;11850;p58"/>
              <p:cNvGrpSpPr/>
              <p:nvPr/>
            </p:nvGrpSpPr>
            <p:grpSpPr>
              <a:xfrm>
                <a:off x="3925166" y="3491008"/>
                <a:ext cx="31405" cy="27001"/>
                <a:chOff x="3925166" y="3491008"/>
                <a:chExt cx="31405" cy="27001"/>
              </a:xfrm>
            </p:grpSpPr>
            <p:sp>
              <p:nvSpPr>
                <p:cNvPr id="11851" name="Google Shape;11851;p58"/>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8"/>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58"/>
              <p:cNvGrpSpPr/>
              <p:nvPr/>
            </p:nvGrpSpPr>
            <p:grpSpPr>
              <a:xfrm>
                <a:off x="3682845" y="3340976"/>
                <a:ext cx="31397" cy="26898"/>
                <a:chOff x="3682845" y="3340976"/>
                <a:chExt cx="31397" cy="26898"/>
              </a:xfrm>
            </p:grpSpPr>
            <p:sp>
              <p:nvSpPr>
                <p:cNvPr id="11854" name="Google Shape;11854;p58"/>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8"/>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58"/>
              <p:cNvGrpSpPr/>
              <p:nvPr/>
            </p:nvGrpSpPr>
            <p:grpSpPr>
              <a:xfrm>
                <a:off x="3795393" y="3353725"/>
                <a:ext cx="31499" cy="26993"/>
                <a:chOff x="3795393" y="3353725"/>
                <a:chExt cx="31499" cy="26993"/>
              </a:xfrm>
            </p:grpSpPr>
            <p:sp>
              <p:nvSpPr>
                <p:cNvPr id="11857" name="Google Shape;11857;p58"/>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8"/>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58"/>
              <p:cNvGrpSpPr/>
              <p:nvPr/>
            </p:nvGrpSpPr>
            <p:grpSpPr>
              <a:xfrm>
                <a:off x="4176909" y="4363221"/>
                <a:ext cx="38924" cy="33316"/>
                <a:chOff x="4176909" y="4363221"/>
                <a:chExt cx="38924" cy="33316"/>
              </a:xfrm>
            </p:grpSpPr>
            <p:sp>
              <p:nvSpPr>
                <p:cNvPr id="11860" name="Google Shape;11860;p58"/>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8"/>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58"/>
              <p:cNvGrpSpPr/>
              <p:nvPr/>
            </p:nvGrpSpPr>
            <p:grpSpPr>
              <a:xfrm>
                <a:off x="4226191" y="4007660"/>
                <a:ext cx="33560" cy="28770"/>
                <a:chOff x="4226191" y="4007660"/>
                <a:chExt cx="33560" cy="28770"/>
              </a:xfrm>
            </p:grpSpPr>
            <p:sp>
              <p:nvSpPr>
                <p:cNvPr id="11863" name="Google Shape;11863;p58"/>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8"/>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58"/>
              <p:cNvGrpSpPr/>
              <p:nvPr/>
            </p:nvGrpSpPr>
            <p:grpSpPr>
              <a:xfrm>
                <a:off x="3597785" y="3377045"/>
                <a:ext cx="33591" cy="28699"/>
                <a:chOff x="3597785" y="3377045"/>
                <a:chExt cx="33591" cy="28699"/>
              </a:xfrm>
            </p:grpSpPr>
            <p:sp>
              <p:nvSpPr>
                <p:cNvPr id="11866" name="Google Shape;11866;p58"/>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8"/>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58"/>
              <p:cNvGrpSpPr/>
              <p:nvPr/>
            </p:nvGrpSpPr>
            <p:grpSpPr>
              <a:xfrm>
                <a:off x="3887870" y="3669796"/>
                <a:ext cx="33591" cy="28692"/>
                <a:chOff x="3887870" y="3669796"/>
                <a:chExt cx="33591" cy="28692"/>
              </a:xfrm>
            </p:grpSpPr>
            <p:sp>
              <p:nvSpPr>
                <p:cNvPr id="11869" name="Google Shape;11869;p58"/>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8"/>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58"/>
              <p:cNvGrpSpPr/>
              <p:nvPr/>
            </p:nvGrpSpPr>
            <p:grpSpPr>
              <a:xfrm>
                <a:off x="3818320" y="3481625"/>
                <a:ext cx="33497" cy="28770"/>
                <a:chOff x="3818320" y="3481625"/>
                <a:chExt cx="33497" cy="28770"/>
              </a:xfrm>
            </p:grpSpPr>
            <p:sp>
              <p:nvSpPr>
                <p:cNvPr id="11872" name="Google Shape;11872;p58"/>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8"/>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58"/>
              <p:cNvGrpSpPr/>
              <p:nvPr/>
            </p:nvGrpSpPr>
            <p:grpSpPr>
              <a:xfrm>
                <a:off x="4278139" y="4120948"/>
                <a:ext cx="37492" cy="32129"/>
                <a:chOff x="4278139" y="4120948"/>
                <a:chExt cx="37492" cy="32129"/>
              </a:xfrm>
            </p:grpSpPr>
            <p:sp>
              <p:nvSpPr>
                <p:cNvPr id="11875" name="Google Shape;11875;p58"/>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8"/>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8"/>
              <p:cNvGrpSpPr/>
              <p:nvPr/>
            </p:nvGrpSpPr>
            <p:grpSpPr>
              <a:xfrm>
                <a:off x="4419898" y="3977388"/>
                <a:ext cx="33497" cy="28692"/>
                <a:chOff x="4419898" y="3977388"/>
                <a:chExt cx="33497" cy="28692"/>
              </a:xfrm>
            </p:grpSpPr>
            <p:sp>
              <p:nvSpPr>
                <p:cNvPr id="11878" name="Google Shape;11878;p58"/>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8"/>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58"/>
              <p:cNvGrpSpPr/>
              <p:nvPr/>
            </p:nvGrpSpPr>
            <p:grpSpPr>
              <a:xfrm>
                <a:off x="4158930" y="4034684"/>
                <a:ext cx="33497" cy="28762"/>
                <a:chOff x="4158930" y="4034684"/>
                <a:chExt cx="33497" cy="28762"/>
              </a:xfrm>
            </p:grpSpPr>
            <p:sp>
              <p:nvSpPr>
                <p:cNvPr id="11881" name="Google Shape;11881;p58"/>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8"/>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58"/>
              <p:cNvGrpSpPr/>
              <p:nvPr/>
            </p:nvGrpSpPr>
            <p:grpSpPr>
              <a:xfrm>
                <a:off x="4134949" y="3957049"/>
                <a:ext cx="33497" cy="28770"/>
                <a:chOff x="4134949" y="3957049"/>
                <a:chExt cx="33497" cy="28770"/>
              </a:xfrm>
            </p:grpSpPr>
            <p:sp>
              <p:nvSpPr>
                <p:cNvPr id="11884" name="Google Shape;11884;p58"/>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8"/>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58"/>
              <p:cNvGrpSpPr/>
              <p:nvPr/>
            </p:nvGrpSpPr>
            <p:grpSpPr>
              <a:xfrm>
                <a:off x="4193653" y="4184403"/>
                <a:ext cx="43580" cy="37264"/>
                <a:chOff x="4193653" y="4184403"/>
                <a:chExt cx="43580" cy="37264"/>
              </a:xfrm>
            </p:grpSpPr>
            <p:sp>
              <p:nvSpPr>
                <p:cNvPr id="11887" name="Google Shape;11887;p58"/>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8"/>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58"/>
              <p:cNvGrpSpPr/>
              <p:nvPr/>
            </p:nvGrpSpPr>
            <p:grpSpPr>
              <a:xfrm>
                <a:off x="4343600" y="3943844"/>
                <a:ext cx="43580" cy="37312"/>
                <a:chOff x="4343600" y="3943844"/>
                <a:chExt cx="43580" cy="37312"/>
              </a:xfrm>
            </p:grpSpPr>
            <p:sp>
              <p:nvSpPr>
                <p:cNvPr id="11890" name="Google Shape;11890;p58"/>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8"/>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58"/>
              <p:cNvGrpSpPr/>
              <p:nvPr/>
            </p:nvGrpSpPr>
            <p:grpSpPr>
              <a:xfrm>
                <a:off x="4172339" y="3381693"/>
                <a:ext cx="31499" cy="27001"/>
                <a:chOff x="4172339" y="3381693"/>
                <a:chExt cx="31499" cy="27001"/>
              </a:xfrm>
            </p:grpSpPr>
            <p:sp>
              <p:nvSpPr>
                <p:cNvPr id="11893" name="Google Shape;11893;p58"/>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8"/>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2"/>
          <p:cNvSpPr/>
          <p:nvPr/>
        </p:nvSpPr>
        <p:spPr>
          <a:xfrm>
            <a:off x="1106775" y="1714013"/>
            <a:ext cx="982500" cy="982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5B"/>
              </a:solidFill>
            </a:endParaRPr>
          </a:p>
        </p:txBody>
      </p:sp>
      <p:sp>
        <p:nvSpPr>
          <p:cNvPr id="215" name="Google Shape;215;p32"/>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16" name="Google Shape;216;p32"/>
          <p:cNvSpPr txBox="1"/>
          <p:nvPr>
            <p:ph idx="2" type="title"/>
          </p:nvPr>
        </p:nvSpPr>
        <p:spPr>
          <a:xfrm>
            <a:off x="663525" y="2660316"/>
            <a:ext cx="1869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OBJECTIVES</a:t>
            </a:r>
            <a:endParaRPr/>
          </a:p>
        </p:txBody>
      </p:sp>
      <p:sp>
        <p:nvSpPr>
          <p:cNvPr id="217" name="Google Shape;217;p32"/>
          <p:cNvSpPr/>
          <p:nvPr/>
        </p:nvSpPr>
        <p:spPr>
          <a:xfrm>
            <a:off x="3089425" y="1714013"/>
            <a:ext cx="982500" cy="982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5B"/>
              </a:solidFill>
            </a:endParaRPr>
          </a:p>
        </p:txBody>
      </p:sp>
      <p:sp>
        <p:nvSpPr>
          <p:cNvPr id="218" name="Google Shape;218;p32"/>
          <p:cNvSpPr/>
          <p:nvPr/>
        </p:nvSpPr>
        <p:spPr>
          <a:xfrm>
            <a:off x="5072075" y="1714013"/>
            <a:ext cx="982500" cy="982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5B"/>
              </a:solidFill>
            </a:endParaRPr>
          </a:p>
        </p:txBody>
      </p:sp>
      <p:sp>
        <p:nvSpPr>
          <p:cNvPr id="219" name="Google Shape;219;p32"/>
          <p:cNvSpPr/>
          <p:nvPr/>
        </p:nvSpPr>
        <p:spPr>
          <a:xfrm>
            <a:off x="7054725" y="1714013"/>
            <a:ext cx="982500" cy="982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5B"/>
              </a:solidFill>
            </a:endParaRPr>
          </a:p>
        </p:txBody>
      </p:sp>
      <p:sp>
        <p:nvSpPr>
          <p:cNvPr id="220" name="Google Shape;220;p32"/>
          <p:cNvSpPr txBox="1"/>
          <p:nvPr>
            <p:ph idx="1" type="subTitle"/>
          </p:nvPr>
        </p:nvSpPr>
        <p:spPr>
          <a:xfrm>
            <a:off x="663525" y="3168634"/>
            <a:ext cx="18690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 topic of the section</a:t>
            </a:r>
            <a:endParaRPr/>
          </a:p>
          <a:p>
            <a:pPr indent="0" lvl="0" marL="0" rtl="0" algn="ctr">
              <a:spcBef>
                <a:spcPts val="0"/>
              </a:spcBef>
              <a:spcAft>
                <a:spcPts val="0"/>
              </a:spcAft>
              <a:buNone/>
            </a:pPr>
            <a:r>
              <a:t/>
            </a:r>
            <a:endParaRPr/>
          </a:p>
        </p:txBody>
      </p:sp>
      <p:sp>
        <p:nvSpPr>
          <p:cNvPr id="221" name="Google Shape;221;p32"/>
          <p:cNvSpPr txBox="1"/>
          <p:nvPr>
            <p:ph idx="3" type="title"/>
          </p:nvPr>
        </p:nvSpPr>
        <p:spPr>
          <a:xfrm>
            <a:off x="885345" y="1955270"/>
            <a:ext cx="1425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22" name="Google Shape;222;p32"/>
          <p:cNvSpPr txBox="1"/>
          <p:nvPr>
            <p:ph idx="4" type="title"/>
          </p:nvPr>
        </p:nvSpPr>
        <p:spPr>
          <a:xfrm>
            <a:off x="2646175" y="2660316"/>
            <a:ext cx="1869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223" name="Google Shape;223;p32"/>
          <p:cNvSpPr txBox="1"/>
          <p:nvPr>
            <p:ph idx="5" type="subTitle"/>
          </p:nvPr>
        </p:nvSpPr>
        <p:spPr>
          <a:xfrm>
            <a:off x="2646175" y="3168634"/>
            <a:ext cx="18690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 topic of the section</a:t>
            </a:r>
            <a:endParaRPr/>
          </a:p>
          <a:p>
            <a:pPr indent="0" lvl="0" marL="0" rtl="0" algn="ctr">
              <a:spcBef>
                <a:spcPts val="0"/>
              </a:spcBef>
              <a:spcAft>
                <a:spcPts val="0"/>
              </a:spcAft>
              <a:buNone/>
            </a:pPr>
            <a:r>
              <a:t/>
            </a:r>
            <a:endParaRPr/>
          </a:p>
        </p:txBody>
      </p:sp>
      <p:sp>
        <p:nvSpPr>
          <p:cNvPr id="224" name="Google Shape;224;p32"/>
          <p:cNvSpPr txBox="1"/>
          <p:nvPr>
            <p:ph idx="6" type="title"/>
          </p:nvPr>
        </p:nvSpPr>
        <p:spPr>
          <a:xfrm>
            <a:off x="2867995" y="1955270"/>
            <a:ext cx="1425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25" name="Google Shape;225;p32"/>
          <p:cNvSpPr txBox="1"/>
          <p:nvPr>
            <p:ph idx="7" type="title"/>
          </p:nvPr>
        </p:nvSpPr>
        <p:spPr>
          <a:xfrm>
            <a:off x="4628825" y="2660316"/>
            <a:ext cx="1869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226" name="Google Shape;226;p32"/>
          <p:cNvSpPr txBox="1"/>
          <p:nvPr>
            <p:ph idx="8" type="subTitle"/>
          </p:nvPr>
        </p:nvSpPr>
        <p:spPr>
          <a:xfrm>
            <a:off x="4628825" y="3168634"/>
            <a:ext cx="18690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 topic of the section</a:t>
            </a:r>
            <a:endParaRPr/>
          </a:p>
          <a:p>
            <a:pPr indent="0" lvl="0" marL="0" rtl="0" algn="ctr">
              <a:spcBef>
                <a:spcPts val="0"/>
              </a:spcBef>
              <a:spcAft>
                <a:spcPts val="0"/>
              </a:spcAft>
              <a:buNone/>
            </a:pPr>
            <a:r>
              <a:t/>
            </a:r>
            <a:endParaRPr/>
          </a:p>
        </p:txBody>
      </p:sp>
      <p:sp>
        <p:nvSpPr>
          <p:cNvPr id="227" name="Google Shape;227;p32"/>
          <p:cNvSpPr txBox="1"/>
          <p:nvPr>
            <p:ph idx="9" type="title"/>
          </p:nvPr>
        </p:nvSpPr>
        <p:spPr>
          <a:xfrm>
            <a:off x="4850645" y="1955270"/>
            <a:ext cx="1425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28" name="Google Shape;228;p32"/>
          <p:cNvSpPr txBox="1"/>
          <p:nvPr>
            <p:ph idx="13" type="title"/>
          </p:nvPr>
        </p:nvSpPr>
        <p:spPr>
          <a:xfrm>
            <a:off x="6611475" y="2660316"/>
            <a:ext cx="1869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229" name="Google Shape;229;p32"/>
          <p:cNvSpPr txBox="1"/>
          <p:nvPr>
            <p:ph idx="14" type="subTitle"/>
          </p:nvPr>
        </p:nvSpPr>
        <p:spPr>
          <a:xfrm>
            <a:off x="6611475" y="3168634"/>
            <a:ext cx="18690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 topic of the section</a:t>
            </a:r>
            <a:endParaRPr/>
          </a:p>
          <a:p>
            <a:pPr indent="0" lvl="0" marL="0" rtl="0" algn="ctr">
              <a:spcBef>
                <a:spcPts val="0"/>
              </a:spcBef>
              <a:spcAft>
                <a:spcPts val="0"/>
              </a:spcAft>
              <a:buNone/>
            </a:pPr>
            <a:r>
              <a:t/>
            </a:r>
            <a:endParaRPr/>
          </a:p>
        </p:txBody>
      </p:sp>
      <p:sp>
        <p:nvSpPr>
          <p:cNvPr id="230" name="Google Shape;230;p32"/>
          <p:cNvSpPr txBox="1"/>
          <p:nvPr>
            <p:ph idx="15" type="title"/>
          </p:nvPr>
        </p:nvSpPr>
        <p:spPr>
          <a:xfrm>
            <a:off x="6833295" y="1955270"/>
            <a:ext cx="1425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98" name="Shape 11898"/>
        <p:cNvGrpSpPr/>
        <p:nvPr/>
      </p:nvGrpSpPr>
      <p:grpSpPr>
        <a:xfrm>
          <a:off x="0" y="0"/>
          <a:ext cx="0" cy="0"/>
          <a:chOff x="0" y="0"/>
          <a:chExt cx="0" cy="0"/>
        </a:xfrm>
      </p:grpSpPr>
      <p:grpSp>
        <p:nvGrpSpPr>
          <p:cNvPr id="11899" name="Google Shape;11899;p59"/>
          <p:cNvGrpSpPr/>
          <p:nvPr/>
        </p:nvGrpSpPr>
        <p:grpSpPr>
          <a:xfrm>
            <a:off x="2126623" y="3607908"/>
            <a:ext cx="1102891" cy="760337"/>
            <a:chOff x="4967783" y="2151471"/>
            <a:chExt cx="3920692" cy="2702940"/>
          </a:xfrm>
        </p:grpSpPr>
        <p:grpSp>
          <p:nvGrpSpPr>
            <p:cNvPr id="11900" name="Google Shape;11900;p59"/>
            <p:cNvGrpSpPr/>
            <p:nvPr/>
          </p:nvGrpSpPr>
          <p:grpSpPr>
            <a:xfrm>
              <a:off x="5045709" y="2252109"/>
              <a:ext cx="3761071" cy="2501708"/>
              <a:chOff x="2691784" y="1805334"/>
              <a:chExt cx="3761071" cy="2501708"/>
            </a:xfrm>
          </p:grpSpPr>
          <p:sp>
            <p:nvSpPr>
              <p:cNvPr id="11901" name="Google Shape;11901;p59"/>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9"/>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9"/>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9"/>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9"/>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9"/>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9"/>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59"/>
            <p:cNvGrpSpPr/>
            <p:nvPr/>
          </p:nvGrpSpPr>
          <p:grpSpPr>
            <a:xfrm>
              <a:off x="4967783" y="2151471"/>
              <a:ext cx="3920692" cy="2702940"/>
              <a:chOff x="2613858" y="1704696"/>
              <a:chExt cx="3920692" cy="2702940"/>
            </a:xfrm>
          </p:grpSpPr>
          <p:sp>
            <p:nvSpPr>
              <p:cNvPr id="11909" name="Google Shape;11909;p59"/>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9"/>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9"/>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9"/>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9"/>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14" name="Google Shape;11914;p59"/>
          <p:cNvGrpSpPr/>
          <p:nvPr/>
        </p:nvGrpSpPr>
        <p:grpSpPr>
          <a:xfrm>
            <a:off x="3530532" y="1496185"/>
            <a:ext cx="1561911" cy="708580"/>
            <a:chOff x="3530532" y="1496185"/>
            <a:chExt cx="1561911" cy="708580"/>
          </a:xfrm>
        </p:grpSpPr>
        <p:grpSp>
          <p:nvGrpSpPr>
            <p:cNvPr id="11915" name="Google Shape;11915;p59"/>
            <p:cNvGrpSpPr/>
            <p:nvPr/>
          </p:nvGrpSpPr>
          <p:grpSpPr>
            <a:xfrm>
              <a:off x="3720318" y="1857562"/>
              <a:ext cx="1372125" cy="54"/>
              <a:chOff x="3720318" y="1857562"/>
              <a:chExt cx="1372125" cy="54"/>
            </a:xfrm>
          </p:grpSpPr>
          <p:cxnSp>
            <p:nvCxnSpPr>
              <p:cNvPr id="11916" name="Google Shape;11916;p59"/>
              <p:cNvCxnSpPr>
                <a:endCxn id="1191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918" name="Google Shape;11918;p59"/>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919" name="Google Shape;11919;p59"/>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920" name="Google Shape;11920;p59"/>
              <p:cNvCxnSpPr>
                <a:stCxn id="1191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1921" name="Google Shape;11921;p59"/>
            <p:cNvGrpSpPr/>
            <p:nvPr/>
          </p:nvGrpSpPr>
          <p:grpSpPr>
            <a:xfrm>
              <a:off x="3567462" y="1496185"/>
              <a:ext cx="286500" cy="272914"/>
              <a:chOff x="3567462" y="1496185"/>
              <a:chExt cx="286500" cy="272914"/>
            </a:xfrm>
          </p:grpSpPr>
          <p:cxnSp>
            <p:nvCxnSpPr>
              <p:cNvPr id="11922" name="Google Shape;11922;p59"/>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923" name="Google Shape;11923;p59"/>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4" name="Google Shape;11924;p59"/>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9"/>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6" name="Google Shape;11926;p59"/>
            <p:cNvGrpSpPr/>
            <p:nvPr/>
          </p:nvGrpSpPr>
          <p:grpSpPr>
            <a:xfrm>
              <a:off x="3929014" y="1960574"/>
              <a:ext cx="286500" cy="242342"/>
              <a:chOff x="3929014" y="1960574"/>
              <a:chExt cx="286500" cy="242342"/>
            </a:xfrm>
          </p:grpSpPr>
          <p:cxnSp>
            <p:nvCxnSpPr>
              <p:cNvPr id="11927" name="Google Shape;11927;p59"/>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1928" name="Google Shape;11928;p59"/>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9" name="Google Shape;11929;p59"/>
            <p:cNvGrpSpPr/>
            <p:nvPr/>
          </p:nvGrpSpPr>
          <p:grpSpPr>
            <a:xfrm>
              <a:off x="4290828" y="1496185"/>
              <a:ext cx="286500" cy="272914"/>
              <a:chOff x="4290828" y="1496185"/>
              <a:chExt cx="286500" cy="272914"/>
            </a:xfrm>
          </p:grpSpPr>
          <p:cxnSp>
            <p:nvCxnSpPr>
              <p:cNvPr id="11930" name="Google Shape;11930;p59"/>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931" name="Google Shape;11931;p59"/>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2" name="Google Shape;11932;p59"/>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9"/>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3" name="Google Shape;11933;p59"/>
            <p:cNvGrpSpPr/>
            <p:nvPr/>
          </p:nvGrpSpPr>
          <p:grpSpPr>
            <a:xfrm>
              <a:off x="4657726" y="1959674"/>
              <a:ext cx="286500" cy="245092"/>
              <a:chOff x="4657726" y="1959674"/>
              <a:chExt cx="286500" cy="245092"/>
            </a:xfrm>
          </p:grpSpPr>
          <p:cxnSp>
            <p:nvCxnSpPr>
              <p:cNvPr id="11934" name="Google Shape;11934;p59"/>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1935" name="Google Shape;11935;p59"/>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36" name="Google Shape;11936;p59"/>
          <p:cNvGrpSpPr/>
          <p:nvPr/>
        </p:nvGrpSpPr>
        <p:grpSpPr>
          <a:xfrm>
            <a:off x="3512551" y="2358282"/>
            <a:ext cx="1597032" cy="378649"/>
            <a:chOff x="3512551" y="2358282"/>
            <a:chExt cx="1597032" cy="378649"/>
          </a:xfrm>
        </p:grpSpPr>
        <p:grpSp>
          <p:nvGrpSpPr>
            <p:cNvPr id="11937" name="Google Shape;11937;p59"/>
            <p:cNvGrpSpPr/>
            <p:nvPr/>
          </p:nvGrpSpPr>
          <p:grpSpPr>
            <a:xfrm>
              <a:off x="3738198" y="2553002"/>
              <a:ext cx="1145834" cy="117"/>
              <a:chOff x="3738198" y="2553002"/>
              <a:chExt cx="1145834" cy="117"/>
            </a:xfrm>
          </p:grpSpPr>
          <p:cxnSp>
            <p:nvCxnSpPr>
              <p:cNvPr id="11938" name="Google Shape;11938;p59"/>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939" name="Google Shape;11939;p59"/>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940" name="Google Shape;11940;p59"/>
              <p:cNvCxnSpPr>
                <a:stCxn id="11941" idx="6"/>
                <a:endCxn id="1194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1943" name="Google Shape;11943;p59"/>
            <p:cNvGrpSpPr/>
            <p:nvPr/>
          </p:nvGrpSpPr>
          <p:grpSpPr>
            <a:xfrm>
              <a:off x="3969644" y="2440153"/>
              <a:ext cx="225900" cy="296779"/>
              <a:chOff x="3969644" y="2440153"/>
              <a:chExt cx="225900" cy="296779"/>
            </a:xfrm>
          </p:grpSpPr>
          <p:cxnSp>
            <p:nvCxnSpPr>
              <p:cNvPr id="11944" name="Google Shape;11944;p59"/>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1942" name="Google Shape;11942;p59"/>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9"/>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59"/>
            <p:cNvGrpSpPr/>
            <p:nvPr/>
          </p:nvGrpSpPr>
          <p:grpSpPr>
            <a:xfrm>
              <a:off x="4426818" y="2358282"/>
              <a:ext cx="225600" cy="307471"/>
              <a:chOff x="4426818" y="2358282"/>
              <a:chExt cx="225600" cy="307471"/>
            </a:xfrm>
          </p:grpSpPr>
          <p:cxnSp>
            <p:nvCxnSpPr>
              <p:cNvPr id="11947" name="Google Shape;11947;p59"/>
              <p:cNvCxnSpPr>
                <a:stCxn id="1194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1949" name="Google Shape;11949;p59"/>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9"/>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0" name="Google Shape;11950;p59"/>
            <p:cNvGrpSpPr/>
            <p:nvPr/>
          </p:nvGrpSpPr>
          <p:grpSpPr>
            <a:xfrm>
              <a:off x="4883984" y="2440153"/>
              <a:ext cx="225600" cy="296479"/>
              <a:chOff x="4883984" y="2440153"/>
              <a:chExt cx="225600" cy="296479"/>
            </a:xfrm>
          </p:grpSpPr>
          <p:cxnSp>
            <p:nvCxnSpPr>
              <p:cNvPr id="11951" name="Google Shape;11951;p59"/>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1952" name="Google Shape;11952;p59"/>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9"/>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59"/>
            <p:cNvGrpSpPr/>
            <p:nvPr/>
          </p:nvGrpSpPr>
          <p:grpSpPr>
            <a:xfrm>
              <a:off x="3512551" y="2358356"/>
              <a:ext cx="225647" cy="307629"/>
              <a:chOff x="2182679" y="2005014"/>
              <a:chExt cx="792300" cy="1080158"/>
            </a:xfrm>
          </p:grpSpPr>
          <p:cxnSp>
            <p:nvCxnSpPr>
              <p:cNvPr id="11955" name="Google Shape;11955;p59"/>
              <p:cNvCxnSpPr>
                <a:stCxn id="1195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1941" name="Google Shape;11941;p59"/>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9"/>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57" name="Google Shape;11957;p59"/>
          <p:cNvGrpSpPr/>
          <p:nvPr/>
        </p:nvGrpSpPr>
        <p:grpSpPr>
          <a:xfrm>
            <a:off x="6872633" y="1182079"/>
            <a:ext cx="1559809" cy="722610"/>
            <a:chOff x="634175" y="2986275"/>
            <a:chExt cx="3147949" cy="1458344"/>
          </a:xfrm>
        </p:grpSpPr>
        <p:cxnSp>
          <p:nvCxnSpPr>
            <p:cNvPr id="11958" name="Google Shape;11958;p59"/>
            <p:cNvCxnSpPr>
              <a:stCxn id="11959" idx="4"/>
              <a:endCxn id="11960" idx="0"/>
            </p:cNvCxnSpPr>
            <p:nvPr/>
          </p:nvCxnSpPr>
          <p:spPr>
            <a:xfrm>
              <a:off x="929975" y="3577875"/>
              <a:ext cx="591600" cy="274800"/>
            </a:xfrm>
            <a:prstGeom prst="straightConnector1">
              <a:avLst/>
            </a:prstGeom>
            <a:noFill/>
            <a:ln cap="flat" cmpd="sng" w="9525">
              <a:solidFill>
                <a:srgbClr val="435D74"/>
              </a:solidFill>
              <a:prstDash val="solid"/>
              <a:round/>
              <a:headEnd len="med" w="med" type="none"/>
              <a:tailEnd len="med" w="med" type="none"/>
            </a:ln>
          </p:spPr>
        </p:cxnSp>
        <p:cxnSp>
          <p:nvCxnSpPr>
            <p:cNvPr id="11961" name="Google Shape;11961;p59"/>
            <p:cNvCxnSpPr>
              <a:stCxn id="11960" idx="0"/>
              <a:endCxn id="11962" idx="4"/>
            </p:cNvCxnSpPr>
            <p:nvPr/>
          </p:nvCxnSpPr>
          <p:spPr>
            <a:xfrm flipH="1" rot="10800000">
              <a:off x="1521366" y="3578219"/>
              <a:ext cx="686700" cy="274800"/>
            </a:xfrm>
            <a:prstGeom prst="straightConnector1">
              <a:avLst/>
            </a:prstGeom>
            <a:noFill/>
            <a:ln cap="flat" cmpd="sng" w="9525">
              <a:solidFill>
                <a:srgbClr val="435D74"/>
              </a:solidFill>
              <a:prstDash val="solid"/>
              <a:round/>
              <a:headEnd len="med" w="med" type="none"/>
              <a:tailEnd len="med" w="med" type="none"/>
            </a:ln>
          </p:spPr>
        </p:cxnSp>
        <p:cxnSp>
          <p:nvCxnSpPr>
            <p:cNvPr id="11963" name="Google Shape;11963;p59"/>
            <p:cNvCxnSpPr>
              <a:stCxn id="11962" idx="4"/>
              <a:endCxn id="11964" idx="0"/>
            </p:cNvCxnSpPr>
            <p:nvPr/>
          </p:nvCxnSpPr>
          <p:spPr>
            <a:xfrm>
              <a:off x="2208152" y="3577875"/>
              <a:ext cx="686700" cy="274800"/>
            </a:xfrm>
            <a:prstGeom prst="straightConnector1">
              <a:avLst/>
            </a:prstGeom>
            <a:noFill/>
            <a:ln cap="flat" cmpd="sng" w="9525">
              <a:solidFill>
                <a:srgbClr val="435D74"/>
              </a:solidFill>
              <a:prstDash val="solid"/>
              <a:round/>
              <a:headEnd len="med" w="med" type="none"/>
              <a:tailEnd len="med" w="med" type="none"/>
            </a:ln>
          </p:spPr>
        </p:cxnSp>
        <p:cxnSp>
          <p:nvCxnSpPr>
            <p:cNvPr id="11965" name="Google Shape;11965;p59"/>
            <p:cNvCxnSpPr>
              <a:stCxn id="11964" idx="0"/>
              <a:endCxn id="11966" idx="4"/>
            </p:cNvCxnSpPr>
            <p:nvPr/>
          </p:nvCxnSpPr>
          <p:spPr>
            <a:xfrm flipH="1" rot="10800000">
              <a:off x="2894933" y="3578218"/>
              <a:ext cx="591600" cy="274800"/>
            </a:xfrm>
            <a:prstGeom prst="straightConnector1">
              <a:avLst/>
            </a:prstGeom>
            <a:noFill/>
            <a:ln cap="flat" cmpd="sng" w="9525">
              <a:solidFill>
                <a:srgbClr val="435D74"/>
              </a:solidFill>
              <a:prstDash val="solid"/>
              <a:round/>
              <a:headEnd len="med" w="med" type="none"/>
              <a:tailEnd len="med" w="med" type="none"/>
            </a:ln>
          </p:spPr>
        </p:cxnSp>
        <p:sp>
          <p:nvSpPr>
            <p:cNvPr id="11966" name="Google Shape;11966;p59"/>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962" name="Google Shape;11962;p59"/>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959" name="Google Shape;11959;p59"/>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964" name="Google Shape;11964;p59"/>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960" name="Google Shape;11960;p59"/>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967" name="Google Shape;11967;p59"/>
          <p:cNvGrpSpPr/>
          <p:nvPr/>
        </p:nvGrpSpPr>
        <p:grpSpPr>
          <a:xfrm>
            <a:off x="3526424" y="2891987"/>
            <a:ext cx="1570719" cy="294123"/>
            <a:chOff x="998425" y="1182125"/>
            <a:chExt cx="1065400" cy="199500"/>
          </a:xfrm>
        </p:grpSpPr>
        <p:sp>
          <p:nvSpPr>
            <p:cNvPr id="11968" name="Google Shape;11968;p5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59"/>
          <p:cNvGrpSpPr/>
          <p:nvPr/>
        </p:nvGrpSpPr>
        <p:grpSpPr>
          <a:xfrm>
            <a:off x="6869680" y="2009474"/>
            <a:ext cx="1565716" cy="366729"/>
            <a:chOff x="1247650" y="2075423"/>
            <a:chExt cx="6648477" cy="1557238"/>
          </a:xfrm>
        </p:grpSpPr>
        <p:sp>
          <p:nvSpPr>
            <p:cNvPr id="11974" name="Google Shape;11974;p5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59"/>
          <p:cNvGrpSpPr/>
          <p:nvPr/>
        </p:nvGrpSpPr>
        <p:grpSpPr>
          <a:xfrm>
            <a:off x="6853992" y="3158289"/>
            <a:ext cx="1597061" cy="663440"/>
            <a:chOff x="6796238" y="3158297"/>
            <a:chExt cx="1630319" cy="677257"/>
          </a:xfrm>
        </p:grpSpPr>
        <p:cxnSp>
          <p:nvCxnSpPr>
            <p:cNvPr id="11981" name="Google Shape;11981;p59"/>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82" name="Google Shape;11982;p59"/>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83" name="Google Shape;11983;p59"/>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1984" name="Google Shape;11984;p59"/>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1985" name="Google Shape;11985;p59"/>
            <p:cNvGrpSpPr/>
            <p:nvPr/>
          </p:nvGrpSpPr>
          <p:grpSpPr>
            <a:xfrm>
              <a:off x="6796238" y="3311904"/>
              <a:ext cx="1630319" cy="377697"/>
              <a:chOff x="6796238" y="3311904"/>
              <a:chExt cx="1630319" cy="377697"/>
            </a:xfrm>
          </p:grpSpPr>
          <p:sp>
            <p:nvSpPr>
              <p:cNvPr id="11986" name="Google Shape;11986;p59"/>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9"/>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9"/>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89" name="Google Shape;11989;p59"/>
          <p:cNvGrpSpPr/>
          <p:nvPr/>
        </p:nvGrpSpPr>
        <p:grpSpPr>
          <a:xfrm>
            <a:off x="5375130" y="1179681"/>
            <a:ext cx="1368606" cy="1593805"/>
            <a:chOff x="1839112" y="2209163"/>
            <a:chExt cx="1918159" cy="2233784"/>
          </a:xfrm>
        </p:grpSpPr>
        <p:sp>
          <p:nvSpPr>
            <p:cNvPr id="11990" name="Google Shape;11990;p59"/>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9"/>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9"/>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93" name="Google Shape;11993;p59"/>
            <p:cNvCxnSpPr>
              <a:stCxn id="11990" idx="6"/>
              <a:endCxn id="11991" idx="2"/>
            </p:cNvCxnSpPr>
            <p:nvPr/>
          </p:nvCxnSpPr>
          <p:spPr>
            <a:xfrm>
              <a:off x="2414212" y="2496713"/>
              <a:ext cx="767700" cy="9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94" name="Google Shape;11994;p59"/>
            <p:cNvCxnSpPr>
              <a:stCxn id="11991" idx="4"/>
              <a:endCxn id="1199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1996" name="Google Shape;11996;p59"/>
            <p:cNvCxnSpPr>
              <a:stCxn id="11995" idx="6"/>
              <a:endCxn id="11992" idx="2"/>
            </p:cNvCxnSpPr>
            <p:nvPr/>
          </p:nvCxnSpPr>
          <p:spPr>
            <a:xfrm>
              <a:off x="2414212" y="3328316"/>
              <a:ext cx="767700" cy="9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97" name="Google Shape;11997;p59"/>
            <p:cNvCxnSpPr>
              <a:stCxn id="11992" idx="4"/>
              <a:endCxn id="1199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1995" name="Google Shape;11995;p59"/>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9"/>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9"/>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00" name="Google Shape;12000;p59"/>
            <p:cNvCxnSpPr>
              <a:endCxn id="1199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2001" name="Google Shape;12001;p59"/>
          <p:cNvGrpSpPr/>
          <p:nvPr/>
        </p:nvGrpSpPr>
        <p:grpSpPr>
          <a:xfrm>
            <a:off x="3507503" y="1185917"/>
            <a:ext cx="1637968" cy="154942"/>
            <a:chOff x="238125" y="2506075"/>
            <a:chExt cx="7115411" cy="673075"/>
          </a:xfrm>
        </p:grpSpPr>
        <p:sp>
          <p:nvSpPr>
            <p:cNvPr id="12002" name="Google Shape;12002;p5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59"/>
          <p:cNvGrpSpPr/>
          <p:nvPr/>
        </p:nvGrpSpPr>
        <p:grpSpPr>
          <a:xfrm>
            <a:off x="746187" y="1507514"/>
            <a:ext cx="2476762" cy="91743"/>
            <a:chOff x="1464850" y="436376"/>
            <a:chExt cx="6001362" cy="222300"/>
          </a:xfrm>
        </p:grpSpPr>
        <p:sp>
          <p:nvSpPr>
            <p:cNvPr id="12008" name="Google Shape;12008;p59"/>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9"/>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9"/>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9"/>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9"/>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13" name="Google Shape;12013;p59"/>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2014" name="Google Shape;12014;p59"/>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2015" name="Google Shape;12015;p59"/>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2016" name="Google Shape;12016;p59"/>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2017" name="Google Shape;12017;p59"/>
          <p:cNvGrpSpPr/>
          <p:nvPr/>
        </p:nvGrpSpPr>
        <p:grpSpPr>
          <a:xfrm>
            <a:off x="732455" y="2742980"/>
            <a:ext cx="1452710" cy="651923"/>
            <a:chOff x="803162" y="2667727"/>
            <a:chExt cx="1411906" cy="633611"/>
          </a:xfrm>
        </p:grpSpPr>
        <p:cxnSp>
          <p:nvCxnSpPr>
            <p:cNvPr id="12018" name="Google Shape;12018;p59"/>
            <p:cNvCxnSpPr>
              <a:stCxn id="12019" idx="2"/>
              <a:endCxn id="1202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021" name="Google Shape;12021;p59"/>
            <p:cNvCxnSpPr>
              <a:stCxn id="12022" idx="0"/>
              <a:endCxn id="1201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023" name="Google Shape;12023;p59"/>
            <p:cNvCxnSpPr>
              <a:stCxn id="12022" idx="2"/>
              <a:endCxn id="1202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025" name="Google Shape;12025;p59"/>
            <p:cNvCxnSpPr>
              <a:stCxn id="12026" idx="0"/>
              <a:endCxn id="1202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027" name="Google Shape;12027;p59"/>
            <p:cNvCxnSpPr>
              <a:stCxn id="12020" idx="2"/>
              <a:endCxn id="1202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2029" name="Google Shape;12029;p59"/>
            <p:cNvCxnSpPr>
              <a:stCxn id="12030" idx="0"/>
              <a:endCxn id="1202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2026" name="Google Shape;12026;p59"/>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024" name="Google Shape;12024;p59"/>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030" name="Google Shape;12030;p59"/>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028" name="Google Shape;12028;p59"/>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020" name="Google Shape;12020;p59"/>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022" name="Google Shape;12022;p59"/>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2019" name="Google Shape;12019;p59"/>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2031" name="Google Shape;12031;p59"/>
          <p:cNvGrpSpPr/>
          <p:nvPr/>
        </p:nvGrpSpPr>
        <p:grpSpPr>
          <a:xfrm>
            <a:off x="732456" y="1178518"/>
            <a:ext cx="2518541" cy="209309"/>
            <a:chOff x="803163" y="1111966"/>
            <a:chExt cx="2447800" cy="203430"/>
          </a:xfrm>
        </p:grpSpPr>
        <p:grpSp>
          <p:nvGrpSpPr>
            <p:cNvPr id="12032" name="Google Shape;12032;p59"/>
            <p:cNvGrpSpPr/>
            <p:nvPr/>
          </p:nvGrpSpPr>
          <p:grpSpPr>
            <a:xfrm>
              <a:off x="1958180" y="1111966"/>
              <a:ext cx="588019" cy="121396"/>
              <a:chOff x="4808316" y="2800065"/>
              <a:chExt cx="1999386" cy="412910"/>
            </a:xfrm>
          </p:grpSpPr>
          <p:sp>
            <p:nvSpPr>
              <p:cNvPr id="12033" name="Google Shape;12033;p59"/>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4" name="Google Shape;12034;p59"/>
              <p:cNvGrpSpPr/>
              <p:nvPr/>
            </p:nvGrpSpPr>
            <p:grpSpPr>
              <a:xfrm>
                <a:off x="4808316" y="2800065"/>
                <a:ext cx="92400" cy="411825"/>
                <a:chOff x="845575" y="2563700"/>
                <a:chExt cx="92400" cy="411825"/>
              </a:xfrm>
            </p:grpSpPr>
            <p:cxnSp>
              <p:nvCxnSpPr>
                <p:cNvPr id="12035" name="Google Shape;12035;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036" name="Google Shape;12036;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2037" name="Google Shape;12037;p59"/>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2038" name="Google Shape;12038;p59"/>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9" name="Google Shape;12039;p59"/>
            <p:cNvGrpSpPr/>
            <p:nvPr/>
          </p:nvGrpSpPr>
          <p:grpSpPr>
            <a:xfrm>
              <a:off x="803163" y="1111974"/>
              <a:ext cx="591158" cy="121545"/>
              <a:chOff x="803163" y="1111974"/>
              <a:chExt cx="591158" cy="121545"/>
            </a:xfrm>
          </p:grpSpPr>
          <p:grpSp>
            <p:nvGrpSpPr>
              <p:cNvPr id="12040" name="Google Shape;12040;p59"/>
              <p:cNvGrpSpPr/>
              <p:nvPr/>
            </p:nvGrpSpPr>
            <p:grpSpPr>
              <a:xfrm>
                <a:off x="803163" y="1111974"/>
                <a:ext cx="27175" cy="121077"/>
                <a:chOff x="845575" y="2563700"/>
                <a:chExt cx="92400" cy="411825"/>
              </a:xfrm>
            </p:grpSpPr>
            <p:cxnSp>
              <p:nvCxnSpPr>
                <p:cNvPr id="12041" name="Google Shape;12041;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042" name="Google Shape;12042;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3" name="Google Shape;12043;p59"/>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59"/>
            <p:cNvGrpSpPr/>
            <p:nvPr/>
          </p:nvGrpSpPr>
          <p:grpSpPr>
            <a:xfrm>
              <a:off x="1381910" y="1194219"/>
              <a:ext cx="588341" cy="121177"/>
              <a:chOff x="1381910" y="1194219"/>
              <a:chExt cx="588341" cy="121177"/>
            </a:xfrm>
          </p:grpSpPr>
          <p:grpSp>
            <p:nvGrpSpPr>
              <p:cNvPr id="12045" name="Google Shape;12045;p59"/>
              <p:cNvGrpSpPr/>
              <p:nvPr/>
            </p:nvGrpSpPr>
            <p:grpSpPr>
              <a:xfrm rot="10800000">
                <a:off x="1381910" y="1194319"/>
                <a:ext cx="27175" cy="121077"/>
                <a:chOff x="2070100" y="2563700"/>
                <a:chExt cx="92400" cy="411825"/>
              </a:xfrm>
            </p:grpSpPr>
            <p:cxnSp>
              <p:nvCxnSpPr>
                <p:cNvPr id="12046" name="Google Shape;12046;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047" name="Google Shape;12047;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8" name="Google Shape;12048;p59"/>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59"/>
            <p:cNvGrpSpPr/>
            <p:nvPr/>
          </p:nvGrpSpPr>
          <p:grpSpPr>
            <a:xfrm>
              <a:off x="2532079" y="1194219"/>
              <a:ext cx="704927" cy="121177"/>
              <a:chOff x="2532079" y="1194219"/>
              <a:chExt cx="704927" cy="121177"/>
            </a:xfrm>
          </p:grpSpPr>
          <p:grpSp>
            <p:nvGrpSpPr>
              <p:cNvPr id="12050" name="Google Shape;12050;p59"/>
              <p:cNvGrpSpPr/>
              <p:nvPr/>
            </p:nvGrpSpPr>
            <p:grpSpPr>
              <a:xfrm rot="10800000">
                <a:off x="2532079" y="1194319"/>
                <a:ext cx="27175" cy="121077"/>
                <a:chOff x="2070100" y="2563700"/>
                <a:chExt cx="92400" cy="411825"/>
              </a:xfrm>
            </p:grpSpPr>
            <p:cxnSp>
              <p:nvCxnSpPr>
                <p:cNvPr id="12051" name="Google Shape;12051;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052" name="Google Shape;12052;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3" name="Google Shape;12053;p59"/>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54" name="Google Shape;12054;p59"/>
          <p:cNvGrpSpPr/>
          <p:nvPr/>
        </p:nvGrpSpPr>
        <p:grpSpPr>
          <a:xfrm>
            <a:off x="3525467" y="3875150"/>
            <a:ext cx="1567778" cy="491677"/>
            <a:chOff x="5194708" y="3484366"/>
            <a:chExt cx="3148148" cy="987304"/>
          </a:xfrm>
        </p:grpSpPr>
        <p:grpSp>
          <p:nvGrpSpPr>
            <p:cNvPr id="12055" name="Google Shape;12055;p59"/>
            <p:cNvGrpSpPr/>
            <p:nvPr/>
          </p:nvGrpSpPr>
          <p:grpSpPr>
            <a:xfrm>
              <a:off x="7531521" y="3484366"/>
              <a:ext cx="811335" cy="987304"/>
              <a:chOff x="3379425" y="1617275"/>
              <a:chExt cx="1090650" cy="1327200"/>
            </a:xfrm>
          </p:grpSpPr>
          <p:sp>
            <p:nvSpPr>
              <p:cNvPr id="12056" name="Google Shape;12056;p5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59"/>
            <p:cNvGrpSpPr/>
            <p:nvPr/>
          </p:nvGrpSpPr>
          <p:grpSpPr>
            <a:xfrm>
              <a:off x="6752546" y="3484366"/>
              <a:ext cx="811428" cy="987304"/>
              <a:chOff x="2332275" y="1617275"/>
              <a:chExt cx="1090775" cy="1327200"/>
            </a:xfrm>
          </p:grpSpPr>
          <p:sp>
            <p:nvSpPr>
              <p:cNvPr id="12060" name="Google Shape;12060;p5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59"/>
            <p:cNvGrpSpPr/>
            <p:nvPr/>
          </p:nvGrpSpPr>
          <p:grpSpPr>
            <a:xfrm>
              <a:off x="5973664" y="3484366"/>
              <a:ext cx="811335" cy="987304"/>
              <a:chOff x="1285250" y="1617275"/>
              <a:chExt cx="1090650" cy="1327200"/>
            </a:xfrm>
          </p:grpSpPr>
          <p:sp>
            <p:nvSpPr>
              <p:cNvPr id="12064" name="Google Shape;12064;p5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59"/>
            <p:cNvGrpSpPr/>
            <p:nvPr/>
          </p:nvGrpSpPr>
          <p:grpSpPr>
            <a:xfrm>
              <a:off x="5194708" y="3484366"/>
              <a:ext cx="811409" cy="987304"/>
              <a:chOff x="238125" y="1617275"/>
              <a:chExt cx="1090750" cy="1327200"/>
            </a:xfrm>
          </p:grpSpPr>
          <p:sp>
            <p:nvSpPr>
              <p:cNvPr id="12068" name="Google Shape;12068;p5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71" name="Google Shape;12071;p59"/>
          <p:cNvGrpSpPr/>
          <p:nvPr/>
        </p:nvGrpSpPr>
        <p:grpSpPr>
          <a:xfrm>
            <a:off x="3486076" y="3355561"/>
            <a:ext cx="1616964" cy="346256"/>
            <a:chOff x="1808063" y="4294338"/>
            <a:chExt cx="3370782" cy="721817"/>
          </a:xfrm>
        </p:grpSpPr>
        <p:sp>
          <p:nvSpPr>
            <p:cNvPr id="12072" name="Google Shape;12072;p5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2" name="Google Shape;12082;p59"/>
          <p:cNvGrpSpPr/>
          <p:nvPr/>
        </p:nvGrpSpPr>
        <p:grpSpPr>
          <a:xfrm>
            <a:off x="764288" y="3641590"/>
            <a:ext cx="1295882" cy="646587"/>
            <a:chOff x="834100" y="3642869"/>
            <a:chExt cx="1259483" cy="628426"/>
          </a:xfrm>
        </p:grpSpPr>
        <p:sp>
          <p:nvSpPr>
            <p:cNvPr id="12083" name="Google Shape;12083;p59"/>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9"/>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9"/>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9"/>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9"/>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9"/>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9"/>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9"/>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9"/>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9"/>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9"/>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9"/>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9"/>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9"/>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9"/>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9"/>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9"/>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9"/>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9"/>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9"/>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9"/>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9"/>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9"/>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9"/>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9"/>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8" name="Google Shape;12108;p59"/>
            <p:cNvGrpSpPr/>
            <p:nvPr/>
          </p:nvGrpSpPr>
          <p:grpSpPr>
            <a:xfrm>
              <a:off x="1360364" y="3847835"/>
              <a:ext cx="208119" cy="224359"/>
              <a:chOff x="1360769" y="3847100"/>
              <a:chExt cx="208119" cy="224359"/>
            </a:xfrm>
          </p:grpSpPr>
          <p:sp>
            <p:nvSpPr>
              <p:cNvPr id="12109" name="Google Shape;12109;p59"/>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9"/>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9"/>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9"/>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9"/>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9"/>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9"/>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9"/>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9"/>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9"/>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9"/>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9"/>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9"/>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9"/>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9"/>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9"/>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9"/>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9"/>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9"/>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9"/>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9" name="Google Shape;12129;p59"/>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9"/>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9"/>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9"/>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9"/>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9"/>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9"/>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9"/>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9"/>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9"/>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9"/>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9"/>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9"/>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9"/>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59"/>
          <p:cNvGrpSpPr/>
          <p:nvPr/>
        </p:nvGrpSpPr>
        <p:grpSpPr>
          <a:xfrm rot="5400000">
            <a:off x="5977401" y="3438087"/>
            <a:ext cx="164064" cy="1414916"/>
            <a:chOff x="4428249" y="1369375"/>
            <a:chExt cx="36905" cy="429569"/>
          </a:xfrm>
        </p:grpSpPr>
        <p:sp>
          <p:nvSpPr>
            <p:cNvPr id="12144" name="Google Shape;12144;p59"/>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9"/>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9"/>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9"/>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9"/>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9"/>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9"/>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9"/>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9"/>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9"/>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9"/>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9"/>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9"/>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9"/>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9"/>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9"/>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9"/>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9"/>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9"/>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9"/>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9"/>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9"/>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9"/>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9"/>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9"/>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9"/>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9"/>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9"/>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9"/>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9"/>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9"/>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9"/>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59"/>
          <p:cNvGrpSpPr/>
          <p:nvPr/>
        </p:nvGrpSpPr>
        <p:grpSpPr>
          <a:xfrm flipH="1" rot="10800000">
            <a:off x="5349830" y="3026630"/>
            <a:ext cx="1419207" cy="24808"/>
            <a:chOff x="219558" y="4738465"/>
            <a:chExt cx="5852400" cy="102300"/>
          </a:xfrm>
        </p:grpSpPr>
        <p:cxnSp>
          <p:nvCxnSpPr>
            <p:cNvPr id="12177" name="Google Shape;12177;p59"/>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2178" name="Google Shape;12178;p59"/>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9"/>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9"/>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9"/>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9"/>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59"/>
          <p:cNvGrpSpPr/>
          <p:nvPr/>
        </p:nvGrpSpPr>
        <p:grpSpPr>
          <a:xfrm>
            <a:off x="5361148" y="3399694"/>
            <a:ext cx="1396570" cy="385016"/>
            <a:chOff x="5286284" y="2966544"/>
            <a:chExt cx="1396570" cy="385016"/>
          </a:xfrm>
        </p:grpSpPr>
        <p:cxnSp>
          <p:nvCxnSpPr>
            <p:cNvPr id="12184" name="Google Shape;12184;p59"/>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2185" name="Google Shape;12185;p59"/>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2186" name="Google Shape;12186;p59"/>
            <p:cNvGrpSpPr/>
            <p:nvPr/>
          </p:nvGrpSpPr>
          <p:grpSpPr>
            <a:xfrm>
              <a:off x="5287688" y="3173364"/>
              <a:ext cx="1395166" cy="74100"/>
              <a:chOff x="5287688" y="3173364"/>
              <a:chExt cx="1395166" cy="74100"/>
            </a:xfrm>
          </p:grpSpPr>
          <p:cxnSp>
            <p:nvCxnSpPr>
              <p:cNvPr id="12187" name="Google Shape;12187;p59"/>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2188" name="Google Shape;12188;p59"/>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2189" name="Google Shape;12189;p59"/>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90" name="Google Shape;12190;p59"/>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91" name="Google Shape;12191;p59"/>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92" name="Google Shape;12192;p59"/>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93" name="Google Shape;12193;p59"/>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94" name="Google Shape;12194;p59"/>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2195" name="Google Shape;12195;p59"/>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2196" name="Google Shape;12196;p59"/>
          <p:cNvGrpSpPr/>
          <p:nvPr/>
        </p:nvGrpSpPr>
        <p:grpSpPr>
          <a:xfrm>
            <a:off x="2047214" y="1818470"/>
            <a:ext cx="1182276" cy="662027"/>
            <a:chOff x="2029517" y="1732295"/>
            <a:chExt cx="1149068" cy="643432"/>
          </a:xfrm>
        </p:grpSpPr>
        <p:grpSp>
          <p:nvGrpSpPr>
            <p:cNvPr id="12197" name="Google Shape;12197;p59"/>
            <p:cNvGrpSpPr/>
            <p:nvPr/>
          </p:nvGrpSpPr>
          <p:grpSpPr>
            <a:xfrm>
              <a:off x="2708660" y="1746937"/>
              <a:ext cx="455427" cy="244429"/>
              <a:chOff x="2700693" y="1746937"/>
              <a:chExt cx="455427" cy="244429"/>
            </a:xfrm>
          </p:grpSpPr>
          <p:grpSp>
            <p:nvGrpSpPr>
              <p:cNvPr id="12198" name="Google Shape;12198;p59"/>
              <p:cNvGrpSpPr/>
              <p:nvPr/>
            </p:nvGrpSpPr>
            <p:grpSpPr>
              <a:xfrm>
                <a:off x="2905682" y="1782817"/>
                <a:ext cx="250438" cy="208549"/>
                <a:chOff x="2905682" y="1782817"/>
                <a:chExt cx="250438" cy="208549"/>
              </a:xfrm>
            </p:grpSpPr>
            <p:cxnSp>
              <p:nvCxnSpPr>
                <p:cNvPr id="12199" name="Google Shape;12199;p59"/>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200" name="Google Shape;12200;p59"/>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59"/>
              <p:cNvGrpSpPr/>
              <p:nvPr/>
            </p:nvGrpSpPr>
            <p:grpSpPr>
              <a:xfrm>
                <a:off x="2700693" y="1746937"/>
                <a:ext cx="449967" cy="72374"/>
                <a:chOff x="2700693" y="1746937"/>
                <a:chExt cx="449967" cy="72374"/>
              </a:xfrm>
            </p:grpSpPr>
            <p:cxnSp>
              <p:nvCxnSpPr>
                <p:cNvPr id="12202" name="Google Shape;12202;p59"/>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203" name="Google Shape;12203;p59"/>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04" name="Google Shape;12204;p59"/>
            <p:cNvGrpSpPr/>
            <p:nvPr/>
          </p:nvGrpSpPr>
          <p:grpSpPr>
            <a:xfrm>
              <a:off x="2029517" y="1732295"/>
              <a:ext cx="1149068" cy="643432"/>
              <a:chOff x="2029517" y="1732295"/>
              <a:chExt cx="1149068" cy="643432"/>
            </a:xfrm>
          </p:grpSpPr>
          <p:grpSp>
            <p:nvGrpSpPr>
              <p:cNvPr id="12205" name="Google Shape;12205;p59"/>
              <p:cNvGrpSpPr/>
              <p:nvPr/>
            </p:nvGrpSpPr>
            <p:grpSpPr>
              <a:xfrm>
                <a:off x="2703618" y="2103152"/>
                <a:ext cx="474966" cy="260017"/>
                <a:chOff x="2703618" y="2103152"/>
                <a:chExt cx="474966" cy="260017"/>
              </a:xfrm>
            </p:grpSpPr>
            <p:grpSp>
              <p:nvGrpSpPr>
                <p:cNvPr id="12206" name="Google Shape;12206;p59"/>
                <p:cNvGrpSpPr/>
                <p:nvPr/>
              </p:nvGrpSpPr>
              <p:grpSpPr>
                <a:xfrm>
                  <a:off x="2703618" y="2290640"/>
                  <a:ext cx="450291" cy="72529"/>
                  <a:chOff x="2703618" y="2290640"/>
                  <a:chExt cx="450291" cy="72529"/>
                </a:xfrm>
              </p:grpSpPr>
              <p:cxnSp>
                <p:nvCxnSpPr>
                  <p:cNvPr id="12207" name="Google Shape;12207;p59"/>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208" name="Google Shape;12208;p59"/>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59"/>
                <p:cNvGrpSpPr/>
                <p:nvPr/>
              </p:nvGrpSpPr>
              <p:grpSpPr>
                <a:xfrm>
                  <a:off x="2908607" y="2103152"/>
                  <a:ext cx="269977" cy="223538"/>
                  <a:chOff x="2908607" y="2103152"/>
                  <a:chExt cx="269977" cy="223538"/>
                </a:xfrm>
              </p:grpSpPr>
              <p:cxnSp>
                <p:nvCxnSpPr>
                  <p:cNvPr id="12210" name="Google Shape;12210;p59"/>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211" name="Google Shape;12211;p59"/>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12" name="Google Shape;12212;p59"/>
              <p:cNvGrpSpPr/>
              <p:nvPr/>
            </p:nvGrpSpPr>
            <p:grpSpPr>
              <a:xfrm>
                <a:off x="2029517" y="1732295"/>
                <a:ext cx="685827" cy="643432"/>
                <a:chOff x="2029517" y="1732295"/>
                <a:chExt cx="685827" cy="643432"/>
              </a:xfrm>
            </p:grpSpPr>
            <p:sp>
              <p:nvSpPr>
                <p:cNvPr id="12213" name="Google Shape;12213;p59"/>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4" name="Google Shape;12214;p59"/>
                <p:cNvGrpSpPr/>
                <p:nvPr/>
              </p:nvGrpSpPr>
              <p:grpSpPr>
                <a:xfrm>
                  <a:off x="2158948" y="1732295"/>
                  <a:ext cx="556396" cy="333108"/>
                  <a:chOff x="2158948" y="1732295"/>
                  <a:chExt cx="556396" cy="333108"/>
                </a:xfrm>
              </p:grpSpPr>
              <p:cxnSp>
                <p:nvCxnSpPr>
                  <p:cNvPr id="12215" name="Google Shape;12215;p59"/>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216" name="Google Shape;12216;p59"/>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7" name="Google Shape;12217;p59"/>
                <p:cNvGrpSpPr/>
                <p:nvPr/>
              </p:nvGrpSpPr>
              <p:grpSpPr>
                <a:xfrm>
                  <a:off x="2159908" y="2065057"/>
                  <a:ext cx="550884" cy="310670"/>
                  <a:chOff x="2159908" y="2065057"/>
                  <a:chExt cx="550884" cy="310670"/>
                </a:xfrm>
              </p:grpSpPr>
              <p:cxnSp>
                <p:nvCxnSpPr>
                  <p:cNvPr id="12218" name="Google Shape;12218;p59"/>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219" name="Google Shape;12219;p59"/>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2220" name="Google Shape;12220;p59"/>
          <p:cNvGrpSpPr/>
          <p:nvPr/>
        </p:nvGrpSpPr>
        <p:grpSpPr>
          <a:xfrm>
            <a:off x="732462" y="1766083"/>
            <a:ext cx="962651" cy="810058"/>
            <a:chOff x="844912" y="1681380"/>
            <a:chExt cx="935611" cy="787305"/>
          </a:xfrm>
        </p:grpSpPr>
        <p:grpSp>
          <p:nvGrpSpPr>
            <p:cNvPr id="12221" name="Google Shape;12221;p59"/>
            <p:cNvGrpSpPr/>
            <p:nvPr/>
          </p:nvGrpSpPr>
          <p:grpSpPr>
            <a:xfrm>
              <a:off x="844912" y="1819635"/>
              <a:ext cx="329836" cy="510016"/>
              <a:chOff x="844912" y="1819635"/>
              <a:chExt cx="329836" cy="510016"/>
            </a:xfrm>
          </p:grpSpPr>
          <p:sp>
            <p:nvSpPr>
              <p:cNvPr id="12222" name="Google Shape;12222;p59"/>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9"/>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9"/>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9"/>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9"/>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9"/>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59"/>
            <p:cNvGrpSpPr/>
            <p:nvPr/>
          </p:nvGrpSpPr>
          <p:grpSpPr>
            <a:xfrm>
              <a:off x="1284601" y="2158168"/>
              <a:ext cx="495923" cy="310517"/>
              <a:chOff x="1284601" y="2158168"/>
              <a:chExt cx="495923" cy="310517"/>
            </a:xfrm>
          </p:grpSpPr>
          <p:sp>
            <p:nvSpPr>
              <p:cNvPr id="12229" name="Google Shape;12229;p59"/>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0" name="Google Shape;12230;p59"/>
              <p:cNvGrpSpPr/>
              <p:nvPr/>
            </p:nvGrpSpPr>
            <p:grpSpPr>
              <a:xfrm>
                <a:off x="1507666" y="2158168"/>
                <a:ext cx="272858" cy="310517"/>
                <a:chOff x="1507666" y="2158168"/>
                <a:chExt cx="272858" cy="310517"/>
              </a:xfrm>
            </p:grpSpPr>
            <p:grpSp>
              <p:nvGrpSpPr>
                <p:cNvPr id="12231" name="Google Shape;12231;p59"/>
                <p:cNvGrpSpPr/>
                <p:nvPr/>
              </p:nvGrpSpPr>
              <p:grpSpPr>
                <a:xfrm>
                  <a:off x="1507666" y="2176104"/>
                  <a:ext cx="166395" cy="273149"/>
                  <a:chOff x="1507666" y="2176104"/>
                  <a:chExt cx="166395" cy="273149"/>
                </a:xfrm>
              </p:grpSpPr>
              <p:sp>
                <p:nvSpPr>
                  <p:cNvPr id="12232" name="Google Shape;12232;p59"/>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9"/>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9"/>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9"/>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9"/>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9"/>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9"/>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9" name="Google Shape;12239;p59"/>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9"/>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1" name="Google Shape;12241;p59"/>
            <p:cNvGrpSpPr/>
            <p:nvPr/>
          </p:nvGrpSpPr>
          <p:grpSpPr>
            <a:xfrm>
              <a:off x="1284601" y="1681380"/>
              <a:ext cx="495923" cy="310517"/>
              <a:chOff x="1284601" y="1681380"/>
              <a:chExt cx="495923" cy="310517"/>
            </a:xfrm>
          </p:grpSpPr>
          <p:sp>
            <p:nvSpPr>
              <p:cNvPr id="12242" name="Google Shape;12242;p59"/>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3" name="Google Shape;12243;p59"/>
              <p:cNvGrpSpPr/>
              <p:nvPr/>
            </p:nvGrpSpPr>
            <p:grpSpPr>
              <a:xfrm>
                <a:off x="1507666" y="1681380"/>
                <a:ext cx="272858" cy="310517"/>
                <a:chOff x="1507666" y="1681380"/>
                <a:chExt cx="272858" cy="310517"/>
              </a:xfrm>
            </p:grpSpPr>
            <p:grpSp>
              <p:nvGrpSpPr>
                <p:cNvPr id="12244" name="Google Shape;12244;p59"/>
                <p:cNvGrpSpPr/>
                <p:nvPr/>
              </p:nvGrpSpPr>
              <p:grpSpPr>
                <a:xfrm>
                  <a:off x="1507666" y="1700120"/>
                  <a:ext cx="166395" cy="272984"/>
                  <a:chOff x="1507666" y="1700120"/>
                  <a:chExt cx="166395" cy="272984"/>
                </a:xfrm>
              </p:grpSpPr>
              <p:sp>
                <p:nvSpPr>
                  <p:cNvPr id="12245" name="Google Shape;12245;p59"/>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9"/>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9"/>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9"/>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9"/>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9"/>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9"/>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2" name="Google Shape;12252;p59"/>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9"/>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54" name="Google Shape;12254;p59"/>
          <p:cNvGrpSpPr/>
          <p:nvPr/>
        </p:nvGrpSpPr>
        <p:grpSpPr>
          <a:xfrm>
            <a:off x="6841403" y="2533512"/>
            <a:ext cx="1622269" cy="552443"/>
            <a:chOff x="6894650" y="2574740"/>
            <a:chExt cx="1445100" cy="492111"/>
          </a:xfrm>
        </p:grpSpPr>
        <p:sp>
          <p:nvSpPr>
            <p:cNvPr id="12255" name="Google Shape;12255;p59"/>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9"/>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9"/>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9"/>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9"/>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60" name="Google Shape;12260;p59"/>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2261" name="Google Shape;12261;p59"/>
          <p:cNvGrpSpPr/>
          <p:nvPr/>
        </p:nvGrpSpPr>
        <p:grpSpPr>
          <a:xfrm>
            <a:off x="6860946" y="3907768"/>
            <a:ext cx="1583206" cy="475705"/>
            <a:chOff x="6953919" y="3907920"/>
            <a:chExt cx="1377300" cy="475705"/>
          </a:xfrm>
        </p:grpSpPr>
        <p:cxnSp>
          <p:nvCxnSpPr>
            <p:cNvPr id="12262" name="Google Shape;12262;p59"/>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263" name="Google Shape;12263;p59"/>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2264" name="Google Shape;12264;p59"/>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265" name="Google Shape;12265;p59"/>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2266" name="Google Shape;12266;p59"/>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2267" name="Google Shape;12267;p59"/>
          <p:cNvGrpSpPr/>
          <p:nvPr/>
        </p:nvGrpSpPr>
        <p:grpSpPr>
          <a:xfrm>
            <a:off x="2364534" y="2668913"/>
            <a:ext cx="836286" cy="824529"/>
            <a:chOff x="2389399" y="2595741"/>
            <a:chExt cx="812796" cy="801369"/>
          </a:xfrm>
        </p:grpSpPr>
        <p:grpSp>
          <p:nvGrpSpPr>
            <p:cNvPr id="12268" name="Google Shape;12268;p59"/>
            <p:cNvGrpSpPr/>
            <p:nvPr/>
          </p:nvGrpSpPr>
          <p:grpSpPr>
            <a:xfrm>
              <a:off x="2492145" y="2881565"/>
              <a:ext cx="607300" cy="229751"/>
              <a:chOff x="2492145" y="2881565"/>
              <a:chExt cx="607300" cy="229751"/>
            </a:xfrm>
          </p:grpSpPr>
          <p:sp>
            <p:nvSpPr>
              <p:cNvPr id="12269" name="Google Shape;12269;p59"/>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9"/>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9"/>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59"/>
            <p:cNvGrpSpPr/>
            <p:nvPr/>
          </p:nvGrpSpPr>
          <p:grpSpPr>
            <a:xfrm>
              <a:off x="2389399" y="2595741"/>
              <a:ext cx="812796" cy="296825"/>
              <a:chOff x="2389399" y="2595741"/>
              <a:chExt cx="812796" cy="296825"/>
            </a:xfrm>
          </p:grpSpPr>
          <p:grpSp>
            <p:nvGrpSpPr>
              <p:cNvPr id="12273" name="Google Shape;12273;p59"/>
              <p:cNvGrpSpPr/>
              <p:nvPr/>
            </p:nvGrpSpPr>
            <p:grpSpPr>
              <a:xfrm>
                <a:off x="2389399" y="2595741"/>
                <a:ext cx="363638" cy="296825"/>
                <a:chOff x="2389399" y="2595741"/>
                <a:chExt cx="363638" cy="296825"/>
              </a:xfrm>
            </p:grpSpPr>
            <p:grpSp>
              <p:nvGrpSpPr>
                <p:cNvPr id="12274" name="Google Shape;12274;p59"/>
                <p:cNvGrpSpPr/>
                <p:nvPr/>
              </p:nvGrpSpPr>
              <p:grpSpPr>
                <a:xfrm>
                  <a:off x="2493852" y="2794333"/>
                  <a:ext cx="259185" cy="98232"/>
                  <a:chOff x="2493852" y="2794333"/>
                  <a:chExt cx="259185" cy="98232"/>
                </a:xfrm>
              </p:grpSpPr>
              <p:sp>
                <p:nvSpPr>
                  <p:cNvPr id="12275" name="Google Shape;12275;p59"/>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9"/>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9"/>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59"/>
                <p:cNvGrpSpPr/>
                <p:nvPr/>
              </p:nvGrpSpPr>
              <p:grpSpPr>
                <a:xfrm>
                  <a:off x="2389399" y="2595741"/>
                  <a:ext cx="224343" cy="182054"/>
                  <a:chOff x="2389399" y="2595741"/>
                  <a:chExt cx="224343" cy="182054"/>
                </a:xfrm>
              </p:grpSpPr>
              <p:sp>
                <p:nvSpPr>
                  <p:cNvPr id="12279" name="Google Shape;12279;p59"/>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9"/>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81" name="Google Shape;12281;p59"/>
              <p:cNvGrpSpPr/>
              <p:nvPr/>
            </p:nvGrpSpPr>
            <p:grpSpPr>
              <a:xfrm>
                <a:off x="2683630" y="2595741"/>
                <a:ext cx="224334" cy="296825"/>
                <a:chOff x="2683630" y="2595741"/>
                <a:chExt cx="224334" cy="296825"/>
              </a:xfrm>
            </p:grpSpPr>
            <p:grpSp>
              <p:nvGrpSpPr>
                <p:cNvPr id="12282" name="Google Shape;12282;p59"/>
                <p:cNvGrpSpPr/>
                <p:nvPr/>
              </p:nvGrpSpPr>
              <p:grpSpPr>
                <a:xfrm>
                  <a:off x="2788083" y="2794333"/>
                  <a:ext cx="15356" cy="98232"/>
                  <a:chOff x="2788083" y="2794333"/>
                  <a:chExt cx="15356" cy="98232"/>
                </a:xfrm>
              </p:grpSpPr>
              <p:sp>
                <p:nvSpPr>
                  <p:cNvPr id="12283" name="Google Shape;12283;p59"/>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9"/>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9"/>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6" name="Google Shape;12286;p59"/>
                <p:cNvGrpSpPr/>
                <p:nvPr/>
              </p:nvGrpSpPr>
              <p:grpSpPr>
                <a:xfrm>
                  <a:off x="2683630" y="2595741"/>
                  <a:ext cx="224334" cy="182054"/>
                  <a:chOff x="2683630" y="2595741"/>
                  <a:chExt cx="224334" cy="182054"/>
                </a:xfrm>
              </p:grpSpPr>
              <p:sp>
                <p:nvSpPr>
                  <p:cNvPr id="12287" name="Google Shape;12287;p59"/>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9"/>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89" name="Google Shape;12289;p59"/>
              <p:cNvGrpSpPr/>
              <p:nvPr/>
            </p:nvGrpSpPr>
            <p:grpSpPr>
              <a:xfrm>
                <a:off x="2838475" y="2595741"/>
                <a:ext cx="363719" cy="296825"/>
                <a:chOff x="2838475" y="2595741"/>
                <a:chExt cx="363719" cy="296825"/>
              </a:xfrm>
            </p:grpSpPr>
            <p:grpSp>
              <p:nvGrpSpPr>
                <p:cNvPr id="12290" name="Google Shape;12290;p59"/>
                <p:cNvGrpSpPr/>
                <p:nvPr/>
              </p:nvGrpSpPr>
              <p:grpSpPr>
                <a:xfrm>
                  <a:off x="2838475" y="2794333"/>
                  <a:ext cx="259185" cy="98232"/>
                  <a:chOff x="2838475" y="2794333"/>
                  <a:chExt cx="259185" cy="98232"/>
                </a:xfrm>
              </p:grpSpPr>
              <p:sp>
                <p:nvSpPr>
                  <p:cNvPr id="12291" name="Google Shape;12291;p59"/>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9"/>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9"/>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59"/>
                <p:cNvGrpSpPr/>
                <p:nvPr/>
              </p:nvGrpSpPr>
              <p:grpSpPr>
                <a:xfrm>
                  <a:off x="2977852" y="2595741"/>
                  <a:ext cx="224343" cy="182054"/>
                  <a:chOff x="2977852" y="2595741"/>
                  <a:chExt cx="224343" cy="182054"/>
                </a:xfrm>
              </p:grpSpPr>
              <p:sp>
                <p:nvSpPr>
                  <p:cNvPr id="12295" name="Google Shape;12295;p59"/>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9"/>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97" name="Google Shape;12297;p59"/>
            <p:cNvGrpSpPr/>
            <p:nvPr/>
          </p:nvGrpSpPr>
          <p:grpSpPr>
            <a:xfrm>
              <a:off x="2389399" y="3100241"/>
              <a:ext cx="812796" cy="296869"/>
              <a:chOff x="2389399" y="3100241"/>
              <a:chExt cx="812796" cy="296869"/>
            </a:xfrm>
          </p:grpSpPr>
          <p:grpSp>
            <p:nvGrpSpPr>
              <p:cNvPr id="12298" name="Google Shape;12298;p59"/>
              <p:cNvGrpSpPr/>
              <p:nvPr/>
            </p:nvGrpSpPr>
            <p:grpSpPr>
              <a:xfrm>
                <a:off x="2683630" y="3100241"/>
                <a:ext cx="224334" cy="296869"/>
                <a:chOff x="2683630" y="3100241"/>
                <a:chExt cx="224334" cy="296869"/>
              </a:xfrm>
            </p:grpSpPr>
            <p:grpSp>
              <p:nvGrpSpPr>
                <p:cNvPr id="12299" name="Google Shape;12299;p59"/>
                <p:cNvGrpSpPr/>
                <p:nvPr/>
              </p:nvGrpSpPr>
              <p:grpSpPr>
                <a:xfrm>
                  <a:off x="2788083" y="3100241"/>
                  <a:ext cx="15356" cy="98237"/>
                  <a:chOff x="2788083" y="3100241"/>
                  <a:chExt cx="15356" cy="98237"/>
                </a:xfrm>
              </p:grpSpPr>
              <p:sp>
                <p:nvSpPr>
                  <p:cNvPr id="12300" name="Google Shape;12300;p59"/>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9"/>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9"/>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3" name="Google Shape;12303;p59"/>
                <p:cNvGrpSpPr/>
                <p:nvPr/>
              </p:nvGrpSpPr>
              <p:grpSpPr>
                <a:xfrm>
                  <a:off x="2683630" y="3215065"/>
                  <a:ext cx="224334" cy="182045"/>
                  <a:chOff x="2683630" y="3215065"/>
                  <a:chExt cx="224334" cy="182045"/>
                </a:xfrm>
              </p:grpSpPr>
              <p:sp>
                <p:nvSpPr>
                  <p:cNvPr id="12304" name="Google Shape;12304;p59"/>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9"/>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06" name="Google Shape;12306;p59"/>
              <p:cNvGrpSpPr/>
              <p:nvPr/>
            </p:nvGrpSpPr>
            <p:grpSpPr>
              <a:xfrm>
                <a:off x="2389399" y="3100241"/>
                <a:ext cx="363638" cy="296869"/>
                <a:chOff x="2389399" y="3100241"/>
                <a:chExt cx="363638" cy="296869"/>
              </a:xfrm>
            </p:grpSpPr>
            <p:grpSp>
              <p:nvGrpSpPr>
                <p:cNvPr id="12307" name="Google Shape;12307;p59"/>
                <p:cNvGrpSpPr/>
                <p:nvPr/>
              </p:nvGrpSpPr>
              <p:grpSpPr>
                <a:xfrm>
                  <a:off x="2493852" y="3100241"/>
                  <a:ext cx="259185" cy="98237"/>
                  <a:chOff x="2493852" y="3100241"/>
                  <a:chExt cx="259185" cy="98237"/>
                </a:xfrm>
              </p:grpSpPr>
              <p:sp>
                <p:nvSpPr>
                  <p:cNvPr id="12308" name="Google Shape;12308;p59"/>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9"/>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9"/>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1" name="Google Shape;12311;p59"/>
                <p:cNvGrpSpPr/>
                <p:nvPr/>
              </p:nvGrpSpPr>
              <p:grpSpPr>
                <a:xfrm>
                  <a:off x="2389399" y="3215065"/>
                  <a:ext cx="224343" cy="182045"/>
                  <a:chOff x="2389399" y="3215065"/>
                  <a:chExt cx="224343" cy="182045"/>
                </a:xfrm>
              </p:grpSpPr>
              <p:sp>
                <p:nvSpPr>
                  <p:cNvPr id="12312" name="Google Shape;12312;p59"/>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9"/>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14" name="Google Shape;12314;p59"/>
              <p:cNvGrpSpPr/>
              <p:nvPr/>
            </p:nvGrpSpPr>
            <p:grpSpPr>
              <a:xfrm>
                <a:off x="2838475" y="3100241"/>
                <a:ext cx="363719" cy="296869"/>
                <a:chOff x="2838475" y="3100241"/>
                <a:chExt cx="363719" cy="296869"/>
              </a:xfrm>
            </p:grpSpPr>
            <p:grpSp>
              <p:nvGrpSpPr>
                <p:cNvPr id="12315" name="Google Shape;12315;p59"/>
                <p:cNvGrpSpPr/>
                <p:nvPr/>
              </p:nvGrpSpPr>
              <p:grpSpPr>
                <a:xfrm>
                  <a:off x="2838475" y="3100241"/>
                  <a:ext cx="259185" cy="98237"/>
                  <a:chOff x="2838475" y="3100241"/>
                  <a:chExt cx="259185" cy="98237"/>
                </a:xfrm>
              </p:grpSpPr>
              <p:sp>
                <p:nvSpPr>
                  <p:cNvPr id="12316" name="Google Shape;12316;p59"/>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9"/>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9"/>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59"/>
                <p:cNvGrpSpPr/>
                <p:nvPr/>
              </p:nvGrpSpPr>
              <p:grpSpPr>
                <a:xfrm>
                  <a:off x="2977852" y="3215065"/>
                  <a:ext cx="224343" cy="182045"/>
                  <a:chOff x="2977852" y="3215065"/>
                  <a:chExt cx="224343" cy="182045"/>
                </a:xfrm>
              </p:grpSpPr>
              <p:sp>
                <p:nvSpPr>
                  <p:cNvPr id="12320" name="Google Shape;12320;p59"/>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9"/>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25" name="Shape 12325"/>
        <p:cNvGrpSpPr/>
        <p:nvPr/>
      </p:nvGrpSpPr>
      <p:grpSpPr>
        <a:xfrm>
          <a:off x="0" y="0"/>
          <a:ext cx="0" cy="0"/>
          <a:chOff x="0" y="0"/>
          <a:chExt cx="0" cy="0"/>
        </a:xfrm>
      </p:grpSpPr>
      <p:grpSp>
        <p:nvGrpSpPr>
          <p:cNvPr id="12326" name="Google Shape;12326;p60"/>
          <p:cNvGrpSpPr/>
          <p:nvPr/>
        </p:nvGrpSpPr>
        <p:grpSpPr>
          <a:xfrm>
            <a:off x="718875" y="3363288"/>
            <a:ext cx="2390414" cy="1024800"/>
            <a:chOff x="728925" y="3296613"/>
            <a:chExt cx="2390414" cy="1024800"/>
          </a:xfrm>
        </p:grpSpPr>
        <p:grpSp>
          <p:nvGrpSpPr>
            <p:cNvPr id="12327" name="Google Shape;12327;p60"/>
            <p:cNvGrpSpPr/>
            <p:nvPr/>
          </p:nvGrpSpPr>
          <p:grpSpPr>
            <a:xfrm>
              <a:off x="728925" y="3619800"/>
              <a:ext cx="2390414" cy="500893"/>
              <a:chOff x="728925" y="3619800"/>
              <a:chExt cx="2390414" cy="500893"/>
            </a:xfrm>
          </p:grpSpPr>
          <p:sp>
            <p:nvSpPr>
              <p:cNvPr id="12328" name="Google Shape;12328;p60"/>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329" name="Google Shape;12329;p60"/>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330" name="Google Shape;12330;p60"/>
            <p:cNvGrpSpPr/>
            <p:nvPr/>
          </p:nvGrpSpPr>
          <p:grpSpPr>
            <a:xfrm>
              <a:off x="1348050" y="3296613"/>
              <a:ext cx="1706152" cy="1024800"/>
              <a:chOff x="1348050" y="3296613"/>
              <a:chExt cx="1706152" cy="1024800"/>
            </a:xfrm>
          </p:grpSpPr>
          <p:sp>
            <p:nvSpPr>
              <p:cNvPr id="12331" name="Google Shape;12331;p60"/>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332" name="Google Shape;12332;p60"/>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333" name="Google Shape;12333;p60"/>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334" name="Google Shape;12334;p60"/>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335" name="Google Shape;12335;p60"/>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336" name="Google Shape;12336;p60"/>
            <p:cNvGrpSpPr/>
            <p:nvPr/>
          </p:nvGrpSpPr>
          <p:grpSpPr>
            <a:xfrm>
              <a:off x="1455707" y="3654858"/>
              <a:ext cx="1491150" cy="417657"/>
              <a:chOff x="1455707" y="3654858"/>
              <a:chExt cx="1491150" cy="417657"/>
            </a:xfrm>
          </p:grpSpPr>
          <p:sp>
            <p:nvSpPr>
              <p:cNvPr id="12337" name="Google Shape;12337;p60"/>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0"/>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0"/>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0"/>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0"/>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0"/>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0"/>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0"/>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0"/>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0"/>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0"/>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0"/>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0"/>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0"/>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0"/>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0"/>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0"/>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0"/>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0"/>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0"/>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357" name="Google Shape;12357;p60"/>
          <p:cNvGraphicFramePr/>
          <p:nvPr/>
        </p:nvGraphicFramePr>
        <p:xfrm>
          <a:off x="5954575" y="2361200"/>
          <a:ext cx="3000000" cy="3000000"/>
        </p:xfrm>
        <a:graphic>
          <a:graphicData uri="http://schemas.openxmlformats.org/drawingml/2006/table">
            <a:tbl>
              <a:tblPr>
                <a:noFill/>
                <a:tableStyleId>{FBEB26D3-4385-4E53-9F59-ACE96F294756}</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2358" name="Google Shape;12358;p60"/>
          <p:cNvGrpSpPr/>
          <p:nvPr/>
        </p:nvGrpSpPr>
        <p:grpSpPr>
          <a:xfrm>
            <a:off x="727251" y="1188964"/>
            <a:ext cx="2396505" cy="976502"/>
            <a:chOff x="749309" y="1112739"/>
            <a:chExt cx="2371603" cy="976502"/>
          </a:xfrm>
        </p:grpSpPr>
        <p:grpSp>
          <p:nvGrpSpPr>
            <p:cNvPr id="12359" name="Google Shape;12359;p60"/>
            <p:cNvGrpSpPr/>
            <p:nvPr/>
          </p:nvGrpSpPr>
          <p:grpSpPr>
            <a:xfrm>
              <a:off x="1092126" y="1112739"/>
              <a:ext cx="2028786" cy="975464"/>
              <a:chOff x="1092126" y="1112739"/>
              <a:chExt cx="2028786" cy="975464"/>
            </a:xfrm>
          </p:grpSpPr>
          <p:sp>
            <p:nvSpPr>
              <p:cNvPr id="12360" name="Google Shape;12360;p60"/>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0"/>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0"/>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0"/>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0"/>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0"/>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0"/>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0"/>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0"/>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0"/>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0"/>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0"/>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0"/>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0"/>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0"/>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0"/>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0"/>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0"/>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0"/>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0"/>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0"/>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0"/>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0"/>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0"/>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60"/>
            <p:cNvGrpSpPr/>
            <p:nvPr/>
          </p:nvGrpSpPr>
          <p:grpSpPr>
            <a:xfrm>
              <a:off x="749309" y="1112739"/>
              <a:ext cx="314700" cy="975464"/>
              <a:chOff x="749309" y="1112739"/>
              <a:chExt cx="314700" cy="975464"/>
            </a:xfrm>
          </p:grpSpPr>
          <p:sp>
            <p:nvSpPr>
              <p:cNvPr id="12385" name="Google Shape;12385;p60"/>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0"/>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0"/>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0"/>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9" name="Google Shape;12389;p6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2393" name="Google Shape;12393;p60"/>
          <p:cNvGraphicFramePr/>
          <p:nvPr/>
        </p:nvGraphicFramePr>
        <p:xfrm>
          <a:off x="5954600" y="1188950"/>
          <a:ext cx="3000000" cy="3000000"/>
        </p:xfrm>
        <a:graphic>
          <a:graphicData uri="http://schemas.openxmlformats.org/drawingml/2006/table">
            <a:tbl>
              <a:tblPr>
                <a:noFill/>
                <a:tableStyleId>{FBEB26D3-4385-4E53-9F59-ACE96F294756}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2394" name="Google Shape;12394;p60"/>
          <p:cNvGraphicFramePr/>
          <p:nvPr/>
        </p:nvGraphicFramePr>
        <p:xfrm>
          <a:off x="3375463" y="2361200"/>
          <a:ext cx="3000000" cy="3000000"/>
        </p:xfrm>
        <a:graphic>
          <a:graphicData uri="http://schemas.openxmlformats.org/drawingml/2006/table">
            <a:tbl>
              <a:tblPr>
                <a:noFill/>
                <a:tableStyleId>{FBEB26D3-4385-4E53-9F59-ACE96F294756}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2395" name="Google Shape;12395;p60"/>
          <p:cNvGrpSpPr/>
          <p:nvPr/>
        </p:nvGrpSpPr>
        <p:grpSpPr>
          <a:xfrm>
            <a:off x="3377449" y="3352160"/>
            <a:ext cx="2363377" cy="1047062"/>
            <a:chOff x="3358399" y="3285485"/>
            <a:chExt cx="2363377" cy="1047062"/>
          </a:xfrm>
        </p:grpSpPr>
        <p:grpSp>
          <p:nvGrpSpPr>
            <p:cNvPr id="12396" name="Google Shape;12396;p60"/>
            <p:cNvGrpSpPr/>
            <p:nvPr/>
          </p:nvGrpSpPr>
          <p:grpSpPr>
            <a:xfrm>
              <a:off x="3358412" y="3285485"/>
              <a:ext cx="2363244" cy="139500"/>
              <a:chOff x="3358412" y="3285485"/>
              <a:chExt cx="2363244" cy="139500"/>
            </a:xfrm>
          </p:grpSpPr>
          <p:sp>
            <p:nvSpPr>
              <p:cNvPr id="12397" name="Google Shape;12397;p60"/>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0"/>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0"/>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0"/>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0"/>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60"/>
            <p:cNvGrpSpPr/>
            <p:nvPr/>
          </p:nvGrpSpPr>
          <p:grpSpPr>
            <a:xfrm>
              <a:off x="3358412" y="3466996"/>
              <a:ext cx="2363244" cy="139500"/>
              <a:chOff x="3358412" y="3466996"/>
              <a:chExt cx="2363244" cy="139500"/>
            </a:xfrm>
          </p:grpSpPr>
          <p:sp>
            <p:nvSpPr>
              <p:cNvPr id="12403" name="Google Shape;12403;p60"/>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0"/>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0"/>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0"/>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0"/>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60"/>
            <p:cNvGrpSpPr/>
            <p:nvPr/>
          </p:nvGrpSpPr>
          <p:grpSpPr>
            <a:xfrm>
              <a:off x="3358412" y="3648507"/>
              <a:ext cx="2363244" cy="139500"/>
              <a:chOff x="3358412" y="3648507"/>
              <a:chExt cx="2363244" cy="139500"/>
            </a:xfrm>
          </p:grpSpPr>
          <p:sp>
            <p:nvSpPr>
              <p:cNvPr id="12409" name="Google Shape;12409;p60"/>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0"/>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0"/>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0"/>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0"/>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60"/>
            <p:cNvGrpSpPr/>
            <p:nvPr/>
          </p:nvGrpSpPr>
          <p:grpSpPr>
            <a:xfrm>
              <a:off x="3358412" y="3830018"/>
              <a:ext cx="2363244" cy="139500"/>
              <a:chOff x="3358412" y="3830018"/>
              <a:chExt cx="2363244" cy="139500"/>
            </a:xfrm>
          </p:grpSpPr>
          <p:sp>
            <p:nvSpPr>
              <p:cNvPr id="12415" name="Google Shape;12415;p60"/>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0"/>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0"/>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0"/>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0"/>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60"/>
            <p:cNvGrpSpPr/>
            <p:nvPr/>
          </p:nvGrpSpPr>
          <p:grpSpPr>
            <a:xfrm>
              <a:off x="3358399" y="4011514"/>
              <a:ext cx="2363377" cy="139537"/>
              <a:chOff x="3294800" y="4134603"/>
              <a:chExt cx="2638876" cy="152400"/>
            </a:xfrm>
          </p:grpSpPr>
          <p:sp>
            <p:nvSpPr>
              <p:cNvPr id="12421" name="Google Shape;12421;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60"/>
            <p:cNvGrpSpPr/>
            <p:nvPr/>
          </p:nvGrpSpPr>
          <p:grpSpPr>
            <a:xfrm>
              <a:off x="3358399" y="4193010"/>
              <a:ext cx="2363377" cy="139537"/>
              <a:chOff x="3294800" y="4134603"/>
              <a:chExt cx="2638876" cy="152400"/>
            </a:xfrm>
          </p:grpSpPr>
          <p:sp>
            <p:nvSpPr>
              <p:cNvPr id="12427" name="Google Shape;12427;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432" name="Google Shape;12432;p60"/>
          <p:cNvGraphicFramePr/>
          <p:nvPr/>
        </p:nvGraphicFramePr>
        <p:xfrm>
          <a:off x="728250" y="2361200"/>
          <a:ext cx="3000000" cy="3000000"/>
        </p:xfrm>
        <a:graphic>
          <a:graphicData uri="http://schemas.openxmlformats.org/drawingml/2006/table">
            <a:tbl>
              <a:tblPr>
                <a:noFill/>
                <a:tableStyleId>{FBEB26D3-4385-4E53-9F59-ACE96F294756}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2433" name="Google Shape;12433;p60"/>
          <p:cNvGrpSpPr/>
          <p:nvPr/>
        </p:nvGrpSpPr>
        <p:grpSpPr>
          <a:xfrm>
            <a:off x="4177919" y="2765014"/>
            <a:ext cx="1302095" cy="60959"/>
            <a:chOff x="3558802" y="4011427"/>
            <a:chExt cx="1866000" cy="111300"/>
          </a:xfrm>
        </p:grpSpPr>
        <p:sp>
          <p:nvSpPr>
            <p:cNvPr id="12434" name="Google Shape;12434;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60"/>
          <p:cNvGrpSpPr/>
          <p:nvPr/>
        </p:nvGrpSpPr>
        <p:grpSpPr>
          <a:xfrm>
            <a:off x="4723407" y="3047174"/>
            <a:ext cx="914340" cy="60959"/>
            <a:chOff x="3558802" y="4011427"/>
            <a:chExt cx="1866000" cy="111300"/>
          </a:xfrm>
        </p:grpSpPr>
        <p:sp>
          <p:nvSpPr>
            <p:cNvPr id="12437" name="Google Shape;12437;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9" name="Google Shape;12439;p60"/>
          <p:cNvGrpSpPr/>
          <p:nvPr/>
        </p:nvGrpSpPr>
        <p:grpSpPr>
          <a:xfrm>
            <a:off x="5926924" y="3381697"/>
            <a:ext cx="2519825" cy="1001454"/>
            <a:chOff x="1906114" y="789980"/>
            <a:chExt cx="1487676" cy="606868"/>
          </a:xfrm>
        </p:grpSpPr>
        <p:cxnSp>
          <p:nvCxnSpPr>
            <p:cNvPr id="12440" name="Google Shape;12440;p6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441" name="Google Shape;12441;p6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442" name="Google Shape;12442;p6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2443" name="Google Shape;12443;p6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2444" name="Google Shape;12444;p6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2445" name="Google Shape;12445;p6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2446" name="Google Shape;12446;p6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2447" name="Google Shape;12447;p6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2454" name="Google Shape;12454;p6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455" name="Google Shape;12455;p6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456" name="Google Shape;12456;p6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60"/>
          <p:cNvGrpSpPr/>
          <p:nvPr/>
        </p:nvGrpSpPr>
        <p:grpSpPr>
          <a:xfrm>
            <a:off x="3372612" y="1159008"/>
            <a:ext cx="2363393" cy="1005865"/>
            <a:chOff x="3292400" y="1193188"/>
            <a:chExt cx="2615240" cy="1131075"/>
          </a:xfrm>
        </p:grpSpPr>
        <p:sp>
          <p:nvSpPr>
            <p:cNvPr id="12458" name="Google Shape;12458;p60"/>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59" name="Google Shape;12459;p60"/>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60" name="Google Shape;12460;p60"/>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2461" name="Google Shape;12461;p60"/>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2462" name="Google Shape;12462;p60"/>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2463" name="Google Shape;12463;p60"/>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2464" name="Google Shape;12464;p60"/>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2465" name="Google Shape;12465;p60"/>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2466" name="Google Shape;12466;p60"/>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2467" name="Google Shape;12467;p60"/>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2468" name="Google Shape;12468;p60"/>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69" name="Google Shape;12469;p60"/>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70" name="Google Shape;12470;p60"/>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71" name="Google Shape;12471;p60"/>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72" name="Google Shape;12472;p60"/>
            <p:cNvGrpSpPr/>
            <p:nvPr/>
          </p:nvGrpSpPr>
          <p:grpSpPr>
            <a:xfrm>
              <a:off x="3748438" y="1378608"/>
              <a:ext cx="2159202" cy="903971"/>
              <a:chOff x="1683525" y="2179850"/>
              <a:chExt cx="4519050" cy="2134525"/>
            </a:xfrm>
          </p:grpSpPr>
          <p:sp>
            <p:nvSpPr>
              <p:cNvPr id="12473" name="Google Shape;12473;p6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74" name="Google Shape;12474;p6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75" name="Google Shape;12475;p6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76" name="Google Shape;12476;p6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77" name="Google Shape;12477;p6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78" name="Google Shape;12478;p6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79" name="Google Shape;12479;p6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80" name="Google Shape;12480;p6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81" name="Google Shape;12481;p6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82" name="Google Shape;12482;p6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83" name="Google Shape;12483;p6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84" name="Google Shape;12484;p6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88" name="Shape 12488"/>
        <p:cNvGrpSpPr/>
        <p:nvPr/>
      </p:nvGrpSpPr>
      <p:grpSpPr>
        <a:xfrm>
          <a:off x="0" y="0"/>
          <a:ext cx="0" cy="0"/>
          <a:chOff x="0" y="0"/>
          <a:chExt cx="0" cy="0"/>
        </a:xfrm>
      </p:grpSpPr>
      <p:grpSp>
        <p:nvGrpSpPr>
          <p:cNvPr id="12489" name="Google Shape;12489;p61"/>
          <p:cNvGrpSpPr/>
          <p:nvPr/>
        </p:nvGrpSpPr>
        <p:grpSpPr>
          <a:xfrm>
            <a:off x="4814684" y="1191441"/>
            <a:ext cx="745431" cy="718863"/>
            <a:chOff x="4249973" y="1201875"/>
            <a:chExt cx="1958568" cy="1888762"/>
          </a:xfrm>
        </p:grpSpPr>
        <p:sp>
          <p:nvSpPr>
            <p:cNvPr id="12490" name="Google Shape;12490;p61"/>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1" name="Google Shape;12491;p61"/>
            <p:cNvGrpSpPr/>
            <p:nvPr/>
          </p:nvGrpSpPr>
          <p:grpSpPr>
            <a:xfrm>
              <a:off x="5853086" y="1789142"/>
              <a:ext cx="355454" cy="1048099"/>
              <a:chOff x="5576108" y="2016725"/>
              <a:chExt cx="565200" cy="1666560"/>
            </a:xfrm>
          </p:grpSpPr>
          <p:sp>
            <p:nvSpPr>
              <p:cNvPr id="12492" name="Google Shape;12492;p61"/>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93" name="Google Shape;12493;p6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61"/>
            <p:cNvGrpSpPr/>
            <p:nvPr/>
          </p:nvGrpSpPr>
          <p:grpSpPr>
            <a:xfrm>
              <a:off x="4869455" y="2691676"/>
              <a:ext cx="1013897" cy="398961"/>
              <a:chOff x="4012057" y="3451825"/>
              <a:chExt cx="1612175" cy="634379"/>
            </a:xfrm>
          </p:grpSpPr>
          <p:sp>
            <p:nvSpPr>
              <p:cNvPr id="12495" name="Google Shape;12495;p61"/>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96" name="Google Shape;12496;p6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7" name="Google Shape;12497;p61"/>
            <p:cNvGrpSpPr/>
            <p:nvPr/>
          </p:nvGrpSpPr>
          <p:grpSpPr>
            <a:xfrm>
              <a:off x="4276937" y="2155961"/>
              <a:ext cx="651965" cy="891358"/>
              <a:chOff x="3069908" y="2599997"/>
              <a:chExt cx="1036675" cy="1417328"/>
            </a:xfrm>
          </p:grpSpPr>
          <p:sp>
            <p:nvSpPr>
              <p:cNvPr id="12498" name="Google Shape;12498;p61"/>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99" name="Google Shape;12499;p6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61"/>
            <p:cNvGrpSpPr/>
            <p:nvPr/>
          </p:nvGrpSpPr>
          <p:grpSpPr>
            <a:xfrm>
              <a:off x="5054918" y="1201875"/>
              <a:ext cx="999548" cy="602711"/>
              <a:chOff x="4306958" y="1082925"/>
              <a:chExt cx="1589359" cy="958358"/>
            </a:xfrm>
          </p:grpSpPr>
          <p:sp>
            <p:nvSpPr>
              <p:cNvPr id="12501" name="Google Shape;12501;p61"/>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502" name="Google Shape;12502;p6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3" name="Google Shape;12503;p61"/>
            <p:cNvGrpSpPr/>
            <p:nvPr/>
          </p:nvGrpSpPr>
          <p:grpSpPr>
            <a:xfrm>
              <a:off x="4249973" y="1303451"/>
              <a:ext cx="799317" cy="841334"/>
              <a:chOff x="3027033" y="1244439"/>
              <a:chExt cx="1270977" cy="1337786"/>
            </a:xfrm>
          </p:grpSpPr>
          <p:sp>
            <p:nvSpPr>
              <p:cNvPr id="12504" name="Google Shape;12504;p61"/>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505" name="Google Shape;12505;p6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06" name="Google Shape;12506;p61"/>
          <p:cNvGrpSpPr/>
          <p:nvPr/>
        </p:nvGrpSpPr>
        <p:grpSpPr>
          <a:xfrm>
            <a:off x="731057" y="2069890"/>
            <a:ext cx="761767" cy="729896"/>
            <a:chOff x="2657744" y="2337745"/>
            <a:chExt cx="832987" cy="798137"/>
          </a:xfrm>
        </p:grpSpPr>
        <p:sp>
          <p:nvSpPr>
            <p:cNvPr id="12507" name="Google Shape;12507;p61"/>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1"/>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1"/>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1"/>
          <p:cNvGrpSpPr/>
          <p:nvPr/>
        </p:nvGrpSpPr>
        <p:grpSpPr>
          <a:xfrm>
            <a:off x="3242022" y="2073097"/>
            <a:ext cx="685569" cy="723586"/>
            <a:chOff x="3398134" y="2057755"/>
            <a:chExt cx="704087" cy="743130"/>
          </a:xfrm>
        </p:grpSpPr>
        <p:grpSp>
          <p:nvGrpSpPr>
            <p:cNvPr id="12514" name="Google Shape;12514;p61"/>
            <p:cNvGrpSpPr/>
            <p:nvPr/>
          </p:nvGrpSpPr>
          <p:grpSpPr>
            <a:xfrm>
              <a:off x="3398134" y="2290183"/>
              <a:ext cx="315300" cy="219900"/>
              <a:chOff x="3398134" y="2290183"/>
              <a:chExt cx="315300" cy="219900"/>
            </a:xfrm>
          </p:grpSpPr>
          <p:sp>
            <p:nvSpPr>
              <p:cNvPr id="12515" name="Google Shape;12515;p61"/>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516" name="Google Shape;12516;p61"/>
              <p:cNvCxnSpPr>
                <a:stCxn id="1251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2517" name="Google Shape;12517;p61"/>
            <p:cNvGrpSpPr/>
            <p:nvPr/>
          </p:nvGrpSpPr>
          <p:grpSpPr>
            <a:xfrm>
              <a:off x="3547823" y="2467358"/>
              <a:ext cx="219900" cy="333527"/>
              <a:chOff x="3547823" y="2467358"/>
              <a:chExt cx="219900" cy="333527"/>
            </a:xfrm>
          </p:grpSpPr>
          <p:sp>
            <p:nvSpPr>
              <p:cNvPr id="12518" name="Google Shape;12518;p61"/>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519" name="Google Shape;12519;p61"/>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2520" name="Google Shape;12520;p61"/>
            <p:cNvGrpSpPr/>
            <p:nvPr/>
          </p:nvGrpSpPr>
          <p:grpSpPr>
            <a:xfrm>
              <a:off x="3734138" y="2467358"/>
              <a:ext cx="219900" cy="333527"/>
              <a:chOff x="3734138" y="2467358"/>
              <a:chExt cx="219900" cy="333527"/>
            </a:xfrm>
          </p:grpSpPr>
          <p:sp>
            <p:nvSpPr>
              <p:cNvPr id="12521" name="Google Shape;12521;p61"/>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522" name="Google Shape;12522;p61"/>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2523" name="Google Shape;12523;p61"/>
            <p:cNvGrpSpPr/>
            <p:nvPr/>
          </p:nvGrpSpPr>
          <p:grpSpPr>
            <a:xfrm>
              <a:off x="3787560" y="2288011"/>
              <a:ext cx="314661" cy="219900"/>
              <a:chOff x="3787560" y="2288011"/>
              <a:chExt cx="314661" cy="219900"/>
            </a:xfrm>
          </p:grpSpPr>
          <p:sp>
            <p:nvSpPr>
              <p:cNvPr id="12524" name="Google Shape;12524;p61"/>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525" name="Google Shape;12525;p61"/>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2526" name="Google Shape;12526;p61"/>
            <p:cNvGrpSpPr/>
            <p:nvPr/>
          </p:nvGrpSpPr>
          <p:grpSpPr>
            <a:xfrm>
              <a:off x="3637290" y="2057755"/>
              <a:ext cx="219900" cy="335499"/>
              <a:chOff x="3637290" y="2057755"/>
              <a:chExt cx="219900" cy="335499"/>
            </a:xfrm>
          </p:grpSpPr>
          <p:sp>
            <p:nvSpPr>
              <p:cNvPr id="12527" name="Google Shape;12527;p61"/>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2528" name="Google Shape;12528;p61"/>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2529" name="Google Shape;12529;p61"/>
          <p:cNvGrpSpPr/>
          <p:nvPr/>
        </p:nvGrpSpPr>
        <p:grpSpPr>
          <a:xfrm>
            <a:off x="4917244" y="2079792"/>
            <a:ext cx="710153" cy="710153"/>
            <a:chOff x="5007123" y="2079403"/>
            <a:chExt cx="687600" cy="687600"/>
          </a:xfrm>
        </p:grpSpPr>
        <p:sp>
          <p:nvSpPr>
            <p:cNvPr id="12530" name="Google Shape;12530;p61"/>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1"/>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1"/>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1"/>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61"/>
          <p:cNvGrpSpPr/>
          <p:nvPr/>
        </p:nvGrpSpPr>
        <p:grpSpPr>
          <a:xfrm>
            <a:off x="5726681" y="2074299"/>
            <a:ext cx="720998" cy="721183"/>
            <a:chOff x="5797446" y="2063053"/>
            <a:chExt cx="698100" cy="698280"/>
          </a:xfrm>
        </p:grpSpPr>
        <p:sp>
          <p:nvSpPr>
            <p:cNvPr id="12535" name="Google Shape;12535;p61"/>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1"/>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1"/>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1"/>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61"/>
          <p:cNvGrpSpPr/>
          <p:nvPr/>
        </p:nvGrpSpPr>
        <p:grpSpPr>
          <a:xfrm>
            <a:off x="8171828" y="3719904"/>
            <a:ext cx="280585" cy="673164"/>
            <a:chOff x="8075075" y="3754290"/>
            <a:chExt cx="255612" cy="613194"/>
          </a:xfrm>
        </p:grpSpPr>
        <p:grpSp>
          <p:nvGrpSpPr>
            <p:cNvPr id="12540" name="Google Shape;12540;p61"/>
            <p:cNvGrpSpPr/>
            <p:nvPr/>
          </p:nvGrpSpPr>
          <p:grpSpPr>
            <a:xfrm>
              <a:off x="8075075" y="3754290"/>
              <a:ext cx="255612" cy="613194"/>
              <a:chOff x="8075075" y="3754290"/>
              <a:chExt cx="255612" cy="613194"/>
            </a:xfrm>
          </p:grpSpPr>
          <p:sp>
            <p:nvSpPr>
              <p:cNvPr id="12541" name="Google Shape;12541;p61"/>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1"/>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3" name="Google Shape;12543;p61"/>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61"/>
          <p:cNvGrpSpPr/>
          <p:nvPr/>
        </p:nvGrpSpPr>
        <p:grpSpPr>
          <a:xfrm>
            <a:off x="5288887" y="3708700"/>
            <a:ext cx="470352" cy="683745"/>
            <a:chOff x="1697726" y="3244179"/>
            <a:chExt cx="788124" cy="1146069"/>
          </a:xfrm>
        </p:grpSpPr>
        <p:sp>
          <p:nvSpPr>
            <p:cNvPr id="12545" name="Google Shape;12545;p6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7" name="Google Shape;12547;p61"/>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8" name="Google Shape;12548;p61"/>
          <p:cNvGrpSpPr/>
          <p:nvPr/>
        </p:nvGrpSpPr>
        <p:grpSpPr>
          <a:xfrm>
            <a:off x="5910037" y="3719902"/>
            <a:ext cx="293891" cy="293845"/>
            <a:chOff x="6134814" y="3754290"/>
            <a:chExt cx="293891" cy="293845"/>
          </a:xfrm>
        </p:grpSpPr>
        <p:sp>
          <p:nvSpPr>
            <p:cNvPr id="12549" name="Google Shape;12549;p61"/>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1"/>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61"/>
          <p:cNvGrpSpPr/>
          <p:nvPr/>
        </p:nvGrpSpPr>
        <p:grpSpPr>
          <a:xfrm>
            <a:off x="5910037" y="4098574"/>
            <a:ext cx="293891" cy="293891"/>
            <a:chOff x="6134814" y="4086186"/>
            <a:chExt cx="293891" cy="293891"/>
          </a:xfrm>
        </p:grpSpPr>
        <p:sp>
          <p:nvSpPr>
            <p:cNvPr id="12552" name="Google Shape;12552;p61"/>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1"/>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4" name="Google Shape;12554;p61"/>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1"/>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6" name="Google Shape;12556;p61"/>
          <p:cNvGrpSpPr/>
          <p:nvPr/>
        </p:nvGrpSpPr>
        <p:grpSpPr>
          <a:xfrm>
            <a:off x="7835013" y="2927266"/>
            <a:ext cx="622883" cy="621944"/>
            <a:chOff x="1187048" y="238125"/>
            <a:chExt cx="5256397" cy="5248476"/>
          </a:xfrm>
        </p:grpSpPr>
        <p:sp>
          <p:nvSpPr>
            <p:cNvPr id="12557" name="Google Shape;12557;p6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1"/>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1"/>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1"/>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61"/>
          <p:cNvGrpSpPr/>
          <p:nvPr/>
        </p:nvGrpSpPr>
        <p:grpSpPr>
          <a:xfrm>
            <a:off x="2292118" y="2936875"/>
            <a:ext cx="1310987" cy="612407"/>
            <a:chOff x="238125" y="1188750"/>
            <a:chExt cx="7140450" cy="3335550"/>
          </a:xfrm>
        </p:grpSpPr>
        <p:sp>
          <p:nvSpPr>
            <p:cNvPr id="12562" name="Google Shape;12562;p6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7" name="Google Shape;12567;p61"/>
          <p:cNvGrpSpPr/>
          <p:nvPr/>
        </p:nvGrpSpPr>
        <p:grpSpPr>
          <a:xfrm>
            <a:off x="6617990" y="2927430"/>
            <a:ext cx="1110299" cy="621702"/>
            <a:chOff x="238125" y="1335475"/>
            <a:chExt cx="5418735" cy="3034175"/>
          </a:xfrm>
        </p:grpSpPr>
        <p:sp>
          <p:nvSpPr>
            <p:cNvPr id="12568" name="Google Shape;12568;p6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1" name="Google Shape;12571;p61"/>
          <p:cNvGrpSpPr/>
          <p:nvPr/>
        </p:nvGrpSpPr>
        <p:grpSpPr>
          <a:xfrm>
            <a:off x="5435649" y="2924327"/>
            <a:ext cx="1074451" cy="627181"/>
            <a:chOff x="5359127" y="2910889"/>
            <a:chExt cx="1097723" cy="640831"/>
          </a:xfrm>
        </p:grpSpPr>
        <p:grpSp>
          <p:nvGrpSpPr>
            <p:cNvPr id="12572" name="Google Shape;12572;p61"/>
            <p:cNvGrpSpPr/>
            <p:nvPr/>
          </p:nvGrpSpPr>
          <p:grpSpPr>
            <a:xfrm>
              <a:off x="5929791" y="3263088"/>
              <a:ext cx="527060" cy="287097"/>
              <a:chOff x="5929791" y="3263088"/>
              <a:chExt cx="527060" cy="287097"/>
            </a:xfrm>
          </p:grpSpPr>
          <p:sp>
            <p:nvSpPr>
              <p:cNvPr id="12573" name="Google Shape;12573;p61"/>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74" name="Google Shape;12574;p61"/>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75" name="Google Shape;12575;p61"/>
            <p:cNvGrpSpPr/>
            <p:nvPr/>
          </p:nvGrpSpPr>
          <p:grpSpPr>
            <a:xfrm>
              <a:off x="5359127" y="3263089"/>
              <a:ext cx="526428" cy="288631"/>
              <a:chOff x="5359127" y="3263089"/>
              <a:chExt cx="526428" cy="288631"/>
            </a:xfrm>
          </p:grpSpPr>
          <p:sp>
            <p:nvSpPr>
              <p:cNvPr id="12576" name="Google Shape;12576;p61"/>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77" name="Google Shape;12577;p61"/>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78" name="Google Shape;12578;p61"/>
            <p:cNvGrpSpPr/>
            <p:nvPr/>
          </p:nvGrpSpPr>
          <p:grpSpPr>
            <a:xfrm>
              <a:off x="5551525" y="2910889"/>
              <a:ext cx="520901" cy="610283"/>
              <a:chOff x="5551525" y="2910889"/>
              <a:chExt cx="520901" cy="610283"/>
            </a:xfrm>
          </p:grpSpPr>
          <p:sp>
            <p:nvSpPr>
              <p:cNvPr id="12579" name="Google Shape;12579;p61"/>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80" name="Google Shape;12580;p61"/>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81" name="Google Shape;12581;p61"/>
            <p:cNvGrpSpPr/>
            <p:nvPr/>
          </p:nvGrpSpPr>
          <p:grpSpPr>
            <a:xfrm>
              <a:off x="5743962" y="2919100"/>
              <a:ext cx="623674" cy="284502"/>
              <a:chOff x="5743962" y="2919100"/>
              <a:chExt cx="623674" cy="284502"/>
            </a:xfrm>
          </p:grpSpPr>
          <p:sp>
            <p:nvSpPr>
              <p:cNvPr id="12582" name="Google Shape;12582;p61"/>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83" name="Google Shape;12583;p61"/>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2584" name="Google Shape;12584;p61"/>
          <p:cNvGrpSpPr/>
          <p:nvPr/>
        </p:nvGrpSpPr>
        <p:grpSpPr>
          <a:xfrm>
            <a:off x="7586863" y="2075038"/>
            <a:ext cx="874976" cy="719600"/>
            <a:chOff x="7608988" y="2093194"/>
            <a:chExt cx="817276" cy="672147"/>
          </a:xfrm>
        </p:grpSpPr>
        <p:cxnSp>
          <p:nvCxnSpPr>
            <p:cNvPr id="12585" name="Google Shape;12585;p61"/>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86" name="Google Shape;12586;p61"/>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87" name="Google Shape;12587;p61"/>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88" name="Google Shape;12588;p61"/>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89" name="Google Shape;12589;p61"/>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2590" name="Google Shape;12590;p61"/>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2591" name="Google Shape;12591;p61"/>
            <p:cNvGrpSpPr/>
            <p:nvPr/>
          </p:nvGrpSpPr>
          <p:grpSpPr>
            <a:xfrm>
              <a:off x="7721175" y="2093194"/>
              <a:ext cx="599587" cy="623846"/>
              <a:chOff x="7721175" y="2093194"/>
              <a:chExt cx="599587" cy="623846"/>
            </a:xfrm>
          </p:grpSpPr>
          <p:grpSp>
            <p:nvGrpSpPr>
              <p:cNvPr id="12592" name="Google Shape;12592;p61"/>
              <p:cNvGrpSpPr/>
              <p:nvPr/>
            </p:nvGrpSpPr>
            <p:grpSpPr>
              <a:xfrm>
                <a:off x="7721175" y="2093194"/>
                <a:ext cx="291605" cy="623846"/>
                <a:chOff x="9405575" y="2061418"/>
                <a:chExt cx="291605" cy="623846"/>
              </a:xfrm>
            </p:grpSpPr>
            <p:sp>
              <p:nvSpPr>
                <p:cNvPr id="12593" name="Google Shape;12593;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0" name="Google Shape;12600;p61"/>
              <p:cNvGrpSpPr/>
              <p:nvPr/>
            </p:nvGrpSpPr>
            <p:grpSpPr>
              <a:xfrm flipH="1">
                <a:off x="8029157" y="2093194"/>
                <a:ext cx="291605" cy="623846"/>
                <a:chOff x="9405575" y="2061418"/>
                <a:chExt cx="291605" cy="623846"/>
              </a:xfrm>
            </p:grpSpPr>
            <p:sp>
              <p:nvSpPr>
                <p:cNvPr id="12601" name="Google Shape;12601;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608" name="Google Shape;12608;p61"/>
          <p:cNvGrpSpPr/>
          <p:nvPr/>
        </p:nvGrpSpPr>
        <p:grpSpPr>
          <a:xfrm>
            <a:off x="4031299" y="1191441"/>
            <a:ext cx="712557" cy="785901"/>
            <a:chOff x="4206459" y="1191441"/>
            <a:chExt cx="712557" cy="785901"/>
          </a:xfrm>
        </p:grpSpPr>
        <p:sp>
          <p:nvSpPr>
            <p:cNvPr id="12609" name="Google Shape;12609;p61"/>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1"/>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1"/>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1"/>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3" name="Google Shape;12613;p61"/>
            <p:cNvGrpSpPr/>
            <p:nvPr/>
          </p:nvGrpSpPr>
          <p:grpSpPr>
            <a:xfrm>
              <a:off x="4644280" y="1290523"/>
              <a:ext cx="143716" cy="29463"/>
              <a:chOff x="4644280" y="1290523"/>
              <a:chExt cx="143716" cy="29463"/>
            </a:xfrm>
          </p:grpSpPr>
          <p:sp>
            <p:nvSpPr>
              <p:cNvPr id="12614" name="Google Shape;12614;p61"/>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1"/>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1"/>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1"/>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61"/>
            <p:cNvGrpSpPr/>
            <p:nvPr/>
          </p:nvGrpSpPr>
          <p:grpSpPr>
            <a:xfrm>
              <a:off x="4356567" y="1191441"/>
              <a:ext cx="143690" cy="29488"/>
              <a:chOff x="4356567" y="1191441"/>
              <a:chExt cx="143690" cy="29488"/>
            </a:xfrm>
          </p:grpSpPr>
          <p:sp>
            <p:nvSpPr>
              <p:cNvPr id="12619" name="Google Shape;12619;p61"/>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1"/>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1"/>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1"/>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3" name="Google Shape;12623;p61"/>
            <p:cNvGrpSpPr/>
            <p:nvPr/>
          </p:nvGrpSpPr>
          <p:grpSpPr>
            <a:xfrm>
              <a:off x="4339009" y="1863727"/>
              <a:ext cx="143703" cy="29476"/>
              <a:chOff x="4339009" y="1863727"/>
              <a:chExt cx="143703" cy="29476"/>
            </a:xfrm>
          </p:grpSpPr>
          <p:sp>
            <p:nvSpPr>
              <p:cNvPr id="12624" name="Google Shape;12624;p61"/>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1"/>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1"/>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1"/>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61"/>
            <p:cNvGrpSpPr/>
            <p:nvPr/>
          </p:nvGrpSpPr>
          <p:grpSpPr>
            <a:xfrm>
              <a:off x="4206459" y="1607315"/>
              <a:ext cx="29539" cy="142899"/>
              <a:chOff x="4206459" y="1607315"/>
              <a:chExt cx="29539" cy="142899"/>
            </a:xfrm>
          </p:grpSpPr>
          <p:sp>
            <p:nvSpPr>
              <p:cNvPr id="12629" name="Google Shape;12629;p61"/>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1"/>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1"/>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1"/>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3" name="Google Shape;12633;p61"/>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1"/>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1"/>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1"/>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7" name="Google Shape;12637;p61"/>
            <p:cNvGrpSpPr/>
            <p:nvPr/>
          </p:nvGrpSpPr>
          <p:grpSpPr>
            <a:xfrm>
              <a:off x="4889463" y="1423737"/>
              <a:ext cx="29552" cy="142899"/>
              <a:chOff x="4889463" y="1423737"/>
              <a:chExt cx="29552" cy="142899"/>
            </a:xfrm>
          </p:grpSpPr>
          <p:sp>
            <p:nvSpPr>
              <p:cNvPr id="12638" name="Google Shape;12638;p61"/>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1"/>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1"/>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1"/>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2" name="Google Shape;12642;p61"/>
            <p:cNvGrpSpPr/>
            <p:nvPr/>
          </p:nvGrpSpPr>
          <p:grpSpPr>
            <a:xfrm>
              <a:off x="4771663" y="1876896"/>
              <a:ext cx="108651" cy="100447"/>
              <a:chOff x="4771663" y="1876896"/>
              <a:chExt cx="108651" cy="100447"/>
            </a:xfrm>
          </p:grpSpPr>
          <p:sp>
            <p:nvSpPr>
              <p:cNvPr id="12643" name="Google Shape;12643;p61"/>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1"/>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1"/>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1"/>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47" name="Google Shape;12647;p61"/>
          <p:cNvGrpSpPr/>
          <p:nvPr/>
        </p:nvGrpSpPr>
        <p:grpSpPr>
          <a:xfrm>
            <a:off x="4026774" y="2074664"/>
            <a:ext cx="791287" cy="720350"/>
            <a:chOff x="267375" y="1071875"/>
            <a:chExt cx="470500" cy="428550"/>
          </a:xfrm>
        </p:grpSpPr>
        <p:sp>
          <p:nvSpPr>
            <p:cNvPr id="12648" name="Google Shape;12648;p61"/>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1"/>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1"/>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1"/>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1"/>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1"/>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1"/>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1"/>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61"/>
          <p:cNvGrpSpPr/>
          <p:nvPr/>
        </p:nvGrpSpPr>
        <p:grpSpPr>
          <a:xfrm>
            <a:off x="727269" y="3719294"/>
            <a:ext cx="1408444" cy="673166"/>
            <a:chOff x="712664" y="3693287"/>
            <a:chExt cx="1460738" cy="698160"/>
          </a:xfrm>
        </p:grpSpPr>
        <p:grpSp>
          <p:nvGrpSpPr>
            <p:cNvPr id="12657" name="Google Shape;12657;p61"/>
            <p:cNvGrpSpPr/>
            <p:nvPr/>
          </p:nvGrpSpPr>
          <p:grpSpPr>
            <a:xfrm>
              <a:off x="1380079" y="4133090"/>
              <a:ext cx="234048" cy="258099"/>
              <a:chOff x="1380079" y="4133090"/>
              <a:chExt cx="234048" cy="258099"/>
            </a:xfrm>
          </p:grpSpPr>
          <p:sp>
            <p:nvSpPr>
              <p:cNvPr id="12658" name="Google Shape;12658;p61"/>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1"/>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1"/>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1" name="Google Shape;12661;p61"/>
            <p:cNvGrpSpPr/>
            <p:nvPr/>
          </p:nvGrpSpPr>
          <p:grpSpPr>
            <a:xfrm>
              <a:off x="884610" y="3864082"/>
              <a:ext cx="1118566" cy="527275"/>
              <a:chOff x="890961" y="3865463"/>
              <a:chExt cx="1115221" cy="525698"/>
            </a:xfrm>
          </p:grpSpPr>
          <p:sp>
            <p:nvSpPr>
              <p:cNvPr id="12662" name="Google Shape;12662;p61"/>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1"/>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1"/>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1"/>
            <p:cNvGrpSpPr/>
            <p:nvPr/>
          </p:nvGrpSpPr>
          <p:grpSpPr>
            <a:xfrm>
              <a:off x="712664" y="3693287"/>
              <a:ext cx="1460738" cy="698160"/>
              <a:chOff x="712664" y="3693025"/>
              <a:chExt cx="1460738" cy="698160"/>
            </a:xfrm>
          </p:grpSpPr>
          <p:sp>
            <p:nvSpPr>
              <p:cNvPr id="12666" name="Google Shape;12666;p61"/>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1"/>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1"/>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1"/>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1"/>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1"/>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72" name="Google Shape;12672;p61"/>
          <p:cNvGrpSpPr/>
          <p:nvPr/>
        </p:nvGrpSpPr>
        <p:grpSpPr>
          <a:xfrm>
            <a:off x="3164985" y="1191441"/>
            <a:ext cx="795485" cy="738831"/>
            <a:chOff x="3348603" y="1236445"/>
            <a:chExt cx="749256" cy="695894"/>
          </a:xfrm>
        </p:grpSpPr>
        <p:grpSp>
          <p:nvGrpSpPr>
            <p:cNvPr id="12673" name="Google Shape;12673;p61"/>
            <p:cNvGrpSpPr/>
            <p:nvPr/>
          </p:nvGrpSpPr>
          <p:grpSpPr>
            <a:xfrm>
              <a:off x="3583779" y="1236445"/>
              <a:ext cx="293795" cy="285811"/>
              <a:chOff x="3750225" y="1774000"/>
              <a:chExt cx="149575" cy="145525"/>
            </a:xfrm>
          </p:grpSpPr>
          <p:sp>
            <p:nvSpPr>
              <p:cNvPr id="12674" name="Google Shape;12674;p6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6" name="Google Shape;12676;p61"/>
            <p:cNvGrpSpPr/>
            <p:nvPr/>
          </p:nvGrpSpPr>
          <p:grpSpPr>
            <a:xfrm>
              <a:off x="3775534" y="1462599"/>
              <a:ext cx="322325" cy="285958"/>
              <a:chOff x="3847850" y="1889150"/>
              <a:chExt cx="164100" cy="145600"/>
            </a:xfrm>
          </p:grpSpPr>
          <p:sp>
            <p:nvSpPr>
              <p:cNvPr id="12677" name="Google Shape;12677;p6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61"/>
            <p:cNvGrpSpPr/>
            <p:nvPr/>
          </p:nvGrpSpPr>
          <p:grpSpPr>
            <a:xfrm>
              <a:off x="3545329" y="1646528"/>
              <a:ext cx="293746" cy="285811"/>
              <a:chOff x="3730650" y="1982800"/>
              <a:chExt cx="149550" cy="145525"/>
            </a:xfrm>
          </p:grpSpPr>
          <p:sp>
            <p:nvSpPr>
              <p:cNvPr id="12680" name="Google Shape;12680;p6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61"/>
            <p:cNvGrpSpPr/>
            <p:nvPr/>
          </p:nvGrpSpPr>
          <p:grpSpPr>
            <a:xfrm>
              <a:off x="3348603" y="1415046"/>
              <a:ext cx="294384" cy="284387"/>
              <a:chOff x="3630494" y="1864938"/>
              <a:chExt cx="149875" cy="144800"/>
            </a:xfrm>
          </p:grpSpPr>
          <p:sp>
            <p:nvSpPr>
              <p:cNvPr id="12683" name="Google Shape;12683;p61"/>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1"/>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85" name="Google Shape;12685;p61"/>
          <p:cNvGrpSpPr/>
          <p:nvPr/>
        </p:nvGrpSpPr>
        <p:grpSpPr>
          <a:xfrm>
            <a:off x="2286512" y="3714337"/>
            <a:ext cx="1324924" cy="678083"/>
            <a:chOff x="2413923" y="3711366"/>
            <a:chExt cx="1374117" cy="703260"/>
          </a:xfrm>
        </p:grpSpPr>
        <p:grpSp>
          <p:nvGrpSpPr>
            <p:cNvPr id="12686" name="Google Shape;12686;p61"/>
            <p:cNvGrpSpPr/>
            <p:nvPr/>
          </p:nvGrpSpPr>
          <p:grpSpPr>
            <a:xfrm>
              <a:off x="2413923" y="3711366"/>
              <a:ext cx="1374117" cy="703260"/>
              <a:chOff x="2413923" y="3711366"/>
              <a:chExt cx="1374117" cy="703260"/>
            </a:xfrm>
          </p:grpSpPr>
          <p:sp>
            <p:nvSpPr>
              <p:cNvPr id="12687" name="Google Shape;12687;p61"/>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8" name="Google Shape;12688;p61"/>
              <p:cNvGrpSpPr/>
              <p:nvPr/>
            </p:nvGrpSpPr>
            <p:grpSpPr>
              <a:xfrm>
                <a:off x="2600284" y="3808654"/>
                <a:ext cx="234506" cy="138009"/>
                <a:chOff x="2600284" y="3808654"/>
                <a:chExt cx="234506" cy="138009"/>
              </a:xfrm>
            </p:grpSpPr>
            <p:sp>
              <p:nvSpPr>
                <p:cNvPr id="12689" name="Google Shape;12689;p61"/>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90" name="Google Shape;12690;p61"/>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91" name="Google Shape;12691;p61"/>
              <p:cNvGrpSpPr/>
              <p:nvPr/>
            </p:nvGrpSpPr>
            <p:grpSpPr>
              <a:xfrm>
                <a:off x="3359659" y="3805664"/>
                <a:ext cx="232294" cy="141000"/>
                <a:chOff x="3359659" y="3805664"/>
                <a:chExt cx="232294" cy="141000"/>
              </a:xfrm>
            </p:grpSpPr>
            <p:sp>
              <p:nvSpPr>
                <p:cNvPr id="12692" name="Google Shape;12692;p61"/>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93" name="Google Shape;12693;p61"/>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94" name="Google Shape;12694;p61"/>
              <p:cNvGrpSpPr/>
              <p:nvPr/>
            </p:nvGrpSpPr>
            <p:grpSpPr>
              <a:xfrm>
                <a:off x="3067316" y="3711366"/>
                <a:ext cx="66900" cy="166809"/>
                <a:chOff x="3067316" y="3711366"/>
                <a:chExt cx="66900" cy="166809"/>
              </a:xfrm>
            </p:grpSpPr>
            <p:sp>
              <p:nvSpPr>
                <p:cNvPr id="12695" name="Google Shape;12695;p61"/>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96" name="Google Shape;12696;p61"/>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97" name="Google Shape;12697;p61"/>
              <p:cNvGrpSpPr/>
              <p:nvPr/>
            </p:nvGrpSpPr>
            <p:grpSpPr>
              <a:xfrm>
                <a:off x="2413923" y="4058666"/>
                <a:ext cx="224119" cy="66900"/>
                <a:chOff x="2413923" y="4058666"/>
                <a:chExt cx="224119" cy="66900"/>
              </a:xfrm>
            </p:grpSpPr>
            <p:sp>
              <p:nvSpPr>
                <p:cNvPr id="12698" name="Google Shape;12698;p61"/>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99" name="Google Shape;12699;p61"/>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700" name="Google Shape;12700;p61"/>
              <p:cNvGrpSpPr/>
              <p:nvPr/>
            </p:nvGrpSpPr>
            <p:grpSpPr>
              <a:xfrm>
                <a:off x="3564643" y="4058666"/>
                <a:ext cx="223397" cy="66900"/>
                <a:chOff x="3564643" y="4058666"/>
                <a:chExt cx="223397" cy="66900"/>
              </a:xfrm>
            </p:grpSpPr>
            <p:sp>
              <p:nvSpPr>
                <p:cNvPr id="12701" name="Google Shape;12701;p61"/>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02" name="Google Shape;12702;p61"/>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2703" name="Google Shape;12703;p61"/>
            <p:cNvGrpSpPr/>
            <p:nvPr/>
          </p:nvGrpSpPr>
          <p:grpSpPr>
            <a:xfrm>
              <a:off x="2633353" y="3965763"/>
              <a:ext cx="933975" cy="445687"/>
              <a:chOff x="2633353" y="3965763"/>
              <a:chExt cx="933975" cy="445687"/>
            </a:xfrm>
          </p:grpSpPr>
          <p:sp>
            <p:nvSpPr>
              <p:cNvPr id="12704" name="Google Shape;12704;p61"/>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1"/>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06" name="Google Shape;12706;p61"/>
          <p:cNvGrpSpPr/>
          <p:nvPr/>
        </p:nvGrpSpPr>
        <p:grpSpPr>
          <a:xfrm>
            <a:off x="6410784" y="1264884"/>
            <a:ext cx="1131087" cy="587383"/>
            <a:chOff x="238125" y="999450"/>
            <a:chExt cx="7140700" cy="3708225"/>
          </a:xfrm>
        </p:grpSpPr>
        <p:sp>
          <p:nvSpPr>
            <p:cNvPr id="12707" name="Google Shape;12707;p61"/>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1"/>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6" name="Google Shape;12716;p61"/>
          <p:cNvGrpSpPr/>
          <p:nvPr/>
        </p:nvGrpSpPr>
        <p:grpSpPr>
          <a:xfrm>
            <a:off x="3762234" y="3714379"/>
            <a:ext cx="1375854" cy="678131"/>
            <a:chOff x="3913765" y="3641905"/>
            <a:chExt cx="1522805" cy="750560"/>
          </a:xfrm>
        </p:grpSpPr>
        <p:grpSp>
          <p:nvGrpSpPr>
            <p:cNvPr id="12717" name="Google Shape;12717;p61"/>
            <p:cNvGrpSpPr/>
            <p:nvPr/>
          </p:nvGrpSpPr>
          <p:grpSpPr>
            <a:xfrm>
              <a:off x="3913765" y="3997002"/>
              <a:ext cx="1522805" cy="395463"/>
              <a:chOff x="3913765" y="3997002"/>
              <a:chExt cx="1522805" cy="395463"/>
            </a:xfrm>
          </p:grpSpPr>
          <p:grpSp>
            <p:nvGrpSpPr>
              <p:cNvPr id="12718" name="Google Shape;12718;p61"/>
              <p:cNvGrpSpPr/>
              <p:nvPr/>
            </p:nvGrpSpPr>
            <p:grpSpPr>
              <a:xfrm>
                <a:off x="3913765" y="4138659"/>
                <a:ext cx="507602" cy="253806"/>
                <a:chOff x="3913765" y="4138659"/>
                <a:chExt cx="507602" cy="253806"/>
              </a:xfrm>
            </p:grpSpPr>
            <p:sp>
              <p:nvSpPr>
                <p:cNvPr id="12719" name="Google Shape;12719;p61"/>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1"/>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2721" name="Google Shape;12721;p61"/>
              <p:cNvGrpSpPr/>
              <p:nvPr/>
            </p:nvGrpSpPr>
            <p:grpSpPr>
              <a:xfrm>
                <a:off x="4421361" y="3997002"/>
                <a:ext cx="507618" cy="395463"/>
                <a:chOff x="4421361" y="3997002"/>
                <a:chExt cx="507618" cy="395463"/>
              </a:xfrm>
            </p:grpSpPr>
            <p:sp>
              <p:nvSpPr>
                <p:cNvPr id="12722" name="Google Shape;12722;p61"/>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1"/>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61"/>
              <p:cNvGrpSpPr/>
              <p:nvPr/>
            </p:nvGrpSpPr>
            <p:grpSpPr>
              <a:xfrm>
                <a:off x="4928973" y="4189418"/>
                <a:ext cx="507596" cy="203047"/>
                <a:chOff x="4928973" y="4189418"/>
                <a:chExt cx="507596" cy="203047"/>
              </a:xfrm>
            </p:grpSpPr>
            <p:sp>
              <p:nvSpPr>
                <p:cNvPr id="12725" name="Google Shape;12725;p61"/>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1"/>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27" name="Google Shape;12727;p61"/>
            <p:cNvGrpSpPr/>
            <p:nvPr/>
          </p:nvGrpSpPr>
          <p:grpSpPr>
            <a:xfrm>
              <a:off x="4482186" y="3641905"/>
              <a:ext cx="397605" cy="349784"/>
              <a:chOff x="2906375" y="1159725"/>
              <a:chExt cx="1860575" cy="1636800"/>
            </a:xfrm>
          </p:grpSpPr>
          <p:sp>
            <p:nvSpPr>
              <p:cNvPr id="12728" name="Google Shape;12728;p61"/>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1"/>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1"/>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1"/>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32" name="Google Shape;12732;p61"/>
          <p:cNvGrpSpPr/>
          <p:nvPr/>
        </p:nvGrpSpPr>
        <p:grpSpPr>
          <a:xfrm>
            <a:off x="6546943" y="2074305"/>
            <a:ext cx="940737" cy="721067"/>
            <a:chOff x="6599718" y="2068734"/>
            <a:chExt cx="940737" cy="721067"/>
          </a:xfrm>
        </p:grpSpPr>
        <p:sp>
          <p:nvSpPr>
            <p:cNvPr id="12733" name="Google Shape;12733;p61"/>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1"/>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1"/>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1"/>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1"/>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1"/>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9" name="Google Shape;12739;p61"/>
            <p:cNvGrpSpPr/>
            <p:nvPr/>
          </p:nvGrpSpPr>
          <p:grpSpPr>
            <a:xfrm>
              <a:off x="6836957" y="2068734"/>
              <a:ext cx="461892" cy="721067"/>
              <a:chOff x="6836957" y="2068734"/>
              <a:chExt cx="461892" cy="721067"/>
            </a:xfrm>
          </p:grpSpPr>
          <p:sp>
            <p:nvSpPr>
              <p:cNvPr id="12740" name="Google Shape;12740;p61"/>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1"/>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1"/>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1"/>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1"/>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1"/>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6" name="Google Shape;12746;p61"/>
              <p:cNvGrpSpPr/>
              <p:nvPr/>
            </p:nvGrpSpPr>
            <p:grpSpPr>
              <a:xfrm>
                <a:off x="6836957" y="2068734"/>
                <a:ext cx="461892" cy="721067"/>
                <a:chOff x="6836957" y="2068734"/>
                <a:chExt cx="461892" cy="721067"/>
              </a:xfrm>
            </p:grpSpPr>
            <p:sp>
              <p:nvSpPr>
                <p:cNvPr id="12747" name="Google Shape;12747;p61"/>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1"/>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1"/>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1"/>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1"/>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1"/>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1"/>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754" name="Google Shape;12754;p61"/>
          <p:cNvGrpSpPr/>
          <p:nvPr/>
        </p:nvGrpSpPr>
        <p:grpSpPr>
          <a:xfrm>
            <a:off x="2430262" y="2078652"/>
            <a:ext cx="712577" cy="712374"/>
            <a:chOff x="2559249" y="2069323"/>
            <a:chExt cx="685566" cy="685634"/>
          </a:xfrm>
        </p:grpSpPr>
        <p:sp>
          <p:nvSpPr>
            <p:cNvPr id="12755" name="Google Shape;12755;p61"/>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1"/>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1"/>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1"/>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1"/>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1"/>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1"/>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1"/>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1"/>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1"/>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1"/>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1"/>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1"/>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61"/>
          <p:cNvGrpSpPr/>
          <p:nvPr/>
        </p:nvGrpSpPr>
        <p:grpSpPr>
          <a:xfrm>
            <a:off x="7612699" y="1191441"/>
            <a:ext cx="845645" cy="711911"/>
            <a:chOff x="951975" y="315800"/>
            <a:chExt cx="5860325" cy="4933550"/>
          </a:xfrm>
        </p:grpSpPr>
        <p:sp>
          <p:nvSpPr>
            <p:cNvPr id="12769" name="Google Shape;12769;p61"/>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1"/>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1"/>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1"/>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1"/>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1"/>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1"/>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1"/>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7" name="Google Shape;12777;p61"/>
          <p:cNvGrpSpPr/>
          <p:nvPr/>
        </p:nvGrpSpPr>
        <p:grpSpPr>
          <a:xfrm>
            <a:off x="3709828" y="2927550"/>
            <a:ext cx="1617932" cy="621724"/>
            <a:chOff x="3862800" y="3038525"/>
            <a:chExt cx="1329006" cy="510698"/>
          </a:xfrm>
        </p:grpSpPr>
        <p:sp>
          <p:nvSpPr>
            <p:cNvPr id="12778" name="Google Shape;12778;p61"/>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1"/>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0" name="Google Shape;12780;p61"/>
            <p:cNvGrpSpPr/>
            <p:nvPr/>
          </p:nvGrpSpPr>
          <p:grpSpPr>
            <a:xfrm>
              <a:off x="3967075" y="3040337"/>
              <a:ext cx="1019927" cy="402126"/>
              <a:chOff x="3967075" y="3040337"/>
              <a:chExt cx="1019927" cy="402126"/>
            </a:xfrm>
          </p:grpSpPr>
          <p:sp>
            <p:nvSpPr>
              <p:cNvPr id="12781" name="Google Shape;12781;p61"/>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1"/>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61"/>
            <p:cNvGrpSpPr/>
            <p:nvPr/>
          </p:nvGrpSpPr>
          <p:grpSpPr>
            <a:xfrm>
              <a:off x="4186700" y="3040337"/>
              <a:ext cx="390475" cy="183289"/>
              <a:chOff x="4186700" y="3040337"/>
              <a:chExt cx="390475" cy="183289"/>
            </a:xfrm>
          </p:grpSpPr>
          <p:sp>
            <p:nvSpPr>
              <p:cNvPr id="12784" name="Google Shape;12784;p61"/>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1"/>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6" name="Google Shape;12786;p61"/>
            <p:cNvGrpSpPr/>
            <p:nvPr/>
          </p:nvGrpSpPr>
          <p:grpSpPr>
            <a:xfrm>
              <a:off x="4073727" y="3040337"/>
              <a:ext cx="697794" cy="296263"/>
              <a:chOff x="4073727" y="3040337"/>
              <a:chExt cx="697794" cy="296263"/>
            </a:xfrm>
          </p:grpSpPr>
          <p:sp>
            <p:nvSpPr>
              <p:cNvPr id="12787" name="Google Shape;12787;p61"/>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1"/>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61"/>
            <p:cNvGrpSpPr/>
            <p:nvPr/>
          </p:nvGrpSpPr>
          <p:grpSpPr>
            <a:xfrm>
              <a:off x="3862800" y="3038525"/>
              <a:ext cx="1329006" cy="510698"/>
              <a:chOff x="3862800" y="3038525"/>
              <a:chExt cx="1329006" cy="510698"/>
            </a:xfrm>
          </p:grpSpPr>
          <p:sp>
            <p:nvSpPr>
              <p:cNvPr id="12790" name="Google Shape;12790;p61"/>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1"/>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92" name="Google Shape;12792;p61"/>
          <p:cNvGrpSpPr/>
          <p:nvPr/>
        </p:nvGrpSpPr>
        <p:grpSpPr>
          <a:xfrm>
            <a:off x="718150" y="1191441"/>
            <a:ext cx="883205" cy="775176"/>
            <a:chOff x="649648" y="271400"/>
            <a:chExt cx="6215377" cy="5455143"/>
          </a:xfrm>
        </p:grpSpPr>
        <p:sp>
          <p:nvSpPr>
            <p:cNvPr id="12793" name="Google Shape;12793;p61"/>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1"/>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1"/>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1"/>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1"/>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1"/>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1"/>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1"/>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1"/>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1"/>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1"/>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1"/>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61"/>
          <p:cNvGrpSpPr/>
          <p:nvPr/>
        </p:nvGrpSpPr>
        <p:grpSpPr>
          <a:xfrm>
            <a:off x="2326452" y="1191441"/>
            <a:ext cx="767704" cy="815489"/>
            <a:chOff x="2499700" y="1135950"/>
            <a:chExt cx="732402" cy="777990"/>
          </a:xfrm>
        </p:grpSpPr>
        <p:grpSp>
          <p:nvGrpSpPr>
            <p:cNvPr id="12806" name="Google Shape;12806;p61"/>
            <p:cNvGrpSpPr/>
            <p:nvPr/>
          </p:nvGrpSpPr>
          <p:grpSpPr>
            <a:xfrm>
              <a:off x="2499700" y="1135950"/>
              <a:ext cx="732402" cy="694705"/>
              <a:chOff x="2499700" y="1135950"/>
              <a:chExt cx="732402" cy="694705"/>
            </a:xfrm>
          </p:grpSpPr>
          <p:sp>
            <p:nvSpPr>
              <p:cNvPr id="12807" name="Google Shape;12807;p61"/>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1"/>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1"/>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1"/>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1"/>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1"/>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1"/>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1"/>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1"/>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1"/>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1"/>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1"/>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1"/>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1"/>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1"/>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1"/>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1"/>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1"/>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1"/>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1"/>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1"/>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1"/>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1"/>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1"/>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1"/>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1"/>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1"/>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61"/>
            <p:cNvGrpSpPr/>
            <p:nvPr/>
          </p:nvGrpSpPr>
          <p:grpSpPr>
            <a:xfrm>
              <a:off x="2517909" y="1188726"/>
              <a:ext cx="702702" cy="725214"/>
              <a:chOff x="2517909" y="1188726"/>
              <a:chExt cx="702702" cy="725214"/>
            </a:xfrm>
          </p:grpSpPr>
          <p:sp>
            <p:nvSpPr>
              <p:cNvPr id="12835" name="Google Shape;12835;p61"/>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1"/>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1"/>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1"/>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1"/>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40" name="Google Shape;12840;p61"/>
          <p:cNvGrpSpPr/>
          <p:nvPr/>
        </p:nvGrpSpPr>
        <p:grpSpPr>
          <a:xfrm>
            <a:off x="1672184" y="1191441"/>
            <a:ext cx="583439" cy="870229"/>
            <a:chOff x="1716825" y="1121550"/>
            <a:chExt cx="622800" cy="928938"/>
          </a:xfrm>
        </p:grpSpPr>
        <p:grpSp>
          <p:nvGrpSpPr>
            <p:cNvPr id="12841" name="Google Shape;12841;p61"/>
            <p:cNvGrpSpPr/>
            <p:nvPr/>
          </p:nvGrpSpPr>
          <p:grpSpPr>
            <a:xfrm>
              <a:off x="1716825" y="1121550"/>
              <a:ext cx="622800" cy="928938"/>
              <a:chOff x="1716825" y="1121550"/>
              <a:chExt cx="622800" cy="928938"/>
            </a:xfrm>
          </p:grpSpPr>
          <p:cxnSp>
            <p:nvCxnSpPr>
              <p:cNvPr id="12842" name="Google Shape;12842;p61"/>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2843" name="Google Shape;12843;p61"/>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4" name="Google Shape;12844;p61"/>
            <p:cNvGrpSpPr/>
            <p:nvPr/>
          </p:nvGrpSpPr>
          <p:grpSpPr>
            <a:xfrm>
              <a:off x="1768050" y="1172775"/>
              <a:ext cx="520200" cy="832000"/>
              <a:chOff x="1768050" y="1172775"/>
              <a:chExt cx="520200" cy="832000"/>
            </a:xfrm>
          </p:grpSpPr>
          <p:cxnSp>
            <p:nvCxnSpPr>
              <p:cNvPr id="12845" name="Google Shape;12845;p61"/>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2846" name="Google Shape;12846;p61"/>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61"/>
            <p:cNvGrpSpPr/>
            <p:nvPr/>
          </p:nvGrpSpPr>
          <p:grpSpPr>
            <a:xfrm>
              <a:off x="1820100" y="1225475"/>
              <a:ext cx="416400" cy="729575"/>
              <a:chOff x="1820100" y="1225475"/>
              <a:chExt cx="416400" cy="729575"/>
            </a:xfrm>
          </p:grpSpPr>
          <p:cxnSp>
            <p:nvCxnSpPr>
              <p:cNvPr id="12848" name="Google Shape;12848;p61"/>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2849" name="Google Shape;12849;p61"/>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61"/>
            <p:cNvGrpSpPr/>
            <p:nvPr/>
          </p:nvGrpSpPr>
          <p:grpSpPr>
            <a:xfrm>
              <a:off x="1874250" y="1278825"/>
              <a:ext cx="308100" cy="605275"/>
              <a:chOff x="1874250" y="1278825"/>
              <a:chExt cx="308100" cy="605275"/>
            </a:xfrm>
          </p:grpSpPr>
          <p:cxnSp>
            <p:nvCxnSpPr>
              <p:cNvPr id="12851" name="Google Shape;12851;p61"/>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2852" name="Google Shape;12852;p61"/>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3" name="Google Shape;12853;p61"/>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61"/>
          <p:cNvGrpSpPr/>
          <p:nvPr/>
        </p:nvGrpSpPr>
        <p:grpSpPr>
          <a:xfrm>
            <a:off x="1592007" y="2077763"/>
            <a:ext cx="739072" cy="714152"/>
            <a:chOff x="4334725" y="1355875"/>
            <a:chExt cx="3106650" cy="3001900"/>
          </a:xfrm>
        </p:grpSpPr>
        <p:grpSp>
          <p:nvGrpSpPr>
            <p:cNvPr id="12855" name="Google Shape;12855;p61"/>
            <p:cNvGrpSpPr/>
            <p:nvPr/>
          </p:nvGrpSpPr>
          <p:grpSpPr>
            <a:xfrm>
              <a:off x="4516050" y="1724875"/>
              <a:ext cx="2693725" cy="2632900"/>
              <a:chOff x="4516050" y="1724875"/>
              <a:chExt cx="2693725" cy="2632900"/>
            </a:xfrm>
          </p:grpSpPr>
          <p:sp>
            <p:nvSpPr>
              <p:cNvPr id="12856" name="Google Shape;12856;p61"/>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1"/>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1"/>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61"/>
            <p:cNvGrpSpPr/>
            <p:nvPr/>
          </p:nvGrpSpPr>
          <p:grpSpPr>
            <a:xfrm>
              <a:off x="4334725" y="1355875"/>
              <a:ext cx="3106650" cy="2709650"/>
              <a:chOff x="4334725" y="1355875"/>
              <a:chExt cx="3106650" cy="2709650"/>
            </a:xfrm>
          </p:grpSpPr>
          <p:sp>
            <p:nvSpPr>
              <p:cNvPr id="12860" name="Google Shape;12860;p61"/>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1"/>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1"/>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63" name="Google Shape;12863;p61"/>
          <p:cNvGrpSpPr/>
          <p:nvPr/>
        </p:nvGrpSpPr>
        <p:grpSpPr>
          <a:xfrm>
            <a:off x="7708956" y="3708534"/>
            <a:ext cx="312074" cy="684173"/>
            <a:chOff x="7645573" y="3754300"/>
            <a:chExt cx="293855" cy="644170"/>
          </a:xfrm>
        </p:grpSpPr>
        <p:sp>
          <p:nvSpPr>
            <p:cNvPr id="12864" name="Google Shape;12864;p61"/>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1"/>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61"/>
          <p:cNvGrpSpPr/>
          <p:nvPr/>
        </p:nvGrpSpPr>
        <p:grpSpPr>
          <a:xfrm>
            <a:off x="5630944" y="1191441"/>
            <a:ext cx="709011" cy="739359"/>
            <a:chOff x="5830645" y="1256617"/>
            <a:chExt cx="530340" cy="553040"/>
          </a:xfrm>
        </p:grpSpPr>
        <p:grpSp>
          <p:nvGrpSpPr>
            <p:cNvPr id="12867" name="Google Shape;12867;p61"/>
            <p:cNvGrpSpPr/>
            <p:nvPr/>
          </p:nvGrpSpPr>
          <p:grpSpPr>
            <a:xfrm>
              <a:off x="5830645" y="1256617"/>
              <a:ext cx="259743" cy="269909"/>
              <a:chOff x="5830645" y="1256617"/>
              <a:chExt cx="259743" cy="269909"/>
            </a:xfrm>
          </p:grpSpPr>
          <p:sp>
            <p:nvSpPr>
              <p:cNvPr id="12868" name="Google Shape;12868;p61"/>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1"/>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61"/>
            <p:cNvGrpSpPr/>
            <p:nvPr/>
          </p:nvGrpSpPr>
          <p:grpSpPr>
            <a:xfrm>
              <a:off x="6101293" y="1256617"/>
              <a:ext cx="259692" cy="269909"/>
              <a:chOff x="6101293" y="1256617"/>
              <a:chExt cx="259692" cy="269909"/>
            </a:xfrm>
          </p:grpSpPr>
          <p:sp>
            <p:nvSpPr>
              <p:cNvPr id="12871" name="Google Shape;12871;p61"/>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1"/>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3" name="Google Shape;12873;p61"/>
            <p:cNvGrpSpPr/>
            <p:nvPr/>
          </p:nvGrpSpPr>
          <p:grpSpPr>
            <a:xfrm>
              <a:off x="5830645" y="1539749"/>
              <a:ext cx="259692" cy="269909"/>
              <a:chOff x="5830645" y="1539749"/>
              <a:chExt cx="259692" cy="269909"/>
            </a:xfrm>
          </p:grpSpPr>
          <p:sp>
            <p:nvSpPr>
              <p:cNvPr id="12874" name="Google Shape;12874;p61"/>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1"/>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1"/>
            <p:cNvGrpSpPr/>
            <p:nvPr/>
          </p:nvGrpSpPr>
          <p:grpSpPr>
            <a:xfrm>
              <a:off x="6101293" y="1539749"/>
              <a:ext cx="259692" cy="269909"/>
              <a:chOff x="6101293" y="1539749"/>
              <a:chExt cx="259692" cy="269909"/>
            </a:xfrm>
          </p:grpSpPr>
          <p:sp>
            <p:nvSpPr>
              <p:cNvPr id="12877" name="Google Shape;12877;p61"/>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1"/>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9" name="Google Shape;12879;p61"/>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61"/>
          <p:cNvGrpSpPr/>
          <p:nvPr/>
        </p:nvGrpSpPr>
        <p:grpSpPr>
          <a:xfrm>
            <a:off x="732438" y="2927557"/>
            <a:ext cx="1452955" cy="621360"/>
            <a:chOff x="732422" y="2990152"/>
            <a:chExt cx="1337773" cy="572102"/>
          </a:xfrm>
        </p:grpSpPr>
        <p:sp>
          <p:nvSpPr>
            <p:cNvPr id="12881" name="Google Shape;12881;p61"/>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1"/>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1"/>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1"/>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1"/>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1"/>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90" name="Shape 12890"/>
        <p:cNvGrpSpPr/>
        <p:nvPr/>
      </p:nvGrpSpPr>
      <p:grpSpPr>
        <a:xfrm>
          <a:off x="0" y="0"/>
          <a:ext cx="0" cy="0"/>
          <a:chOff x="0" y="0"/>
          <a:chExt cx="0" cy="0"/>
        </a:xfrm>
      </p:grpSpPr>
      <p:grpSp>
        <p:nvGrpSpPr>
          <p:cNvPr id="12891" name="Google Shape;12891;p62"/>
          <p:cNvGrpSpPr/>
          <p:nvPr/>
        </p:nvGrpSpPr>
        <p:grpSpPr>
          <a:xfrm>
            <a:off x="729238" y="1179665"/>
            <a:ext cx="1636117" cy="1526144"/>
            <a:chOff x="729238" y="1179665"/>
            <a:chExt cx="1636117" cy="1526144"/>
          </a:xfrm>
        </p:grpSpPr>
        <p:grpSp>
          <p:nvGrpSpPr>
            <p:cNvPr id="12892" name="Google Shape;12892;p62"/>
            <p:cNvGrpSpPr/>
            <p:nvPr/>
          </p:nvGrpSpPr>
          <p:grpSpPr>
            <a:xfrm>
              <a:off x="729238" y="1179665"/>
              <a:ext cx="80700" cy="1526144"/>
              <a:chOff x="729238" y="1179665"/>
              <a:chExt cx="80700" cy="1526144"/>
            </a:xfrm>
          </p:grpSpPr>
          <p:sp>
            <p:nvSpPr>
              <p:cNvPr id="12893" name="Google Shape;12893;p62"/>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2"/>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2"/>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2"/>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62"/>
            <p:cNvGrpSpPr/>
            <p:nvPr/>
          </p:nvGrpSpPr>
          <p:grpSpPr>
            <a:xfrm>
              <a:off x="903098" y="1179665"/>
              <a:ext cx="80700" cy="1526144"/>
              <a:chOff x="903098" y="1179665"/>
              <a:chExt cx="80700" cy="1526144"/>
            </a:xfrm>
          </p:grpSpPr>
          <p:sp>
            <p:nvSpPr>
              <p:cNvPr id="12904" name="Google Shape;12904;p62"/>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2"/>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2"/>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2"/>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2"/>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2"/>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62"/>
            <p:cNvGrpSpPr/>
            <p:nvPr/>
          </p:nvGrpSpPr>
          <p:grpSpPr>
            <a:xfrm>
              <a:off x="1076958" y="1179665"/>
              <a:ext cx="80700" cy="1526144"/>
              <a:chOff x="1076958" y="1179665"/>
              <a:chExt cx="80700" cy="1526144"/>
            </a:xfrm>
          </p:grpSpPr>
          <p:sp>
            <p:nvSpPr>
              <p:cNvPr id="12915" name="Google Shape;12915;p62"/>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2"/>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2"/>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2"/>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2"/>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2"/>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2"/>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62"/>
            <p:cNvGrpSpPr/>
            <p:nvPr/>
          </p:nvGrpSpPr>
          <p:grpSpPr>
            <a:xfrm>
              <a:off x="1247707" y="1179665"/>
              <a:ext cx="80700" cy="1526144"/>
              <a:chOff x="1247707" y="1179665"/>
              <a:chExt cx="80700" cy="1526144"/>
            </a:xfrm>
          </p:grpSpPr>
          <p:sp>
            <p:nvSpPr>
              <p:cNvPr id="12926" name="Google Shape;12926;p62"/>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2"/>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2"/>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62"/>
            <p:cNvGrpSpPr/>
            <p:nvPr/>
          </p:nvGrpSpPr>
          <p:grpSpPr>
            <a:xfrm>
              <a:off x="1421567" y="1179665"/>
              <a:ext cx="80700" cy="1526144"/>
              <a:chOff x="1421567" y="1179665"/>
              <a:chExt cx="80700" cy="1526144"/>
            </a:xfrm>
          </p:grpSpPr>
          <p:sp>
            <p:nvSpPr>
              <p:cNvPr id="12937" name="Google Shape;12937;p62"/>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2"/>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2"/>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2"/>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2"/>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2"/>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2"/>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2"/>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62"/>
            <p:cNvGrpSpPr/>
            <p:nvPr/>
          </p:nvGrpSpPr>
          <p:grpSpPr>
            <a:xfrm>
              <a:off x="1592327" y="1179665"/>
              <a:ext cx="80700" cy="1526144"/>
              <a:chOff x="1592327" y="1179665"/>
              <a:chExt cx="80700" cy="1526144"/>
            </a:xfrm>
          </p:grpSpPr>
          <p:sp>
            <p:nvSpPr>
              <p:cNvPr id="12948" name="Google Shape;12948;p62"/>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2"/>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2"/>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2"/>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2"/>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2"/>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8" name="Google Shape;12958;p62"/>
            <p:cNvGrpSpPr/>
            <p:nvPr/>
          </p:nvGrpSpPr>
          <p:grpSpPr>
            <a:xfrm>
              <a:off x="1766187" y="1179665"/>
              <a:ext cx="80700" cy="1526144"/>
              <a:chOff x="1766187" y="1179665"/>
              <a:chExt cx="80700" cy="1526144"/>
            </a:xfrm>
          </p:grpSpPr>
          <p:sp>
            <p:nvSpPr>
              <p:cNvPr id="12959" name="Google Shape;12959;p62"/>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2"/>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2"/>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2"/>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2"/>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2"/>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2"/>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2"/>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2"/>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9" name="Google Shape;12969;p62"/>
            <p:cNvGrpSpPr/>
            <p:nvPr/>
          </p:nvGrpSpPr>
          <p:grpSpPr>
            <a:xfrm>
              <a:off x="1936935" y="1179665"/>
              <a:ext cx="80700" cy="1526144"/>
              <a:chOff x="1936935" y="1179665"/>
              <a:chExt cx="80700" cy="1526144"/>
            </a:xfrm>
          </p:grpSpPr>
          <p:sp>
            <p:nvSpPr>
              <p:cNvPr id="12970" name="Google Shape;12970;p62"/>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2"/>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2"/>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2"/>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2"/>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62"/>
            <p:cNvGrpSpPr/>
            <p:nvPr/>
          </p:nvGrpSpPr>
          <p:grpSpPr>
            <a:xfrm>
              <a:off x="2110795" y="1179665"/>
              <a:ext cx="80700" cy="1526144"/>
              <a:chOff x="2110795" y="1179665"/>
              <a:chExt cx="80700" cy="1526144"/>
            </a:xfrm>
          </p:grpSpPr>
          <p:sp>
            <p:nvSpPr>
              <p:cNvPr id="12981" name="Google Shape;12981;p62"/>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2"/>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2"/>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2"/>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62"/>
            <p:cNvGrpSpPr/>
            <p:nvPr/>
          </p:nvGrpSpPr>
          <p:grpSpPr>
            <a:xfrm>
              <a:off x="2284655" y="1179665"/>
              <a:ext cx="80700" cy="1526144"/>
              <a:chOff x="2284655" y="1179665"/>
              <a:chExt cx="80700" cy="1526144"/>
            </a:xfrm>
          </p:grpSpPr>
          <p:sp>
            <p:nvSpPr>
              <p:cNvPr id="12992" name="Google Shape;12992;p62"/>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2"/>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2"/>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2"/>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2"/>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2"/>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02" name="Google Shape;13002;p62"/>
          <p:cNvGrpSpPr/>
          <p:nvPr/>
        </p:nvGrpSpPr>
        <p:grpSpPr>
          <a:xfrm>
            <a:off x="2623904" y="1198803"/>
            <a:ext cx="1364248" cy="1102133"/>
            <a:chOff x="2623904" y="1198803"/>
            <a:chExt cx="1364248" cy="1102133"/>
          </a:xfrm>
        </p:grpSpPr>
        <p:grpSp>
          <p:nvGrpSpPr>
            <p:cNvPr id="13003" name="Google Shape;13003;p62"/>
            <p:cNvGrpSpPr/>
            <p:nvPr/>
          </p:nvGrpSpPr>
          <p:grpSpPr>
            <a:xfrm>
              <a:off x="2623907" y="1198803"/>
              <a:ext cx="1364245" cy="273000"/>
              <a:chOff x="2623907" y="1198803"/>
              <a:chExt cx="1364245" cy="273000"/>
            </a:xfrm>
          </p:grpSpPr>
          <p:sp>
            <p:nvSpPr>
              <p:cNvPr id="13004" name="Google Shape;13004;p62"/>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62"/>
            <p:cNvGrpSpPr/>
            <p:nvPr/>
          </p:nvGrpSpPr>
          <p:grpSpPr>
            <a:xfrm>
              <a:off x="2623904" y="1476964"/>
              <a:ext cx="1364245" cy="273000"/>
              <a:chOff x="2623904" y="1476964"/>
              <a:chExt cx="1364245" cy="273000"/>
            </a:xfrm>
          </p:grpSpPr>
          <p:sp>
            <p:nvSpPr>
              <p:cNvPr id="13010" name="Google Shape;13010;p62"/>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2"/>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2"/>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5" name="Google Shape;13015;p62"/>
            <p:cNvGrpSpPr/>
            <p:nvPr/>
          </p:nvGrpSpPr>
          <p:grpSpPr>
            <a:xfrm>
              <a:off x="2623907" y="1749775"/>
              <a:ext cx="1364245" cy="273000"/>
              <a:chOff x="2623907" y="1749775"/>
              <a:chExt cx="1364245" cy="273000"/>
            </a:xfrm>
          </p:grpSpPr>
          <p:sp>
            <p:nvSpPr>
              <p:cNvPr id="13016" name="Google Shape;13016;p62"/>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2"/>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62"/>
            <p:cNvGrpSpPr/>
            <p:nvPr/>
          </p:nvGrpSpPr>
          <p:grpSpPr>
            <a:xfrm>
              <a:off x="2623904" y="2027936"/>
              <a:ext cx="1364245" cy="273000"/>
              <a:chOff x="2623904" y="2027936"/>
              <a:chExt cx="1364245" cy="273000"/>
            </a:xfrm>
          </p:grpSpPr>
          <p:sp>
            <p:nvSpPr>
              <p:cNvPr id="13022" name="Google Shape;13022;p6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27" name="Google Shape;13027;p62"/>
          <p:cNvGrpSpPr/>
          <p:nvPr/>
        </p:nvGrpSpPr>
        <p:grpSpPr>
          <a:xfrm>
            <a:off x="2613365" y="2657986"/>
            <a:ext cx="1387541" cy="159124"/>
            <a:chOff x="3200660" y="2180272"/>
            <a:chExt cx="2563824" cy="378237"/>
          </a:xfrm>
        </p:grpSpPr>
        <p:sp>
          <p:nvSpPr>
            <p:cNvPr id="13028" name="Google Shape;13028;p6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62"/>
          <p:cNvGrpSpPr/>
          <p:nvPr/>
        </p:nvGrpSpPr>
        <p:grpSpPr>
          <a:xfrm>
            <a:off x="2609890" y="2935811"/>
            <a:ext cx="1390502" cy="159625"/>
            <a:chOff x="3530150" y="2790075"/>
            <a:chExt cx="1962600" cy="225300"/>
          </a:xfrm>
        </p:grpSpPr>
        <p:sp>
          <p:nvSpPr>
            <p:cNvPr id="13047" name="Google Shape;13047;p62"/>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2"/>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62"/>
          <p:cNvGrpSpPr/>
          <p:nvPr/>
        </p:nvGrpSpPr>
        <p:grpSpPr>
          <a:xfrm>
            <a:off x="2610543" y="3214137"/>
            <a:ext cx="1411629" cy="153761"/>
            <a:chOff x="3558802" y="4011427"/>
            <a:chExt cx="1866000" cy="111300"/>
          </a:xfrm>
        </p:grpSpPr>
        <p:sp>
          <p:nvSpPr>
            <p:cNvPr id="13050" name="Google Shape;13050;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2"/>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2" name="Google Shape;13052;p62"/>
          <p:cNvGrpSpPr/>
          <p:nvPr/>
        </p:nvGrpSpPr>
        <p:grpSpPr>
          <a:xfrm>
            <a:off x="2610235" y="2419536"/>
            <a:ext cx="1383503" cy="119749"/>
            <a:chOff x="3465975" y="2270276"/>
            <a:chExt cx="1986364" cy="171929"/>
          </a:xfrm>
        </p:grpSpPr>
        <p:sp>
          <p:nvSpPr>
            <p:cNvPr id="13053" name="Google Shape;13053;p6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2"/>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2"/>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2"/>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2"/>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2"/>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1" name="Google Shape;13061;p62"/>
          <p:cNvGrpSpPr/>
          <p:nvPr/>
        </p:nvGrpSpPr>
        <p:grpSpPr>
          <a:xfrm>
            <a:off x="2621243" y="3783187"/>
            <a:ext cx="1369531" cy="195460"/>
            <a:chOff x="723300" y="4253549"/>
            <a:chExt cx="2276482" cy="324900"/>
          </a:xfrm>
        </p:grpSpPr>
        <p:sp>
          <p:nvSpPr>
            <p:cNvPr id="13062" name="Google Shape;13062;p6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2"/>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7" name="Google Shape;13067;p62"/>
          <p:cNvGrpSpPr/>
          <p:nvPr/>
        </p:nvGrpSpPr>
        <p:grpSpPr>
          <a:xfrm>
            <a:off x="2610803" y="3484367"/>
            <a:ext cx="1389066" cy="180119"/>
            <a:chOff x="705948" y="3788465"/>
            <a:chExt cx="2308953" cy="299400"/>
          </a:xfrm>
        </p:grpSpPr>
        <p:sp>
          <p:nvSpPr>
            <p:cNvPr id="13068" name="Google Shape;13068;p6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2"/>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2"/>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3" name="Google Shape;13073;p62"/>
          <p:cNvGrpSpPr/>
          <p:nvPr/>
        </p:nvGrpSpPr>
        <p:grpSpPr>
          <a:xfrm>
            <a:off x="2658741" y="4097347"/>
            <a:ext cx="1304609" cy="294074"/>
            <a:chOff x="2658741" y="4097347"/>
            <a:chExt cx="1304609" cy="294074"/>
          </a:xfrm>
        </p:grpSpPr>
        <p:grpSp>
          <p:nvGrpSpPr>
            <p:cNvPr id="13074" name="Google Shape;13074;p62"/>
            <p:cNvGrpSpPr/>
            <p:nvPr/>
          </p:nvGrpSpPr>
          <p:grpSpPr>
            <a:xfrm>
              <a:off x="2658741" y="4097347"/>
              <a:ext cx="118572" cy="294074"/>
              <a:chOff x="3343310" y="4475555"/>
              <a:chExt cx="127717" cy="316753"/>
            </a:xfrm>
          </p:grpSpPr>
          <p:sp>
            <p:nvSpPr>
              <p:cNvPr id="13075" name="Google Shape;13075;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7" name="Google Shape;13077;p62"/>
            <p:cNvGrpSpPr/>
            <p:nvPr/>
          </p:nvGrpSpPr>
          <p:grpSpPr>
            <a:xfrm>
              <a:off x="3815519" y="4098388"/>
              <a:ext cx="147831" cy="291991"/>
              <a:chOff x="3527539" y="4476677"/>
              <a:chExt cx="159232" cy="314510"/>
            </a:xfrm>
          </p:grpSpPr>
          <p:sp>
            <p:nvSpPr>
              <p:cNvPr id="13078" name="Google Shape;13078;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62"/>
            <p:cNvGrpSpPr/>
            <p:nvPr/>
          </p:nvGrpSpPr>
          <p:grpSpPr>
            <a:xfrm>
              <a:off x="3511696" y="4098388"/>
              <a:ext cx="147831" cy="291991"/>
              <a:chOff x="3527539" y="4476677"/>
              <a:chExt cx="159232" cy="314510"/>
            </a:xfrm>
          </p:grpSpPr>
          <p:sp>
            <p:nvSpPr>
              <p:cNvPr id="13081" name="Google Shape;13081;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3" name="Google Shape;13083;p62"/>
            <p:cNvGrpSpPr/>
            <p:nvPr/>
          </p:nvGrpSpPr>
          <p:grpSpPr>
            <a:xfrm>
              <a:off x="3207874" y="4098388"/>
              <a:ext cx="147831" cy="291991"/>
              <a:chOff x="3527539" y="4476677"/>
              <a:chExt cx="159232" cy="314510"/>
            </a:xfrm>
          </p:grpSpPr>
          <p:sp>
            <p:nvSpPr>
              <p:cNvPr id="13084" name="Google Shape;13084;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62"/>
            <p:cNvGrpSpPr/>
            <p:nvPr/>
          </p:nvGrpSpPr>
          <p:grpSpPr>
            <a:xfrm>
              <a:off x="2933305" y="4097347"/>
              <a:ext cx="118572" cy="294074"/>
              <a:chOff x="3343310" y="4475555"/>
              <a:chExt cx="127717" cy="316753"/>
            </a:xfrm>
          </p:grpSpPr>
          <p:sp>
            <p:nvSpPr>
              <p:cNvPr id="13087" name="Google Shape;13087;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89" name="Google Shape;13089;p62"/>
          <p:cNvGrpSpPr/>
          <p:nvPr/>
        </p:nvGrpSpPr>
        <p:grpSpPr>
          <a:xfrm>
            <a:off x="4277571" y="2080469"/>
            <a:ext cx="1433821" cy="191501"/>
            <a:chOff x="4273350" y="2080469"/>
            <a:chExt cx="1433821" cy="191501"/>
          </a:xfrm>
        </p:grpSpPr>
        <p:grpSp>
          <p:nvGrpSpPr>
            <p:cNvPr id="13090" name="Google Shape;13090;p62"/>
            <p:cNvGrpSpPr/>
            <p:nvPr/>
          </p:nvGrpSpPr>
          <p:grpSpPr>
            <a:xfrm>
              <a:off x="4273350" y="2080469"/>
              <a:ext cx="1433821" cy="0"/>
              <a:chOff x="5224975" y="2962250"/>
              <a:chExt cx="1544400" cy="0"/>
            </a:xfrm>
          </p:grpSpPr>
          <p:cxnSp>
            <p:nvCxnSpPr>
              <p:cNvPr id="13091" name="Google Shape;13091;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92" name="Google Shape;13092;p62"/>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3093" name="Google Shape;13093;p62"/>
            <p:cNvGrpSpPr/>
            <p:nvPr/>
          </p:nvGrpSpPr>
          <p:grpSpPr>
            <a:xfrm>
              <a:off x="4273350" y="2271969"/>
              <a:ext cx="1433821" cy="0"/>
              <a:chOff x="5224975" y="2962250"/>
              <a:chExt cx="1544400" cy="0"/>
            </a:xfrm>
          </p:grpSpPr>
          <p:cxnSp>
            <p:nvCxnSpPr>
              <p:cNvPr id="13094" name="Google Shape;13094;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95" name="Google Shape;13095;p62"/>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3096" name="Google Shape;13096;p62"/>
          <p:cNvGrpSpPr/>
          <p:nvPr/>
        </p:nvGrpSpPr>
        <p:grpSpPr>
          <a:xfrm>
            <a:off x="4279126" y="1183036"/>
            <a:ext cx="1430711" cy="743389"/>
            <a:chOff x="5159450" y="1919950"/>
            <a:chExt cx="1541050" cy="862500"/>
          </a:xfrm>
        </p:grpSpPr>
        <p:sp>
          <p:nvSpPr>
            <p:cNvPr id="13097" name="Google Shape;13097;p6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3098" name="Google Shape;13098;p62"/>
            <p:cNvGrpSpPr/>
            <p:nvPr/>
          </p:nvGrpSpPr>
          <p:grpSpPr>
            <a:xfrm>
              <a:off x="5159450" y="1919950"/>
              <a:ext cx="1541050" cy="862500"/>
              <a:chOff x="5159450" y="1919950"/>
              <a:chExt cx="1541050" cy="862500"/>
            </a:xfrm>
          </p:grpSpPr>
          <p:cxnSp>
            <p:nvCxnSpPr>
              <p:cNvPr id="13099" name="Google Shape;13099;p6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3100" name="Google Shape;13100;p6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3101" name="Google Shape;13101;p62"/>
          <p:cNvGrpSpPr/>
          <p:nvPr/>
        </p:nvGrpSpPr>
        <p:grpSpPr>
          <a:xfrm>
            <a:off x="4269239" y="2406364"/>
            <a:ext cx="1450484" cy="1052087"/>
            <a:chOff x="5230575" y="1554475"/>
            <a:chExt cx="2137150" cy="1550150"/>
          </a:xfrm>
        </p:grpSpPr>
        <p:sp>
          <p:nvSpPr>
            <p:cNvPr id="13102" name="Google Shape;13102;p62"/>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2"/>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2"/>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2"/>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2"/>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2"/>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2"/>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2"/>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2"/>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2"/>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2"/>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2"/>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2"/>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62"/>
          <p:cNvGrpSpPr/>
          <p:nvPr/>
        </p:nvGrpSpPr>
        <p:grpSpPr>
          <a:xfrm rot="10800000">
            <a:off x="4285790" y="3498553"/>
            <a:ext cx="1417383" cy="887946"/>
            <a:chOff x="5645403" y="2920021"/>
            <a:chExt cx="2650800" cy="2180614"/>
          </a:xfrm>
        </p:grpSpPr>
        <p:sp>
          <p:nvSpPr>
            <p:cNvPr id="13116" name="Google Shape;13116;p62"/>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17" name="Google Shape;13117;p62"/>
            <p:cNvCxnSpPr>
              <a:stCxn id="1311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3118" name="Google Shape;13118;p62"/>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19" name="Google Shape;13119;p62"/>
            <p:cNvCxnSpPr>
              <a:endCxn id="13118"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3120" name="Google Shape;13120;p62"/>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21" name="Google Shape;13121;p62"/>
            <p:cNvCxnSpPr>
              <a:stCxn id="13120"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3122" name="Google Shape;13122;p62"/>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23" name="Google Shape;13123;p62"/>
            <p:cNvCxnSpPr>
              <a:endCxn id="1312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3124" name="Google Shape;13124;p62"/>
          <p:cNvGrpSpPr/>
          <p:nvPr/>
        </p:nvGrpSpPr>
        <p:grpSpPr>
          <a:xfrm>
            <a:off x="7386150" y="2401908"/>
            <a:ext cx="1071743" cy="1021579"/>
            <a:chOff x="7189833" y="2022667"/>
            <a:chExt cx="1251159" cy="1192597"/>
          </a:xfrm>
        </p:grpSpPr>
        <p:sp>
          <p:nvSpPr>
            <p:cNvPr id="13125" name="Google Shape;13125;p62"/>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2"/>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2"/>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2"/>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9" name="Google Shape;13129;p62"/>
          <p:cNvGrpSpPr/>
          <p:nvPr/>
        </p:nvGrpSpPr>
        <p:grpSpPr>
          <a:xfrm>
            <a:off x="727421" y="2828315"/>
            <a:ext cx="1695374" cy="1560837"/>
            <a:chOff x="727421" y="2828315"/>
            <a:chExt cx="1695374" cy="1560837"/>
          </a:xfrm>
        </p:grpSpPr>
        <p:grpSp>
          <p:nvGrpSpPr>
            <p:cNvPr id="13130" name="Google Shape;13130;p62"/>
            <p:cNvGrpSpPr/>
            <p:nvPr/>
          </p:nvGrpSpPr>
          <p:grpSpPr>
            <a:xfrm>
              <a:off x="819108" y="2882501"/>
              <a:ext cx="103104" cy="1426186"/>
              <a:chOff x="4674013" y="3100904"/>
              <a:chExt cx="122758" cy="1698043"/>
            </a:xfrm>
          </p:grpSpPr>
          <p:sp>
            <p:nvSpPr>
              <p:cNvPr id="13131" name="Google Shape;13131;p6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8" name="Google Shape;13138;p62"/>
            <p:cNvGrpSpPr/>
            <p:nvPr/>
          </p:nvGrpSpPr>
          <p:grpSpPr>
            <a:xfrm>
              <a:off x="1062475" y="2882501"/>
              <a:ext cx="103104" cy="1426186"/>
              <a:chOff x="4940438" y="3100904"/>
              <a:chExt cx="122758" cy="1698043"/>
            </a:xfrm>
          </p:grpSpPr>
          <p:sp>
            <p:nvSpPr>
              <p:cNvPr id="13139" name="Google Shape;13139;p6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6" name="Google Shape;13146;p62"/>
            <p:cNvGrpSpPr/>
            <p:nvPr/>
          </p:nvGrpSpPr>
          <p:grpSpPr>
            <a:xfrm>
              <a:off x="1299324" y="2882501"/>
              <a:ext cx="103104" cy="1426186"/>
              <a:chOff x="5206863" y="3100904"/>
              <a:chExt cx="122758" cy="1698043"/>
            </a:xfrm>
          </p:grpSpPr>
          <p:sp>
            <p:nvSpPr>
              <p:cNvPr id="13147" name="Google Shape;13147;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62"/>
            <p:cNvGrpSpPr/>
            <p:nvPr/>
          </p:nvGrpSpPr>
          <p:grpSpPr>
            <a:xfrm>
              <a:off x="1786057" y="2882501"/>
              <a:ext cx="103104" cy="1426186"/>
              <a:chOff x="6006138" y="3143629"/>
              <a:chExt cx="122758" cy="1698043"/>
            </a:xfrm>
          </p:grpSpPr>
          <p:sp>
            <p:nvSpPr>
              <p:cNvPr id="13155" name="Google Shape;13155;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2" name="Google Shape;13162;p62"/>
            <p:cNvGrpSpPr/>
            <p:nvPr/>
          </p:nvGrpSpPr>
          <p:grpSpPr>
            <a:xfrm>
              <a:off x="2029422" y="2882501"/>
              <a:ext cx="103104" cy="1426186"/>
              <a:chOff x="6805413" y="3100904"/>
              <a:chExt cx="122758" cy="1698043"/>
            </a:xfrm>
          </p:grpSpPr>
          <p:sp>
            <p:nvSpPr>
              <p:cNvPr id="13163" name="Google Shape;13163;p6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0" name="Google Shape;13170;p62"/>
            <p:cNvGrpSpPr/>
            <p:nvPr/>
          </p:nvGrpSpPr>
          <p:grpSpPr>
            <a:xfrm>
              <a:off x="727421" y="2828315"/>
              <a:ext cx="1695374" cy="1560837"/>
              <a:chOff x="734799" y="2782450"/>
              <a:chExt cx="1571100" cy="1577400"/>
            </a:xfrm>
          </p:grpSpPr>
          <p:cxnSp>
            <p:nvCxnSpPr>
              <p:cNvPr id="13171" name="Google Shape;13171;p6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3172" name="Google Shape;13172;p6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3173" name="Google Shape;13173;p62"/>
            <p:cNvGrpSpPr/>
            <p:nvPr/>
          </p:nvGrpSpPr>
          <p:grpSpPr>
            <a:xfrm>
              <a:off x="2272795" y="2882501"/>
              <a:ext cx="103104" cy="1426186"/>
              <a:chOff x="5206863" y="3100904"/>
              <a:chExt cx="122758" cy="1698043"/>
            </a:xfrm>
          </p:grpSpPr>
          <p:sp>
            <p:nvSpPr>
              <p:cNvPr id="13174" name="Google Shape;13174;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1" name="Google Shape;13181;p62"/>
            <p:cNvGrpSpPr/>
            <p:nvPr/>
          </p:nvGrpSpPr>
          <p:grpSpPr>
            <a:xfrm>
              <a:off x="1542694" y="2882501"/>
              <a:ext cx="103104" cy="1426186"/>
              <a:chOff x="6006138" y="3143629"/>
              <a:chExt cx="122758" cy="1698043"/>
            </a:xfrm>
          </p:grpSpPr>
          <p:sp>
            <p:nvSpPr>
              <p:cNvPr id="13182" name="Google Shape;13182;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89" name="Google Shape;13189;p62"/>
          <p:cNvGrpSpPr/>
          <p:nvPr/>
        </p:nvGrpSpPr>
        <p:grpSpPr>
          <a:xfrm>
            <a:off x="5936000" y="2405887"/>
            <a:ext cx="1248543" cy="1025319"/>
            <a:chOff x="5183758" y="1210600"/>
            <a:chExt cx="3605380" cy="2960783"/>
          </a:xfrm>
        </p:grpSpPr>
        <p:sp>
          <p:nvSpPr>
            <p:cNvPr id="13190" name="Google Shape;13190;p6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94" name="Google Shape;13194;p62"/>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3195" name="Google Shape;13195;p62"/>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3196" name="Google Shape;13196;p62"/>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3197" name="Google Shape;13197;p62"/>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3198" name="Google Shape;13198;p62"/>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9" name="Google Shape;13199;p62"/>
          <p:cNvGrpSpPr/>
          <p:nvPr/>
        </p:nvGrpSpPr>
        <p:grpSpPr>
          <a:xfrm>
            <a:off x="5793062" y="3544204"/>
            <a:ext cx="2664831" cy="843440"/>
            <a:chOff x="5916567" y="1099697"/>
            <a:chExt cx="2556683" cy="809211"/>
          </a:xfrm>
        </p:grpSpPr>
        <p:sp>
          <p:nvSpPr>
            <p:cNvPr id="13200" name="Google Shape;13200;p62"/>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2"/>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2"/>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2"/>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2"/>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2"/>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2"/>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2"/>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8" name="Google Shape;13208;p62"/>
          <p:cNvGrpSpPr/>
          <p:nvPr/>
        </p:nvGrpSpPr>
        <p:grpSpPr>
          <a:xfrm>
            <a:off x="5900602" y="1193063"/>
            <a:ext cx="1299851" cy="1023338"/>
            <a:chOff x="5900602" y="1193063"/>
            <a:chExt cx="1299851" cy="1023338"/>
          </a:xfrm>
        </p:grpSpPr>
        <p:grpSp>
          <p:nvGrpSpPr>
            <p:cNvPr id="13209" name="Google Shape;13209;p62"/>
            <p:cNvGrpSpPr/>
            <p:nvPr/>
          </p:nvGrpSpPr>
          <p:grpSpPr>
            <a:xfrm>
              <a:off x="6743564" y="1193063"/>
              <a:ext cx="456889" cy="700379"/>
              <a:chOff x="6743564" y="1193063"/>
              <a:chExt cx="456889" cy="700379"/>
            </a:xfrm>
          </p:grpSpPr>
          <p:grpSp>
            <p:nvGrpSpPr>
              <p:cNvPr id="13210" name="Google Shape;13210;p62"/>
              <p:cNvGrpSpPr/>
              <p:nvPr/>
            </p:nvGrpSpPr>
            <p:grpSpPr>
              <a:xfrm>
                <a:off x="6743564" y="1690731"/>
                <a:ext cx="214402" cy="202710"/>
                <a:chOff x="6743564" y="1690731"/>
                <a:chExt cx="214402" cy="202710"/>
              </a:xfrm>
            </p:grpSpPr>
            <p:sp>
              <p:nvSpPr>
                <p:cNvPr id="13211" name="Google Shape;13211;p62"/>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2"/>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62"/>
              <p:cNvGrpSpPr/>
              <p:nvPr/>
            </p:nvGrpSpPr>
            <p:grpSpPr>
              <a:xfrm>
                <a:off x="6915505" y="1193063"/>
                <a:ext cx="284947" cy="589637"/>
                <a:chOff x="6915505" y="1193063"/>
                <a:chExt cx="284947" cy="589637"/>
              </a:xfrm>
            </p:grpSpPr>
            <p:sp>
              <p:nvSpPr>
                <p:cNvPr id="13214" name="Google Shape;13214;p6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15" name="Google Shape;13215;p62"/>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3216" name="Google Shape;13216;p62"/>
            <p:cNvGrpSpPr/>
            <p:nvPr/>
          </p:nvGrpSpPr>
          <p:grpSpPr>
            <a:xfrm>
              <a:off x="6520337" y="1193063"/>
              <a:ext cx="341815" cy="801589"/>
              <a:chOff x="6520337" y="1193063"/>
              <a:chExt cx="341815" cy="801589"/>
            </a:xfrm>
          </p:grpSpPr>
          <p:grpSp>
            <p:nvGrpSpPr>
              <p:cNvPr id="13217" name="Google Shape;13217;p62"/>
              <p:cNvGrpSpPr/>
              <p:nvPr/>
            </p:nvGrpSpPr>
            <p:grpSpPr>
              <a:xfrm>
                <a:off x="6520337" y="1589527"/>
                <a:ext cx="213950" cy="405125"/>
                <a:chOff x="6520337" y="1589527"/>
                <a:chExt cx="213950" cy="405125"/>
              </a:xfrm>
            </p:grpSpPr>
            <p:sp>
              <p:nvSpPr>
                <p:cNvPr id="13218" name="Google Shape;13218;p6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2"/>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62"/>
              <p:cNvGrpSpPr/>
              <p:nvPr/>
            </p:nvGrpSpPr>
            <p:grpSpPr>
              <a:xfrm>
                <a:off x="6577204" y="1193063"/>
                <a:ext cx="284947" cy="453562"/>
                <a:chOff x="6577204" y="1193063"/>
                <a:chExt cx="284947" cy="453562"/>
              </a:xfrm>
            </p:grpSpPr>
            <p:sp>
              <p:nvSpPr>
                <p:cNvPr id="13221" name="Google Shape;13221;p6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22" name="Google Shape;13222;p62"/>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3223" name="Google Shape;13223;p62"/>
            <p:cNvGrpSpPr/>
            <p:nvPr/>
          </p:nvGrpSpPr>
          <p:grpSpPr>
            <a:xfrm>
              <a:off x="6238903" y="1193063"/>
              <a:ext cx="300475" cy="901782"/>
              <a:chOff x="6238903" y="1193063"/>
              <a:chExt cx="300475" cy="901782"/>
            </a:xfrm>
          </p:grpSpPr>
          <p:grpSp>
            <p:nvGrpSpPr>
              <p:cNvPr id="13224" name="Google Shape;13224;p62"/>
              <p:cNvGrpSpPr/>
              <p:nvPr/>
            </p:nvGrpSpPr>
            <p:grpSpPr>
              <a:xfrm>
                <a:off x="6290865" y="1489315"/>
                <a:ext cx="248514" cy="605530"/>
                <a:chOff x="6290865" y="1489315"/>
                <a:chExt cx="248514" cy="605530"/>
              </a:xfrm>
            </p:grpSpPr>
            <p:sp>
              <p:nvSpPr>
                <p:cNvPr id="13225" name="Google Shape;13225;p6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2"/>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62"/>
              <p:cNvGrpSpPr/>
              <p:nvPr/>
            </p:nvGrpSpPr>
            <p:grpSpPr>
              <a:xfrm>
                <a:off x="6238903" y="1193063"/>
                <a:ext cx="284947" cy="327512"/>
                <a:chOff x="6238903" y="1193063"/>
                <a:chExt cx="284947" cy="327512"/>
              </a:xfrm>
            </p:grpSpPr>
            <p:sp>
              <p:nvSpPr>
                <p:cNvPr id="13228" name="Google Shape;13228;p6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29" name="Google Shape;13229;p62"/>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3230" name="Google Shape;13230;p62"/>
            <p:cNvGrpSpPr/>
            <p:nvPr/>
          </p:nvGrpSpPr>
          <p:grpSpPr>
            <a:xfrm>
              <a:off x="5900602" y="1193063"/>
              <a:ext cx="444345" cy="1023338"/>
              <a:chOff x="5900602" y="1193063"/>
              <a:chExt cx="444345" cy="1023338"/>
            </a:xfrm>
          </p:grpSpPr>
          <p:grpSp>
            <p:nvGrpSpPr>
              <p:cNvPr id="13231" name="Google Shape;13231;p62"/>
              <p:cNvGrpSpPr/>
              <p:nvPr/>
            </p:nvGrpSpPr>
            <p:grpSpPr>
              <a:xfrm>
                <a:off x="6046501" y="1367785"/>
                <a:ext cx="298446" cy="848616"/>
                <a:chOff x="6046501" y="1367785"/>
                <a:chExt cx="298446" cy="848616"/>
              </a:xfrm>
            </p:grpSpPr>
            <p:sp>
              <p:nvSpPr>
                <p:cNvPr id="13232" name="Google Shape;13232;p6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2"/>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4" name="Google Shape;13234;p62"/>
              <p:cNvGrpSpPr/>
              <p:nvPr/>
            </p:nvGrpSpPr>
            <p:grpSpPr>
              <a:xfrm>
                <a:off x="5900602" y="1193063"/>
                <a:ext cx="284947" cy="182312"/>
                <a:chOff x="5900602" y="1193063"/>
                <a:chExt cx="284947" cy="182312"/>
              </a:xfrm>
            </p:grpSpPr>
            <p:sp>
              <p:nvSpPr>
                <p:cNvPr id="13235" name="Google Shape;13235;p6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36" name="Google Shape;13236;p6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3237" name="Google Shape;13237;p62"/>
          <p:cNvGrpSpPr/>
          <p:nvPr/>
        </p:nvGrpSpPr>
        <p:grpSpPr>
          <a:xfrm>
            <a:off x="7238484" y="1193208"/>
            <a:ext cx="1219413" cy="1051365"/>
            <a:chOff x="7287122" y="1165658"/>
            <a:chExt cx="1219413" cy="1051365"/>
          </a:xfrm>
        </p:grpSpPr>
        <p:grpSp>
          <p:nvGrpSpPr>
            <p:cNvPr id="13238" name="Google Shape;13238;p62"/>
            <p:cNvGrpSpPr/>
            <p:nvPr/>
          </p:nvGrpSpPr>
          <p:grpSpPr>
            <a:xfrm>
              <a:off x="7287122" y="1969723"/>
              <a:ext cx="1219413" cy="247300"/>
              <a:chOff x="7287122" y="1969723"/>
              <a:chExt cx="1219413" cy="247300"/>
            </a:xfrm>
          </p:grpSpPr>
          <p:sp>
            <p:nvSpPr>
              <p:cNvPr id="13239" name="Google Shape;13239;p6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0" name="Google Shape;13240;p62"/>
              <p:cNvGrpSpPr/>
              <p:nvPr/>
            </p:nvGrpSpPr>
            <p:grpSpPr>
              <a:xfrm>
                <a:off x="7287122" y="2063892"/>
                <a:ext cx="1151753" cy="73428"/>
                <a:chOff x="7287122" y="2063892"/>
                <a:chExt cx="1151753" cy="73428"/>
              </a:xfrm>
            </p:grpSpPr>
            <p:sp>
              <p:nvSpPr>
                <p:cNvPr id="13241" name="Google Shape;13241;p6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42" name="Google Shape;13242;p6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3243" name="Google Shape;13243;p62"/>
            <p:cNvGrpSpPr/>
            <p:nvPr/>
          </p:nvGrpSpPr>
          <p:grpSpPr>
            <a:xfrm>
              <a:off x="7287122" y="1712201"/>
              <a:ext cx="1219403" cy="246767"/>
              <a:chOff x="7287122" y="1712201"/>
              <a:chExt cx="1219403" cy="246767"/>
            </a:xfrm>
          </p:grpSpPr>
          <p:sp>
            <p:nvSpPr>
              <p:cNvPr id="13244" name="Google Shape;13244;p6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5" name="Google Shape;13245;p62"/>
              <p:cNvGrpSpPr/>
              <p:nvPr/>
            </p:nvGrpSpPr>
            <p:grpSpPr>
              <a:xfrm>
                <a:off x="7287122" y="1842861"/>
                <a:ext cx="1005303" cy="73419"/>
                <a:chOff x="7287122" y="1842861"/>
                <a:chExt cx="1005303" cy="73419"/>
              </a:xfrm>
            </p:grpSpPr>
            <p:sp>
              <p:nvSpPr>
                <p:cNvPr id="13246" name="Google Shape;13246;p6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47" name="Google Shape;13247;p6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3248" name="Google Shape;13248;p62"/>
            <p:cNvGrpSpPr/>
            <p:nvPr/>
          </p:nvGrpSpPr>
          <p:grpSpPr>
            <a:xfrm>
              <a:off x="7287122" y="1447520"/>
              <a:ext cx="1219403" cy="286667"/>
              <a:chOff x="7287122" y="1447520"/>
              <a:chExt cx="1219403" cy="286667"/>
            </a:xfrm>
          </p:grpSpPr>
          <p:sp>
            <p:nvSpPr>
              <p:cNvPr id="13249" name="Google Shape;13249;p6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0" name="Google Shape;13250;p62"/>
              <p:cNvGrpSpPr/>
              <p:nvPr/>
            </p:nvGrpSpPr>
            <p:grpSpPr>
              <a:xfrm>
                <a:off x="7287122" y="1581977"/>
                <a:ext cx="852803" cy="73428"/>
                <a:chOff x="7287122" y="1581977"/>
                <a:chExt cx="852803" cy="73428"/>
              </a:xfrm>
            </p:grpSpPr>
            <p:sp>
              <p:nvSpPr>
                <p:cNvPr id="13251" name="Google Shape;13251;p6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52" name="Google Shape;13252;p6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3253" name="Google Shape;13253;p62"/>
            <p:cNvGrpSpPr/>
            <p:nvPr/>
          </p:nvGrpSpPr>
          <p:grpSpPr>
            <a:xfrm>
              <a:off x="7287122" y="1165658"/>
              <a:ext cx="1219403" cy="344253"/>
              <a:chOff x="7287122" y="1165658"/>
              <a:chExt cx="1219403" cy="344253"/>
            </a:xfrm>
          </p:grpSpPr>
          <p:sp>
            <p:nvSpPr>
              <p:cNvPr id="13254" name="Google Shape;13254;p6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5" name="Google Shape;13255;p62"/>
              <p:cNvGrpSpPr/>
              <p:nvPr/>
            </p:nvGrpSpPr>
            <p:grpSpPr>
              <a:xfrm>
                <a:off x="7287122" y="1341025"/>
                <a:ext cx="695703" cy="73419"/>
                <a:chOff x="7287122" y="1341025"/>
                <a:chExt cx="695703" cy="73419"/>
              </a:xfrm>
            </p:grpSpPr>
            <p:sp>
              <p:nvSpPr>
                <p:cNvPr id="13256" name="Google Shape;13256;p6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57" name="Google Shape;13257;p6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3261" name="Shape 13261"/>
        <p:cNvGrpSpPr/>
        <p:nvPr/>
      </p:nvGrpSpPr>
      <p:grpSpPr>
        <a:xfrm>
          <a:off x="0" y="0"/>
          <a:ext cx="0" cy="0"/>
          <a:chOff x="0" y="0"/>
          <a:chExt cx="0" cy="0"/>
        </a:xfrm>
      </p:grpSpPr>
      <p:grpSp>
        <p:nvGrpSpPr>
          <p:cNvPr id="13262" name="Google Shape;13262;p63"/>
          <p:cNvGrpSpPr/>
          <p:nvPr/>
        </p:nvGrpSpPr>
        <p:grpSpPr>
          <a:xfrm>
            <a:off x="1002229" y="1542724"/>
            <a:ext cx="1801525" cy="2849778"/>
            <a:chOff x="1002229" y="1542724"/>
            <a:chExt cx="1801525" cy="2849778"/>
          </a:xfrm>
        </p:grpSpPr>
        <p:sp>
          <p:nvSpPr>
            <p:cNvPr id="13263" name="Google Shape;13263;p63"/>
            <p:cNvSpPr/>
            <p:nvPr/>
          </p:nvSpPr>
          <p:spPr>
            <a:xfrm>
              <a:off x="1002229" y="1542724"/>
              <a:ext cx="1801525" cy="2849778"/>
            </a:xfrm>
            <a:custGeom>
              <a:rect b="b" l="l" r="r" t="t"/>
              <a:pathLst>
                <a:path extrusionOk="0" h="112762" w="71284">
                  <a:moveTo>
                    <a:pt x="33233" y="0"/>
                  </a:moveTo>
                  <a:cubicBezTo>
                    <a:pt x="24128" y="0"/>
                    <a:pt x="22128" y="6626"/>
                    <a:pt x="21469" y="8958"/>
                  </a:cubicBezTo>
                  <a:cubicBezTo>
                    <a:pt x="20788" y="11339"/>
                    <a:pt x="22134" y="12004"/>
                    <a:pt x="22096" y="14347"/>
                  </a:cubicBezTo>
                  <a:cubicBezTo>
                    <a:pt x="22057" y="16668"/>
                    <a:pt x="19404" y="18238"/>
                    <a:pt x="19567" y="19104"/>
                  </a:cubicBezTo>
                  <a:cubicBezTo>
                    <a:pt x="19709" y="19791"/>
                    <a:pt x="21158" y="19867"/>
                    <a:pt x="21807" y="19867"/>
                  </a:cubicBezTo>
                  <a:cubicBezTo>
                    <a:pt x="21992" y="19867"/>
                    <a:pt x="22112" y="19862"/>
                    <a:pt x="22112" y="19862"/>
                  </a:cubicBezTo>
                  <a:lnTo>
                    <a:pt x="22112" y="19862"/>
                  </a:lnTo>
                  <a:cubicBezTo>
                    <a:pt x="22499" y="20706"/>
                    <a:pt x="21447" y="21333"/>
                    <a:pt x="21431" y="21850"/>
                  </a:cubicBezTo>
                  <a:cubicBezTo>
                    <a:pt x="21414" y="22368"/>
                    <a:pt x="22079" y="22717"/>
                    <a:pt x="22079" y="22717"/>
                  </a:cubicBezTo>
                  <a:cubicBezTo>
                    <a:pt x="22079" y="22717"/>
                    <a:pt x="21431" y="23011"/>
                    <a:pt x="22079" y="23768"/>
                  </a:cubicBezTo>
                  <a:cubicBezTo>
                    <a:pt x="22722" y="24542"/>
                    <a:pt x="22112" y="24711"/>
                    <a:pt x="22079" y="26073"/>
                  </a:cubicBezTo>
                  <a:cubicBezTo>
                    <a:pt x="22047" y="27196"/>
                    <a:pt x="23447" y="27430"/>
                    <a:pt x="24973" y="27430"/>
                  </a:cubicBezTo>
                  <a:cubicBezTo>
                    <a:pt x="25327" y="27430"/>
                    <a:pt x="25692" y="27419"/>
                    <a:pt x="26041" y="27403"/>
                  </a:cubicBezTo>
                  <a:cubicBezTo>
                    <a:pt x="26144" y="27397"/>
                    <a:pt x="26242" y="27397"/>
                    <a:pt x="26340" y="27397"/>
                  </a:cubicBezTo>
                  <a:cubicBezTo>
                    <a:pt x="28030" y="27397"/>
                    <a:pt x="28929" y="28171"/>
                    <a:pt x="29343" y="30024"/>
                  </a:cubicBezTo>
                  <a:cubicBezTo>
                    <a:pt x="29806" y="31975"/>
                    <a:pt x="28329" y="32787"/>
                    <a:pt x="28329" y="32787"/>
                  </a:cubicBezTo>
                  <a:cubicBezTo>
                    <a:pt x="28329" y="32787"/>
                    <a:pt x="24809" y="33620"/>
                    <a:pt x="22243" y="34890"/>
                  </a:cubicBezTo>
                  <a:cubicBezTo>
                    <a:pt x="19682" y="36187"/>
                    <a:pt x="18646" y="36824"/>
                    <a:pt x="13813" y="37789"/>
                  </a:cubicBezTo>
                  <a:cubicBezTo>
                    <a:pt x="8964" y="38742"/>
                    <a:pt x="5994" y="46049"/>
                    <a:pt x="5923" y="53612"/>
                  </a:cubicBezTo>
                  <a:cubicBezTo>
                    <a:pt x="5863" y="61170"/>
                    <a:pt x="5351" y="63034"/>
                    <a:pt x="5182" y="67295"/>
                  </a:cubicBezTo>
                  <a:cubicBezTo>
                    <a:pt x="5019" y="71572"/>
                    <a:pt x="6179" y="74357"/>
                    <a:pt x="4277" y="79027"/>
                  </a:cubicBezTo>
                  <a:cubicBezTo>
                    <a:pt x="2398" y="83707"/>
                    <a:pt x="1014" y="95183"/>
                    <a:pt x="1351" y="100179"/>
                  </a:cubicBezTo>
                  <a:cubicBezTo>
                    <a:pt x="1662" y="105198"/>
                    <a:pt x="185" y="112298"/>
                    <a:pt x="0" y="112756"/>
                  </a:cubicBezTo>
                  <a:lnTo>
                    <a:pt x="6729" y="112756"/>
                  </a:lnTo>
                  <a:cubicBezTo>
                    <a:pt x="6729" y="112756"/>
                    <a:pt x="9923" y="103460"/>
                    <a:pt x="11138" y="101155"/>
                  </a:cubicBezTo>
                  <a:cubicBezTo>
                    <a:pt x="12358" y="98834"/>
                    <a:pt x="14091" y="88045"/>
                    <a:pt x="14037" y="86018"/>
                  </a:cubicBezTo>
                  <a:cubicBezTo>
                    <a:pt x="13960" y="84007"/>
                    <a:pt x="14587" y="75207"/>
                    <a:pt x="14941" y="74264"/>
                  </a:cubicBezTo>
                  <a:cubicBezTo>
                    <a:pt x="15181" y="73637"/>
                    <a:pt x="15955" y="59476"/>
                    <a:pt x="15955" y="59476"/>
                  </a:cubicBezTo>
                  <a:cubicBezTo>
                    <a:pt x="15955" y="59476"/>
                    <a:pt x="18554" y="72112"/>
                    <a:pt x="18592" y="77239"/>
                  </a:cubicBezTo>
                  <a:cubicBezTo>
                    <a:pt x="18608" y="82367"/>
                    <a:pt x="18298" y="86628"/>
                    <a:pt x="18074" y="89434"/>
                  </a:cubicBezTo>
                  <a:cubicBezTo>
                    <a:pt x="17851" y="92219"/>
                    <a:pt x="17006" y="96698"/>
                    <a:pt x="16914" y="98970"/>
                  </a:cubicBezTo>
                  <a:cubicBezTo>
                    <a:pt x="16821" y="101253"/>
                    <a:pt x="14609" y="105198"/>
                    <a:pt x="15693" y="112761"/>
                  </a:cubicBezTo>
                  <a:lnTo>
                    <a:pt x="55569" y="112761"/>
                  </a:lnTo>
                  <a:cubicBezTo>
                    <a:pt x="56659" y="105203"/>
                    <a:pt x="54446" y="101253"/>
                    <a:pt x="54354" y="98970"/>
                  </a:cubicBezTo>
                  <a:cubicBezTo>
                    <a:pt x="54261" y="96698"/>
                    <a:pt x="53433" y="92219"/>
                    <a:pt x="53193" y="89434"/>
                  </a:cubicBezTo>
                  <a:cubicBezTo>
                    <a:pt x="52970" y="86628"/>
                    <a:pt x="52654" y="82367"/>
                    <a:pt x="52692" y="77239"/>
                  </a:cubicBezTo>
                  <a:cubicBezTo>
                    <a:pt x="52713" y="72112"/>
                    <a:pt x="55313" y="59481"/>
                    <a:pt x="55313" y="59481"/>
                  </a:cubicBezTo>
                  <a:cubicBezTo>
                    <a:pt x="55313" y="59481"/>
                    <a:pt x="56086" y="73648"/>
                    <a:pt x="56326" y="74270"/>
                  </a:cubicBezTo>
                  <a:cubicBezTo>
                    <a:pt x="56675" y="75212"/>
                    <a:pt x="57301" y="84012"/>
                    <a:pt x="57231" y="86018"/>
                  </a:cubicBezTo>
                  <a:cubicBezTo>
                    <a:pt x="57176" y="88045"/>
                    <a:pt x="58909" y="98839"/>
                    <a:pt x="60124" y="101160"/>
                  </a:cubicBezTo>
                  <a:cubicBezTo>
                    <a:pt x="61345" y="103465"/>
                    <a:pt x="64554" y="112761"/>
                    <a:pt x="64554" y="112761"/>
                  </a:cubicBezTo>
                  <a:lnTo>
                    <a:pt x="71284" y="112761"/>
                  </a:lnTo>
                  <a:cubicBezTo>
                    <a:pt x="71082" y="112298"/>
                    <a:pt x="69605" y="105203"/>
                    <a:pt x="69938" y="100185"/>
                  </a:cubicBezTo>
                  <a:cubicBezTo>
                    <a:pt x="70248" y="95183"/>
                    <a:pt x="68870" y="83713"/>
                    <a:pt x="66984" y="79027"/>
                  </a:cubicBezTo>
                  <a:cubicBezTo>
                    <a:pt x="65088" y="74362"/>
                    <a:pt x="66249" y="71578"/>
                    <a:pt x="66085" y="67300"/>
                  </a:cubicBezTo>
                  <a:cubicBezTo>
                    <a:pt x="65916" y="63039"/>
                    <a:pt x="65638" y="59683"/>
                    <a:pt x="65568" y="52119"/>
                  </a:cubicBezTo>
                  <a:cubicBezTo>
                    <a:pt x="65513" y="44534"/>
                    <a:pt x="62336" y="37696"/>
                    <a:pt x="57487" y="36715"/>
                  </a:cubicBezTo>
                  <a:cubicBezTo>
                    <a:pt x="52654" y="35762"/>
                    <a:pt x="52049" y="34541"/>
                    <a:pt x="49482" y="33266"/>
                  </a:cubicBezTo>
                  <a:cubicBezTo>
                    <a:pt x="47842" y="32432"/>
                    <a:pt x="46262" y="31490"/>
                    <a:pt x="44742" y="30449"/>
                  </a:cubicBezTo>
                  <a:cubicBezTo>
                    <a:pt x="42251" y="29670"/>
                    <a:pt x="43156" y="27032"/>
                    <a:pt x="43156" y="24139"/>
                  </a:cubicBezTo>
                  <a:cubicBezTo>
                    <a:pt x="43156" y="21262"/>
                    <a:pt x="47363" y="19622"/>
                    <a:pt x="47858" y="12762"/>
                  </a:cubicBezTo>
                  <a:cubicBezTo>
                    <a:pt x="48360" y="5879"/>
                    <a:pt x="43712" y="365"/>
                    <a:pt x="33974" y="16"/>
                  </a:cubicBezTo>
                  <a:cubicBezTo>
                    <a:pt x="33718" y="5"/>
                    <a:pt x="33473" y="0"/>
                    <a:pt x="332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3"/>
            <p:cNvSpPr/>
            <p:nvPr/>
          </p:nvSpPr>
          <p:spPr>
            <a:xfrm>
              <a:off x="1586934" y="1597666"/>
              <a:ext cx="592312" cy="519173"/>
            </a:xfrm>
            <a:custGeom>
              <a:rect b="b" l="l" r="r" t="t"/>
              <a:pathLst>
                <a:path extrusionOk="0" h="20543" w="23437">
                  <a:moveTo>
                    <a:pt x="11144" y="0"/>
                  </a:moveTo>
                  <a:cubicBezTo>
                    <a:pt x="4392" y="0"/>
                    <a:pt x="605" y="2681"/>
                    <a:pt x="306" y="6621"/>
                  </a:cubicBezTo>
                  <a:cubicBezTo>
                    <a:pt x="0" y="10620"/>
                    <a:pt x="1815" y="11912"/>
                    <a:pt x="4376" y="11912"/>
                  </a:cubicBezTo>
                  <a:cubicBezTo>
                    <a:pt x="4621" y="11912"/>
                    <a:pt x="4877" y="11901"/>
                    <a:pt x="5139" y="11873"/>
                  </a:cubicBezTo>
                  <a:cubicBezTo>
                    <a:pt x="5139" y="11873"/>
                    <a:pt x="5362" y="11857"/>
                    <a:pt x="5656" y="11857"/>
                  </a:cubicBezTo>
                  <a:cubicBezTo>
                    <a:pt x="6234" y="11857"/>
                    <a:pt x="7073" y="11928"/>
                    <a:pt x="7073" y="12298"/>
                  </a:cubicBezTo>
                  <a:cubicBezTo>
                    <a:pt x="7073" y="12854"/>
                    <a:pt x="6888" y="14364"/>
                    <a:pt x="8125" y="14402"/>
                  </a:cubicBezTo>
                  <a:cubicBezTo>
                    <a:pt x="8539" y="14418"/>
                    <a:pt x="8926" y="14429"/>
                    <a:pt x="9258" y="14429"/>
                  </a:cubicBezTo>
                  <a:cubicBezTo>
                    <a:pt x="9923" y="14429"/>
                    <a:pt x="10375" y="14402"/>
                    <a:pt x="10375" y="14402"/>
                  </a:cubicBezTo>
                  <a:cubicBezTo>
                    <a:pt x="10375" y="14402"/>
                    <a:pt x="10724" y="16096"/>
                    <a:pt x="11465" y="16451"/>
                  </a:cubicBezTo>
                  <a:cubicBezTo>
                    <a:pt x="12201" y="16821"/>
                    <a:pt x="11906" y="17480"/>
                    <a:pt x="12130" y="17867"/>
                  </a:cubicBezTo>
                  <a:cubicBezTo>
                    <a:pt x="12348" y="18238"/>
                    <a:pt x="13236" y="18663"/>
                    <a:pt x="13585" y="19230"/>
                  </a:cubicBezTo>
                  <a:cubicBezTo>
                    <a:pt x="13939" y="19785"/>
                    <a:pt x="14086" y="20521"/>
                    <a:pt x="14674" y="20543"/>
                  </a:cubicBezTo>
                  <a:lnTo>
                    <a:pt x="14707" y="20543"/>
                  </a:lnTo>
                  <a:cubicBezTo>
                    <a:pt x="15301" y="20543"/>
                    <a:pt x="15759" y="20047"/>
                    <a:pt x="15377" y="19268"/>
                  </a:cubicBezTo>
                  <a:cubicBezTo>
                    <a:pt x="14969" y="18456"/>
                    <a:pt x="14582" y="17737"/>
                    <a:pt x="14843" y="17666"/>
                  </a:cubicBezTo>
                  <a:cubicBezTo>
                    <a:pt x="14854" y="17660"/>
                    <a:pt x="14860" y="17660"/>
                    <a:pt x="14871" y="17666"/>
                  </a:cubicBezTo>
                  <a:cubicBezTo>
                    <a:pt x="15099" y="17666"/>
                    <a:pt x="16009" y="17971"/>
                    <a:pt x="16985" y="17971"/>
                  </a:cubicBezTo>
                  <a:cubicBezTo>
                    <a:pt x="17562" y="17971"/>
                    <a:pt x="18162" y="17862"/>
                    <a:pt x="18663" y="17519"/>
                  </a:cubicBezTo>
                  <a:cubicBezTo>
                    <a:pt x="20064" y="16560"/>
                    <a:pt x="21998" y="15361"/>
                    <a:pt x="21077" y="12576"/>
                  </a:cubicBezTo>
                  <a:lnTo>
                    <a:pt x="21132" y="12576"/>
                  </a:lnTo>
                  <a:cubicBezTo>
                    <a:pt x="21437" y="12576"/>
                    <a:pt x="22984" y="12457"/>
                    <a:pt x="23197" y="10048"/>
                  </a:cubicBezTo>
                  <a:cubicBezTo>
                    <a:pt x="23436" y="7373"/>
                    <a:pt x="21851" y="807"/>
                    <a:pt x="13568" y="104"/>
                  </a:cubicBezTo>
                  <a:cubicBezTo>
                    <a:pt x="12724" y="33"/>
                    <a:pt x="11912" y="0"/>
                    <a:pt x="1114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3"/>
            <p:cNvSpPr/>
            <p:nvPr/>
          </p:nvSpPr>
          <p:spPr>
            <a:xfrm>
              <a:off x="1915375" y="2556935"/>
              <a:ext cx="398547" cy="598251"/>
            </a:xfrm>
            <a:custGeom>
              <a:rect b="b" l="l" r="r" t="t"/>
              <a:pathLst>
                <a:path extrusionOk="0" h="23672" w="15770">
                  <a:moveTo>
                    <a:pt x="4833" y="6"/>
                  </a:moveTo>
                  <a:cubicBezTo>
                    <a:pt x="4131" y="6"/>
                    <a:pt x="2730" y="235"/>
                    <a:pt x="2267" y="1968"/>
                  </a:cubicBezTo>
                  <a:cubicBezTo>
                    <a:pt x="1657" y="4311"/>
                    <a:pt x="126" y="7226"/>
                    <a:pt x="905" y="10583"/>
                  </a:cubicBezTo>
                  <a:cubicBezTo>
                    <a:pt x="1662" y="13939"/>
                    <a:pt x="0" y="16871"/>
                    <a:pt x="1733" y="18718"/>
                  </a:cubicBezTo>
                  <a:cubicBezTo>
                    <a:pt x="3411" y="20516"/>
                    <a:pt x="7405" y="23671"/>
                    <a:pt x="11312" y="23671"/>
                  </a:cubicBezTo>
                  <a:cubicBezTo>
                    <a:pt x="11454" y="23671"/>
                    <a:pt x="11590" y="23666"/>
                    <a:pt x="11732" y="23660"/>
                  </a:cubicBezTo>
                  <a:cubicBezTo>
                    <a:pt x="15770" y="23420"/>
                    <a:pt x="15677" y="19879"/>
                    <a:pt x="14990" y="18533"/>
                  </a:cubicBezTo>
                  <a:cubicBezTo>
                    <a:pt x="14331" y="17187"/>
                    <a:pt x="12800" y="14310"/>
                    <a:pt x="12669" y="12631"/>
                  </a:cubicBezTo>
                  <a:cubicBezTo>
                    <a:pt x="12538" y="10970"/>
                    <a:pt x="10588" y="1733"/>
                    <a:pt x="5253" y="33"/>
                  </a:cubicBezTo>
                  <a:cubicBezTo>
                    <a:pt x="5117" y="12"/>
                    <a:pt x="4975" y="1"/>
                    <a:pt x="4833" y="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3"/>
            <p:cNvSpPr/>
            <p:nvPr/>
          </p:nvSpPr>
          <p:spPr>
            <a:xfrm>
              <a:off x="1457614" y="2541114"/>
              <a:ext cx="398977" cy="598225"/>
            </a:xfrm>
            <a:custGeom>
              <a:rect b="b" l="l" r="r" t="t"/>
              <a:pathLst>
                <a:path extrusionOk="0" h="23671" w="15787">
                  <a:moveTo>
                    <a:pt x="10970" y="0"/>
                  </a:moveTo>
                  <a:cubicBezTo>
                    <a:pt x="10822" y="0"/>
                    <a:pt x="10675" y="11"/>
                    <a:pt x="10534" y="33"/>
                  </a:cubicBezTo>
                  <a:cubicBezTo>
                    <a:pt x="5183" y="1733"/>
                    <a:pt x="3243" y="10953"/>
                    <a:pt x="3118" y="12631"/>
                  </a:cubicBezTo>
                  <a:cubicBezTo>
                    <a:pt x="2987" y="14293"/>
                    <a:pt x="1456" y="17186"/>
                    <a:pt x="775" y="18532"/>
                  </a:cubicBezTo>
                  <a:cubicBezTo>
                    <a:pt x="110" y="19862"/>
                    <a:pt x="1" y="23420"/>
                    <a:pt x="4038" y="23660"/>
                  </a:cubicBezTo>
                  <a:cubicBezTo>
                    <a:pt x="4175" y="23665"/>
                    <a:pt x="4316" y="23670"/>
                    <a:pt x="4458" y="23670"/>
                  </a:cubicBezTo>
                  <a:cubicBezTo>
                    <a:pt x="8370" y="23670"/>
                    <a:pt x="12381" y="20515"/>
                    <a:pt x="14054" y="18717"/>
                  </a:cubicBezTo>
                  <a:cubicBezTo>
                    <a:pt x="15786" y="16854"/>
                    <a:pt x="14108" y="13922"/>
                    <a:pt x="14882" y="10582"/>
                  </a:cubicBezTo>
                  <a:cubicBezTo>
                    <a:pt x="15661" y="7225"/>
                    <a:pt x="14130" y="4310"/>
                    <a:pt x="13498" y="1951"/>
                  </a:cubicBezTo>
                  <a:cubicBezTo>
                    <a:pt x="13046" y="234"/>
                    <a:pt x="11683" y="0"/>
                    <a:pt x="10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3"/>
            <p:cNvSpPr/>
            <p:nvPr/>
          </p:nvSpPr>
          <p:spPr>
            <a:xfrm>
              <a:off x="1836045" y="2217070"/>
              <a:ext cx="115698" cy="519198"/>
            </a:xfrm>
            <a:custGeom>
              <a:rect b="b" l="l" r="r" t="t"/>
              <a:pathLst>
                <a:path extrusionOk="0" h="20544" w="4578">
                  <a:moveTo>
                    <a:pt x="3210" y="1"/>
                  </a:moveTo>
                  <a:cubicBezTo>
                    <a:pt x="3210" y="1"/>
                    <a:pt x="2104" y="611"/>
                    <a:pt x="774" y="682"/>
                  </a:cubicBezTo>
                  <a:cubicBezTo>
                    <a:pt x="774" y="682"/>
                    <a:pt x="1663" y="9700"/>
                    <a:pt x="1237" y="13225"/>
                  </a:cubicBezTo>
                  <a:cubicBezTo>
                    <a:pt x="796" y="16767"/>
                    <a:pt x="1" y="18053"/>
                    <a:pt x="1" y="18053"/>
                  </a:cubicBezTo>
                  <a:cubicBezTo>
                    <a:pt x="17" y="18385"/>
                    <a:pt x="142" y="18484"/>
                    <a:pt x="289" y="18484"/>
                  </a:cubicBezTo>
                  <a:cubicBezTo>
                    <a:pt x="507" y="18484"/>
                    <a:pt x="774" y="18255"/>
                    <a:pt x="774" y="18255"/>
                  </a:cubicBezTo>
                  <a:lnTo>
                    <a:pt x="1368" y="17132"/>
                  </a:lnTo>
                  <a:cubicBezTo>
                    <a:pt x="1417" y="17132"/>
                    <a:pt x="1461" y="17127"/>
                    <a:pt x="1504" y="17127"/>
                  </a:cubicBezTo>
                  <a:cubicBezTo>
                    <a:pt x="2349" y="17127"/>
                    <a:pt x="2382" y="17612"/>
                    <a:pt x="2382" y="17612"/>
                  </a:cubicBezTo>
                  <a:lnTo>
                    <a:pt x="2197" y="18091"/>
                  </a:lnTo>
                  <a:lnTo>
                    <a:pt x="3946" y="20543"/>
                  </a:lnTo>
                  <a:lnTo>
                    <a:pt x="4578" y="18048"/>
                  </a:lnTo>
                  <a:cubicBezTo>
                    <a:pt x="4578" y="18048"/>
                    <a:pt x="2970" y="16375"/>
                    <a:pt x="3248" y="11874"/>
                  </a:cubicBezTo>
                  <a:cubicBezTo>
                    <a:pt x="3542" y="7395"/>
                    <a:pt x="3210" y="1"/>
                    <a:pt x="3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3"/>
            <p:cNvSpPr/>
            <p:nvPr/>
          </p:nvSpPr>
          <p:spPr>
            <a:xfrm>
              <a:off x="1625348" y="3061652"/>
              <a:ext cx="645055" cy="415076"/>
            </a:xfrm>
            <a:custGeom>
              <a:rect b="b" l="l" r="r" t="t"/>
              <a:pathLst>
                <a:path extrusionOk="0" h="16424" w="25524">
                  <a:moveTo>
                    <a:pt x="18331" y="0"/>
                  </a:moveTo>
                  <a:cubicBezTo>
                    <a:pt x="15552" y="0"/>
                    <a:pt x="12511" y="1003"/>
                    <a:pt x="10975" y="1493"/>
                  </a:cubicBezTo>
                  <a:cubicBezTo>
                    <a:pt x="9411" y="1989"/>
                    <a:pt x="6736" y="1826"/>
                    <a:pt x="3989" y="2065"/>
                  </a:cubicBezTo>
                  <a:cubicBezTo>
                    <a:pt x="1238" y="2305"/>
                    <a:pt x="1" y="4060"/>
                    <a:pt x="633" y="4812"/>
                  </a:cubicBezTo>
                  <a:cubicBezTo>
                    <a:pt x="1259" y="5553"/>
                    <a:pt x="4098" y="4648"/>
                    <a:pt x="5482" y="6310"/>
                  </a:cubicBezTo>
                  <a:cubicBezTo>
                    <a:pt x="6883" y="7967"/>
                    <a:pt x="8746" y="8871"/>
                    <a:pt x="9814" y="9389"/>
                  </a:cubicBezTo>
                  <a:cubicBezTo>
                    <a:pt x="10147" y="9536"/>
                    <a:pt x="10702" y="9776"/>
                    <a:pt x="11329" y="10086"/>
                  </a:cubicBezTo>
                  <a:cubicBezTo>
                    <a:pt x="11694" y="10255"/>
                    <a:pt x="12081" y="10440"/>
                    <a:pt x="12490" y="10642"/>
                  </a:cubicBezTo>
                  <a:cubicBezTo>
                    <a:pt x="13579" y="11231"/>
                    <a:pt x="14702" y="11917"/>
                    <a:pt x="15290" y="12598"/>
                  </a:cubicBezTo>
                  <a:cubicBezTo>
                    <a:pt x="16435" y="13982"/>
                    <a:pt x="20402" y="15677"/>
                    <a:pt x="21933" y="16249"/>
                  </a:cubicBezTo>
                  <a:cubicBezTo>
                    <a:pt x="22200" y="16358"/>
                    <a:pt x="22489" y="16418"/>
                    <a:pt x="22783" y="16423"/>
                  </a:cubicBezTo>
                  <a:cubicBezTo>
                    <a:pt x="23824" y="16423"/>
                    <a:pt x="24527" y="15519"/>
                    <a:pt x="24810" y="13944"/>
                  </a:cubicBezTo>
                  <a:cubicBezTo>
                    <a:pt x="25175" y="11966"/>
                    <a:pt x="25050" y="8392"/>
                    <a:pt x="25284" y="5106"/>
                  </a:cubicBezTo>
                  <a:cubicBezTo>
                    <a:pt x="25524" y="1809"/>
                    <a:pt x="22739" y="387"/>
                    <a:pt x="22739" y="387"/>
                  </a:cubicBezTo>
                  <a:cubicBezTo>
                    <a:pt x="22739" y="387"/>
                    <a:pt x="21230" y="38"/>
                    <a:pt x="1840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3"/>
            <p:cNvSpPr/>
            <p:nvPr/>
          </p:nvSpPr>
          <p:spPr>
            <a:xfrm>
              <a:off x="1523727" y="3044441"/>
              <a:ext cx="358465" cy="579776"/>
            </a:xfrm>
            <a:custGeom>
              <a:rect b="b" l="l" r="r" t="t"/>
              <a:pathLst>
                <a:path extrusionOk="0" h="22941" w="14184">
                  <a:moveTo>
                    <a:pt x="10163" y="0"/>
                  </a:moveTo>
                  <a:lnTo>
                    <a:pt x="8190" y="1493"/>
                  </a:lnTo>
                  <a:cubicBezTo>
                    <a:pt x="7302" y="1199"/>
                    <a:pt x="6528" y="1074"/>
                    <a:pt x="5842" y="1074"/>
                  </a:cubicBezTo>
                  <a:cubicBezTo>
                    <a:pt x="4016" y="1074"/>
                    <a:pt x="2790" y="1984"/>
                    <a:pt x="1624" y="3133"/>
                  </a:cubicBezTo>
                  <a:cubicBezTo>
                    <a:pt x="0" y="4719"/>
                    <a:pt x="60" y="9569"/>
                    <a:pt x="2049" y="12260"/>
                  </a:cubicBezTo>
                  <a:cubicBezTo>
                    <a:pt x="4038" y="14952"/>
                    <a:pt x="8354" y="15748"/>
                    <a:pt x="10310" y="16118"/>
                  </a:cubicBezTo>
                  <a:cubicBezTo>
                    <a:pt x="12288" y="16483"/>
                    <a:pt x="11803" y="17442"/>
                    <a:pt x="11770" y="18238"/>
                  </a:cubicBezTo>
                  <a:cubicBezTo>
                    <a:pt x="11710" y="19028"/>
                    <a:pt x="8724" y="21131"/>
                    <a:pt x="8833" y="22074"/>
                  </a:cubicBezTo>
                  <a:cubicBezTo>
                    <a:pt x="8915" y="22886"/>
                    <a:pt x="9999" y="22940"/>
                    <a:pt x="10293" y="22940"/>
                  </a:cubicBezTo>
                  <a:lnTo>
                    <a:pt x="10364" y="22940"/>
                  </a:lnTo>
                  <a:cubicBezTo>
                    <a:pt x="10364" y="22940"/>
                    <a:pt x="10773" y="21889"/>
                    <a:pt x="11863" y="20695"/>
                  </a:cubicBezTo>
                  <a:cubicBezTo>
                    <a:pt x="12953" y="19475"/>
                    <a:pt x="14108" y="18630"/>
                    <a:pt x="14021" y="16837"/>
                  </a:cubicBezTo>
                  <a:cubicBezTo>
                    <a:pt x="13928" y="15067"/>
                    <a:pt x="12468" y="14533"/>
                    <a:pt x="12468" y="14533"/>
                  </a:cubicBezTo>
                  <a:cubicBezTo>
                    <a:pt x="12468" y="14533"/>
                    <a:pt x="14184" y="13922"/>
                    <a:pt x="13388" y="11786"/>
                  </a:cubicBezTo>
                  <a:cubicBezTo>
                    <a:pt x="12598" y="9645"/>
                    <a:pt x="8691" y="10958"/>
                    <a:pt x="8724" y="8893"/>
                  </a:cubicBezTo>
                  <a:cubicBezTo>
                    <a:pt x="8779" y="6844"/>
                    <a:pt x="7934" y="5329"/>
                    <a:pt x="9165" y="3744"/>
                  </a:cubicBezTo>
                  <a:cubicBezTo>
                    <a:pt x="10386" y="2180"/>
                    <a:pt x="11291" y="202"/>
                    <a:pt x="11291" y="202"/>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0" name="Google Shape;13270;p63"/>
            <p:cNvGrpSpPr/>
            <p:nvPr/>
          </p:nvGrpSpPr>
          <p:grpSpPr>
            <a:xfrm>
              <a:off x="1675337" y="3316550"/>
              <a:ext cx="437113" cy="383257"/>
              <a:chOff x="1675337" y="3316550"/>
              <a:chExt cx="437113" cy="383257"/>
            </a:xfrm>
          </p:grpSpPr>
          <p:sp>
            <p:nvSpPr>
              <p:cNvPr id="13271" name="Google Shape;13271;p63"/>
              <p:cNvSpPr/>
              <p:nvPr/>
            </p:nvSpPr>
            <p:spPr>
              <a:xfrm>
                <a:off x="1948836" y="3389941"/>
                <a:ext cx="163614" cy="233998"/>
              </a:xfrm>
              <a:custGeom>
                <a:rect b="b" l="l" r="r" t="t"/>
                <a:pathLst>
                  <a:path extrusionOk="0" h="9259" w="6474">
                    <a:moveTo>
                      <a:pt x="3286" y="1"/>
                    </a:moveTo>
                    <a:cubicBezTo>
                      <a:pt x="2316" y="1"/>
                      <a:pt x="1052" y="273"/>
                      <a:pt x="594" y="1505"/>
                    </a:cubicBezTo>
                    <a:cubicBezTo>
                      <a:pt x="0" y="3096"/>
                      <a:pt x="1717" y="3940"/>
                      <a:pt x="1717" y="3940"/>
                    </a:cubicBezTo>
                    <a:cubicBezTo>
                      <a:pt x="1493" y="4496"/>
                      <a:pt x="1771" y="4845"/>
                      <a:pt x="1771" y="4845"/>
                    </a:cubicBezTo>
                    <a:cubicBezTo>
                      <a:pt x="1477" y="5401"/>
                      <a:pt x="1717" y="5673"/>
                      <a:pt x="1717" y="5673"/>
                    </a:cubicBezTo>
                    <a:cubicBezTo>
                      <a:pt x="1205" y="6109"/>
                      <a:pt x="916" y="6752"/>
                      <a:pt x="921" y="7428"/>
                    </a:cubicBezTo>
                    <a:cubicBezTo>
                      <a:pt x="921" y="8338"/>
                      <a:pt x="2049" y="9258"/>
                      <a:pt x="3428" y="9258"/>
                    </a:cubicBezTo>
                    <a:cubicBezTo>
                      <a:pt x="3836" y="9258"/>
                      <a:pt x="4234" y="9182"/>
                      <a:pt x="4610" y="9030"/>
                    </a:cubicBezTo>
                    <a:cubicBezTo>
                      <a:pt x="6474" y="8294"/>
                      <a:pt x="6179" y="6360"/>
                      <a:pt x="6141" y="3444"/>
                    </a:cubicBezTo>
                    <a:cubicBezTo>
                      <a:pt x="6109" y="513"/>
                      <a:pt x="4022" y="55"/>
                      <a:pt x="4022" y="55"/>
                    </a:cubicBezTo>
                    <a:cubicBezTo>
                      <a:pt x="3776" y="17"/>
                      <a:pt x="3531" y="1"/>
                      <a:pt x="3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3"/>
              <p:cNvSpPr/>
              <p:nvPr/>
            </p:nvSpPr>
            <p:spPr>
              <a:xfrm>
                <a:off x="1675337" y="3384988"/>
                <a:ext cx="163639" cy="234124"/>
              </a:xfrm>
              <a:custGeom>
                <a:rect b="b" l="l" r="r" t="t"/>
                <a:pathLst>
                  <a:path extrusionOk="0" h="9264" w="6475">
                    <a:moveTo>
                      <a:pt x="3139" y="0"/>
                    </a:moveTo>
                    <a:cubicBezTo>
                      <a:pt x="2910" y="0"/>
                      <a:pt x="2676" y="17"/>
                      <a:pt x="2453" y="44"/>
                    </a:cubicBezTo>
                    <a:cubicBezTo>
                      <a:pt x="2453" y="44"/>
                      <a:pt x="366" y="502"/>
                      <a:pt x="328" y="3433"/>
                    </a:cubicBezTo>
                    <a:cubicBezTo>
                      <a:pt x="295" y="6370"/>
                      <a:pt x="1" y="8305"/>
                      <a:pt x="1859" y="9046"/>
                    </a:cubicBezTo>
                    <a:cubicBezTo>
                      <a:pt x="2229" y="9187"/>
                      <a:pt x="2627" y="9264"/>
                      <a:pt x="3025" y="9264"/>
                    </a:cubicBezTo>
                    <a:cubicBezTo>
                      <a:pt x="4414" y="9264"/>
                      <a:pt x="5548" y="8337"/>
                      <a:pt x="5548" y="7422"/>
                    </a:cubicBezTo>
                    <a:cubicBezTo>
                      <a:pt x="5559" y="6752"/>
                      <a:pt x="5270" y="6109"/>
                      <a:pt x="4758" y="5673"/>
                    </a:cubicBezTo>
                    <a:cubicBezTo>
                      <a:pt x="4758" y="5673"/>
                      <a:pt x="4997" y="5411"/>
                      <a:pt x="4703" y="4861"/>
                    </a:cubicBezTo>
                    <a:cubicBezTo>
                      <a:pt x="4703" y="4861"/>
                      <a:pt x="4976" y="4507"/>
                      <a:pt x="4758" y="3940"/>
                    </a:cubicBezTo>
                    <a:cubicBezTo>
                      <a:pt x="4758" y="3940"/>
                      <a:pt x="6474" y="3106"/>
                      <a:pt x="5880" y="1521"/>
                    </a:cubicBezTo>
                    <a:cubicBezTo>
                      <a:pt x="5417" y="262"/>
                      <a:pt x="4115" y="0"/>
                      <a:pt x="3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3"/>
              <p:cNvSpPr/>
              <p:nvPr/>
            </p:nvSpPr>
            <p:spPr>
              <a:xfrm>
                <a:off x="1794193" y="3316550"/>
                <a:ext cx="199552" cy="383257"/>
              </a:xfrm>
              <a:custGeom>
                <a:rect b="b" l="l" r="r" t="t"/>
                <a:pathLst>
                  <a:path extrusionOk="0" h="15165" w="7896">
                    <a:moveTo>
                      <a:pt x="4648" y="0"/>
                    </a:moveTo>
                    <a:lnTo>
                      <a:pt x="4648" y="4191"/>
                    </a:lnTo>
                    <a:cubicBezTo>
                      <a:pt x="4648" y="4191"/>
                      <a:pt x="1733" y="6812"/>
                      <a:pt x="125" y="6959"/>
                    </a:cubicBezTo>
                    <a:lnTo>
                      <a:pt x="0" y="7563"/>
                    </a:lnTo>
                    <a:cubicBezTo>
                      <a:pt x="0" y="7563"/>
                      <a:pt x="2839" y="6719"/>
                      <a:pt x="4239" y="5558"/>
                    </a:cubicBezTo>
                    <a:lnTo>
                      <a:pt x="4239" y="5558"/>
                    </a:lnTo>
                    <a:cubicBezTo>
                      <a:pt x="4054" y="5722"/>
                      <a:pt x="1139" y="8283"/>
                      <a:pt x="55" y="8375"/>
                    </a:cubicBezTo>
                    <a:lnTo>
                      <a:pt x="550" y="8969"/>
                    </a:lnTo>
                    <a:cubicBezTo>
                      <a:pt x="550" y="8969"/>
                      <a:pt x="4169" y="7068"/>
                      <a:pt x="4299" y="6294"/>
                    </a:cubicBezTo>
                    <a:lnTo>
                      <a:pt x="4299" y="15165"/>
                    </a:lnTo>
                    <a:lnTo>
                      <a:pt x="5754" y="15165"/>
                    </a:lnTo>
                    <a:lnTo>
                      <a:pt x="5754" y="8081"/>
                    </a:lnTo>
                    <a:cubicBezTo>
                      <a:pt x="6283" y="8931"/>
                      <a:pt x="7187" y="8986"/>
                      <a:pt x="7416" y="8986"/>
                    </a:cubicBezTo>
                    <a:lnTo>
                      <a:pt x="7471" y="8986"/>
                    </a:lnTo>
                    <a:lnTo>
                      <a:pt x="7841" y="8577"/>
                    </a:lnTo>
                    <a:cubicBezTo>
                      <a:pt x="6713" y="8468"/>
                      <a:pt x="6217" y="7340"/>
                      <a:pt x="6217" y="7340"/>
                    </a:cubicBezTo>
                    <a:lnTo>
                      <a:pt x="6217" y="7340"/>
                    </a:lnTo>
                    <a:cubicBezTo>
                      <a:pt x="6768" y="7705"/>
                      <a:pt x="7405" y="7754"/>
                      <a:pt x="7716" y="7754"/>
                    </a:cubicBezTo>
                    <a:cubicBezTo>
                      <a:pt x="7825" y="7754"/>
                      <a:pt x="7896" y="7749"/>
                      <a:pt x="7896" y="7749"/>
                    </a:cubicBezTo>
                    <a:lnTo>
                      <a:pt x="7765" y="7155"/>
                    </a:lnTo>
                    <a:cubicBezTo>
                      <a:pt x="7667" y="7166"/>
                      <a:pt x="7569" y="7171"/>
                      <a:pt x="7471" y="7171"/>
                    </a:cubicBezTo>
                    <a:cubicBezTo>
                      <a:pt x="6081" y="7171"/>
                      <a:pt x="5792" y="5978"/>
                      <a:pt x="5792" y="5978"/>
                    </a:cubicBezTo>
                    <a:lnTo>
                      <a:pt x="5792" y="556"/>
                    </a:lnTo>
                    <a:cubicBezTo>
                      <a:pt x="5400" y="354"/>
                      <a:pt x="5013" y="175"/>
                      <a:pt x="464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4" name="Google Shape;13274;p63"/>
            <p:cNvSpPr/>
            <p:nvPr/>
          </p:nvSpPr>
          <p:spPr>
            <a:xfrm>
              <a:off x="1512152" y="3450115"/>
              <a:ext cx="732650" cy="863056"/>
            </a:xfrm>
            <a:custGeom>
              <a:rect b="b" l="l" r="r" t="t"/>
              <a:pathLst>
                <a:path extrusionOk="0" h="34150" w="28990">
                  <a:moveTo>
                    <a:pt x="2235" y="1"/>
                  </a:moveTo>
                  <a:cubicBezTo>
                    <a:pt x="1968" y="6"/>
                    <a:pt x="1695" y="44"/>
                    <a:pt x="1439" y="121"/>
                  </a:cubicBezTo>
                  <a:cubicBezTo>
                    <a:pt x="1" y="508"/>
                    <a:pt x="1014" y="2061"/>
                    <a:pt x="1090" y="2796"/>
                  </a:cubicBezTo>
                  <a:cubicBezTo>
                    <a:pt x="1145" y="3515"/>
                    <a:pt x="1586" y="4698"/>
                    <a:pt x="1586" y="4698"/>
                  </a:cubicBezTo>
                  <a:cubicBezTo>
                    <a:pt x="1363" y="5657"/>
                    <a:pt x="2305" y="6981"/>
                    <a:pt x="2305" y="6981"/>
                  </a:cubicBezTo>
                  <a:cubicBezTo>
                    <a:pt x="1842" y="8180"/>
                    <a:pt x="2398" y="8736"/>
                    <a:pt x="2398" y="8736"/>
                  </a:cubicBezTo>
                  <a:cubicBezTo>
                    <a:pt x="1919" y="9509"/>
                    <a:pt x="2414" y="10915"/>
                    <a:pt x="2414" y="10915"/>
                  </a:cubicBezTo>
                  <a:cubicBezTo>
                    <a:pt x="1510" y="12686"/>
                    <a:pt x="2289" y="13830"/>
                    <a:pt x="2289" y="13830"/>
                  </a:cubicBezTo>
                  <a:cubicBezTo>
                    <a:pt x="1641" y="14713"/>
                    <a:pt x="1973" y="16282"/>
                    <a:pt x="1973" y="16282"/>
                  </a:cubicBezTo>
                  <a:cubicBezTo>
                    <a:pt x="938" y="17917"/>
                    <a:pt x="1826" y="19781"/>
                    <a:pt x="1826" y="19781"/>
                  </a:cubicBezTo>
                  <a:cubicBezTo>
                    <a:pt x="1494" y="21077"/>
                    <a:pt x="1733" y="22380"/>
                    <a:pt x="1733" y="22380"/>
                  </a:cubicBezTo>
                  <a:cubicBezTo>
                    <a:pt x="1401" y="24298"/>
                    <a:pt x="2213" y="24963"/>
                    <a:pt x="2213" y="24963"/>
                  </a:cubicBezTo>
                  <a:cubicBezTo>
                    <a:pt x="2360" y="27584"/>
                    <a:pt x="4937" y="27954"/>
                    <a:pt x="4937" y="27954"/>
                  </a:cubicBezTo>
                  <a:cubicBezTo>
                    <a:pt x="5395" y="28880"/>
                    <a:pt x="6125" y="29158"/>
                    <a:pt x="6839" y="29158"/>
                  </a:cubicBezTo>
                  <a:cubicBezTo>
                    <a:pt x="7907" y="29158"/>
                    <a:pt x="8942" y="28526"/>
                    <a:pt x="8942" y="28526"/>
                  </a:cubicBezTo>
                  <a:cubicBezTo>
                    <a:pt x="9286" y="28641"/>
                    <a:pt x="9645" y="28706"/>
                    <a:pt x="10010" y="28717"/>
                  </a:cubicBezTo>
                  <a:cubicBezTo>
                    <a:pt x="10893" y="28717"/>
                    <a:pt x="11138" y="28177"/>
                    <a:pt x="11710" y="27954"/>
                  </a:cubicBezTo>
                  <a:cubicBezTo>
                    <a:pt x="11923" y="27861"/>
                    <a:pt x="12152" y="27812"/>
                    <a:pt x="12386" y="27801"/>
                  </a:cubicBezTo>
                  <a:cubicBezTo>
                    <a:pt x="12811" y="27801"/>
                    <a:pt x="13127" y="28030"/>
                    <a:pt x="13274" y="28581"/>
                  </a:cubicBezTo>
                  <a:cubicBezTo>
                    <a:pt x="13498" y="29393"/>
                    <a:pt x="13111" y="30646"/>
                    <a:pt x="12942" y="31899"/>
                  </a:cubicBezTo>
                  <a:cubicBezTo>
                    <a:pt x="12778" y="33136"/>
                    <a:pt x="13574" y="34150"/>
                    <a:pt x="13574" y="34150"/>
                  </a:cubicBezTo>
                  <a:lnTo>
                    <a:pt x="15454" y="34150"/>
                  </a:lnTo>
                  <a:cubicBezTo>
                    <a:pt x="15416" y="34150"/>
                    <a:pt x="15269" y="34111"/>
                    <a:pt x="15912" y="33005"/>
                  </a:cubicBezTo>
                  <a:cubicBezTo>
                    <a:pt x="16615" y="31823"/>
                    <a:pt x="15655" y="30679"/>
                    <a:pt x="16560" y="29240"/>
                  </a:cubicBezTo>
                  <a:cubicBezTo>
                    <a:pt x="17465" y="27801"/>
                    <a:pt x="17410" y="25976"/>
                    <a:pt x="17410" y="25976"/>
                  </a:cubicBezTo>
                  <a:cubicBezTo>
                    <a:pt x="17851" y="23540"/>
                    <a:pt x="16707" y="23470"/>
                    <a:pt x="15786" y="22434"/>
                  </a:cubicBezTo>
                  <a:cubicBezTo>
                    <a:pt x="15388" y="22009"/>
                    <a:pt x="14773" y="21884"/>
                    <a:pt x="14184" y="21884"/>
                  </a:cubicBezTo>
                  <a:cubicBezTo>
                    <a:pt x="13661" y="21895"/>
                    <a:pt x="13138" y="21971"/>
                    <a:pt x="12631" y="22124"/>
                  </a:cubicBezTo>
                  <a:cubicBezTo>
                    <a:pt x="12419" y="22042"/>
                    <a:pt x="12201" y="21998"/>
                    <a:pt x="11977" y="21993"/>
                  </a:cubicBezTo>
                  <a:cubicBezTo>
                    <a:pt x="11525" y="21977"/>
                    <a:pt x="11122" y="22254"/>
                    <a:pt x="10969" y="22674"/>
                  </a:cubicBezTo>
                  <a:cubicBezTo>
                    <a:pt x="10828" y="22625"/>
                    <a:pt x="10681" y="22598"/>
                    <a:pt x="10533" y="22598"/>
                  </a:cubicBezTo>
                  <a:cubicBezTo>
                    <a:pt x="9781" y="22598"/>
                    <a:pt x="9144" y="23213"/>
                    <a:pt x="9144" y="23213"/>
                  </a:cubicBezTo>
                  <a:cubicBezTo>
                    <a:pt x="9089" y="22837"/>
                    <a:pt x="8779" y="22734"/>
                    <a:pt x="8452" y="22734"/>
                  </a:cubicBezTo>
                  <a:cubicBezTo>
                    <a:pt x="8158" y="22745"/>
                    <a:pt x="7869" y="22805"/>
                    <a:pt x="7596" y="22903"/>
                  </a:cubicBezTo>
                  <a:cubicBezTo>
                    <a:pt x="7667" y="22036"/>
                    <a:pt x="6877" y="21720"/>
                    <a:pt x="6877" y="21720"/>
                  </a:cubicBezTo>
                  <a:cubicBezTo>
                    <a:pt x="7542" y="20467"/>
                    <a:pt x="6599" y="19639"/>
                    <a:pt x="6599" y="19639"/>
                  </a:cubicBezTo>
                  <a:cubicBezTo>
                    <a:pt x="7689" y="18070"/>
                    <a:pt x="7024" y="16266"/>
                    <a:pt x="7024" y="16266"/>
                  </a:cubicBezTo>
                  <a:cubicBezTo>
                    <a:pt x="7487" y="14402"/>
                    <a:pt x="6452" y="13367"/>
                    <a:pt x="6452" y="13367"/>
                  </a:cubicBezTo>
                  <a:cubicBezTo>
                    <a:pt x="7558" y="11890"/>
                    <a:pt x="6251" y="10528"/>
                    <a:pt x="6251" y="10528"/>
                  </a:cubicBezTo>
                  <a:cubicBezTo>
                    <a:pt x="6670" y="10120"/>
                    <a:pt x="6523" y="9231"/>
                    <a:pt x="6490" y="9013"/>
                  </a:cubicBezTo>
                  <a:lnTo>
                    <a:pt x="6490" y="9013"/>
                  </a:lnTo>
                  <a:cubicBezTo>
                    <a:pt x="6665" y="9983"/>
                    <a:pt x="7733" y="10049"/>
                    <a:pt x="8032" y="10049"/>
                  </a:cubicBezTo>
                  <a:lnTo>
                    <a:pt x="8109" y="10049"/>
                  </a:lnTo>
                  <a:cubicBezTo>
                    <a:pt x="8196" y="10899"/>
                    <a:pt x="9280" y="11002"/>
                    <a:pt x="9814" y="11002"/>
                  </a:cubicBezTo>
                  <a:cubicBezTo>
                    <a:pt x="9989" y="11002"/>
                    <a:pt x="10103" y="10991"/>
                    <a:pt x="10103" y="10991"/>
                  </a:cubicBezTo>
                  <a:cubicBezTo>
                    <a:pt x="10272" y="11743"/>
                    <a:pt x="10735" y="11934"/>
                    <a:pt x="11166" y="11934"/>
                  </a:cubicBezTo>
                  <a:cubicBezTo>
                    <a:pt x="11476" y="11923"/>
                    <a:pt x="11781" y="11847"/>
                    <a:pt x="12059" y="11711"/>
                  </a:cubicBezTo>
                  <a:cubicBezTo>
                    <a:pt x="12479" y="12119"/>
                    <a:pt x="13013" y="12245"/>
                    <a:pt x="13525" y="12245"/>
                  </a:cubicBezTo>
                  <a:cubicBezTo>
                    <a:pt x="14413" y="12245"/>
                    <a:pt x="15230" y="11858"/>
                    <a:pt x="15230" y="11858"/>
                  </a:cubicBezTo>
                  <a:cubicBezTo>
                    <a:pt x="15454" y="12076"/>
                    <a:pt x="15759" y="12196"/>
                    <a:pt x="16070" y="12179"/>
                  </a:cubicBezTo>
                  <a:cubicBezTo>
                    <a:pt x="16963" y="12179"/>
                    <a:pt x="17977" y="11471"/>
                    <a:pt x="17977" y="11471"/>
                  </a:cubicBezTo>
                  <a:cubicBezTo>
                    <a:pt x="18173" y="11536"/>
                    <a:pt x="18369" y="11569"/>
                    <a:pt x="18571" y="11569"/>
                  </a:cubicBezTo>
                  <a:cubicBezTo>
                    <a:pt x="19699" y="11569"/>
                    <a:pt x="19987" y="10387"/>
                    <a:pt x="19987" y="10387"/>
                  </a:cubicBezTo>
                  <a:lnTo>
                    <a:pt x="20031" y="10387"/>
                  </a:lnTo>
                  <a:cubicBezTo>
                    <a:pt x="21617" y="10387"/>
                    <a:pt x="21927" y="9297"/>
                    <a:pt x="21927" y="9297"/>
                  </a:cubicBezTo>
                  <a:cubicBezTo>
                    <a:pt x="22123" y="9362"/>
                    <a:pt x="22331" y="9400"/>
                    <a:pt x="22538" y="9406"/>
                  </a:cubicBezTo>
                  <a:cubicBezTo>
                    <a:pt x="22946" y="9406"/>
                    <a:pt x="23066" y="9188"/>
                    <a:pt x="23110" y="9052"/>
                  </a:cubicBezTo>
                  <a:lnTo>
                    <a:pt x="23110" y="9052"/>
                  </a:lnTo>
                  <a:cubicBezTo>
                    <a:pt x="22924" y="10365"/>
                    <a:pt x="23753" y="10583"/>
                    <a:pt x="23753" y="10583"/>
                  </a:cubicBezTo>
                  <a:cubicBezTo>
                    <a:pt x="23382" y="11945"/>
                    <a:pt x="23458" y="13018"/>
                    <a:pt x="23458" y="13018"/>
                  </a:cubicBezTo>
                  <a:cubicBezTo>
                    <a:pt x="22554" y="15307"/>
                    <a:pt x="24031" y="16212"/>
                    <a:pt x="24031" y="16212"/>
                  </a:cubicBezTo>
                  <a:cubicBezTo>
                    <a:pt x="22941" y="17574"/>
                    <a:pt x="23753" y="18903"/>
                    <a:pt x="23753" y="18903"/>
                  </a:cubicBezTo>
                  <a:cubicBezTo>
                    <a:pt x="23344" y="19514"/>
                    <a:pt x="23529" y="21377"/>
                    <a:pt x="23529" y="21377"/>
                  </a:cubicBezTo>
                  <a:cubicBezTo>
                    <a:pt x="22995" y="21982"/>
                    <a:pt x="22723" y="23257"/>
                    <a:pt x="22723" y="23257"/>
                  </a:cubicBezTo>
                  <a:cubicBezTo>
                    <a:pt x="20892" y="24031"/>
                    <a:pt x="20985" y="25655"/>
                    <a:pt x="20985" y="25655"/>
                  </a:cubicBezTo>
                  <a:cubicBezTo>
                    <a:pt x="21099" y="25704"/>
                    <a:pt x="21197" y="25785"/>
                    <a:pt x="21263" y="25894"/>
                  </a:cubicBezTo>
                  <a:cubicBezTo>
                    <a:pt x="21524" y="26281"/>
                    <a:pt x="22167" y="26706"/>
                    <a:pt x="22167" y="26706"/>
                  </a:cubicBezTo>
                  <a:cubicBezTo>
                    <a:pt x="21448" y="27039"/>
                    <a:pt x="20805" y="29398"/>
                    <a:pt x="20598" y="29970"/>
                  </a:cubicBezTo>
                  <a:cubicBezTo>
                    <a:pt x="20543" y="30134"/>
                    <a:pt x="20609" y="30210"/>
                    <a:pt x="20734" y="30210"/>
                  </a:cubicBezTo>
                  <a:cubicBezTo>
                    <a:pt x="21061" y="30210"/>
                    <a:pt x="21824" y="29692"/>
                    <a:pt x="22020" y="28864"/>
                  </a:cubicBezTo>
                  <a:cubicBezTo>
                    <a:pt x="22314" y="27736"/>
                    <a:pt x="23126" y="27333"/>
                    <a:pt x="23126" y="27333"/>
                  </a:cubicBezTo>
                  <a:cubicBezTo>
                    <a:pt x="23513" y="28194"/>
                    <a:pt x="24140" y="28466"/>
                    <a:pt x="24793" y="28466"/>
                  </a:cubicBezTo>
                  <a:cubicBezTo>
                    <a:pt x="25507" y="28466"/>
                    <a:pt x="26248" y="28145"/>
                    <a:pt x="26744" y="27921"/>
                  </a:cubicBezTo>
                  <a:cubicBezTo>
                    <a:pt x="27681" y="27496"/>
                    <a:pt x="27589" y="25355"/>
                    <a:pt x="27589" y="25355"/>
                  </a:cubicBezTo>
                  <a:cubicBezTo>
                    <a:pt x="27589" y="25355"/>
                    <a:pt x="27905" y="25230"/>
                    <a:pt x="28439" y="23731"/>
                  </a:cubicBezTo>
                  <a:cubicBezTo>
                    <a:pt x="28989" y="22260"/>
                    <a:pt x="28215" y="21154"/>
                    <a:pt x="28215" y="21154"/>
                  </a:cubicBezTo>
                  <a:cubicBezTo>
                    <a:pt x="28864" y="19159"/>
                    <a:pt x="27790" y="17999"/>
                    <a:pt x="27790" y="17999"/>
                  </a:cubicBezTo>
                  <a:cubicBezTo>
                    <a:pt x="28733" y="16429"/>
                    <a:pt x="27774" y="15045"/>
                    <a:pt x="27774" y="15045"/>
                  </a:cubicBezTo>
                  <a:cubicBezTo>
                    <a:pt x="28570" y="13700"/>
                    <a:pt x="27698" y="12408"/>
                    <a:pt x="27698" y="12408"/>
                  </a:cubicBezTo>
                  <a:cubicBezTo>
                    <a:pt x="28493" y="11264"/>
                    <a:pt x="27921" y="9771"/>
                    <a:pt x="27921" y="9771"/>
                  </a:cubicBezTo>
                  <a:cubicBezTo>
                    <a:pt x="28935" y="8294"/>
                    <a:pt x="27976" y="7335"/>
                    <a:pt x="27976" y="7335"/>
                  </a:cubicBezTo>
                  <a:cubicBezTo>
                    <a:pt x="27976" y="7335"/>
                    <a:pt x="28602" y="7155"/>
                    <a:pt x="28531" y="5145"/>
                  </a:cubicBezTo>
                  <a:cubicBezTo>
                    <a:pt x="28482" y="3417"/>
                    <a:pt x="26913" y="3297"/>
                    <a:pt x="26472" y="3297"/>
                  </a:cubicBezTo>
                  <a:cubicBezTo>
                    <a:pt x="26395" y="3297"/>
                    <a:pt x="26352" y="3297"/>
                    <a:pt x="26352" y="3297"/>
                  </a:cubicBezTo>
                  <a:cubicBezTo>
                    <a:pt x="25976" y="2894"/>
                    <a:pt x="25611" y="2753"/>
                    <a:pt x="25289" y="2753"/>
                  </a:cubicBezTo>
                  <a:cubicBezTo>
                    <a:pt x="24532" y="2753"/>
                    <a:pt x="23998" y="3537"/>
                    <a:pt x="23998" y="3537"/>
                  </a:cubicBezTo>
                  <a:cubicBezTo>
                    <a:pt x="23894" y="3510"/>
                    <a:pt x="23796" y="3494"/>
                    <a:pt x="23693" y="3494"/>
                  </a:cubicBezTo>
                  <a:cubicBezTo>
                    <a:pt x="22614" y="3494"/>
                    <a:pt x="21764" y="5014"/>
                    <a:pt x="21764" y="5014"/>
                  </a:cubicBezTo>
                  <a:lnTo>
                    <a:pt x="21688" y="5014"/>
                  </a:lnTo>
                  <a:cubicBezTo>
                    <a:pt x="20527" y="5014"/>
                    <a:pt x="20603" y="5826"/>
                    <a:pt x="20603" y="5826"/>
                  </a:cubicBezTo>
                  <a:cubicBezTo>
                    <a:pt x="20402" y="5771"/>
                    <a:pt x="20189" y="5744"/>
                    <a:pt x="19982" y="5744"/>
                  </a:cubicBezTo>
                  <a:cubicBezTo>
                    <a:pt x="19306" y="5733"/>
                    <a:pt x="18680" y="6098"/>
                    <a:pt x="18353" y="6692"/>
                  </a:cubicBezTo>
                  <a:cubicBezTo>
                    <a:pt x="18113" y="6567"/>
                    <a:pt x="17846" y="6501"/>
                    <a:pt x="17579" y="6501"/>
                  </a:cubicBezTo>
                  <a:cubicBezTo>
                    <a:pt x="16669" y="6501"/>
                    <a:pt x="16102" y="7302"/>
                    <a:pt x="16102" y="7302"/>
                  </a:cubicBezTo>
                  <a:cubicBezTo>
                    <a:pt x="15868" y="7237"/>
                    <a:pt x="15628" y="7204"/>
                    <a:pt x="15383" y="7204"/>
                  </a:cubicBezTo>
                  <a:cubicBezTo>
                    <a:pt x="14364" y="7204"/>
                    <a:pt x="13819" y="7815"/>
                    <a:pt x="13819" y="7815"/>
                  </a:cubicBezTo>
                  <a:cubicBezTo>
                    <a:pt x="13312" y="7155"/>
                    <a:pt x="12718" y="6965"/>
                    <a:pt x="12206" y="6965"/>
                  </a:cubicBezTo>
                  <a:cubicBezTo>
                    <a:pt x="11770" y="6970"/>
                    <a:pt x="11334" y="7095"/>
                    <a:pt x="10958" y="7319"/>
                  </a:cubicBezTo>
                  <a:cubicBezTo>
                    <a:pt x="10920" y="6382"/>
                    <a:pt x="10179" y="6234"/>
                    <a:pt x="9722" y="6234"/>
                  </a:cubicBezTo>
                  <a:cubicBezTo>
                    <a:pt x="9596" y="6234"/>
                    <a:pt x="9476" y="6245"/>
                    <a:pt x="9351" y="6267"/>
                  </a:cubicBezTo>
                  <a:cubicBezTo>
                    <a:pt x="9188" y="5215"/>
                    <a:pt x="7580" y="5030"/>
                    <a:pt x="7580" y="5030"/>
                  </a:cubicBezTo>
                  <a:cubicBezTo>
                    <a:pt x="8098" y="3761"/>
                    <a:pt x="6681" y="3319"/>
                    <a:pt x="6681" y="3319"/>
                  </a:cubicBezTo>
                  <a:cubicBezTo>
                    <a:pt x="6736" y="2175"/>
                    <a:pt x="5591" y="1804"/>
                    <a:pt x="5591" y="1804"/>
                  </a:cubicBezTo>
                  <a:cubicBezTo>
                    <a:pt x="5417" y="578"/>
                    <a:pt x="4768" y="300"/>
                    <a:pt x="4229" y="300"/>
                  </a:cubicBezTo>
                  <a:cubicBezTo>
                    <a:pt x="3951" y="306"/>
                    <a:pt x="3679" y="366"/>
                    <a:pt x="3428" y="475"/>
                  </a:cubicBezTo>
                  <a:cubicBezTo>
                    <a:pt x="3428" y="475"/>
                    <a:pt x="3085" y="1"/>
                    <a:pt x="22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3"/>
            <p:cNvSpPr/>
            <p:nvPr/>
          </p:nvSpPr>
          <p:spPr>
            <a:xfrm>
              <a:off x="1727524" y="2620015"/>
              <a:ext cx="283861" cy="436153"/>
            </a:xfrm>
            <a:custGeom>
              <a:rect b="b" l="l" r="r" t="t"/>
              <a:pathLst>
                <a:path extrusionOk="0" h="17258" w="11232">
                  <a:moveTo>
                    <a:pt x="6136" y="0"/>
                  </a:moveTo>
                  <a:cubicBezTo>
                    <a:pt x="6125" y="0"/>
                    <a:pt x="6115" y="0"/>
                    <a:pt x="6109" y="6"/>
                  </a:cubicBezTo>
                  <a:cubicBezTo>
                    <a:pt x="6033" y="60"/>
                    <a:pt x="5564" y="872"/>
                    <a:pt x="5504" y="1172"/>
                  </a:cubicBezTo>
                  <a:cubicBezTo>
                    <a:pt x="5472" y="1357"/>
                    <a:pt x="5292" y="1412"/>
                    <a:pt x="5117" y="1412"/>
                  </a:cubicBezTo>
                  <a:cubicBezTo>
                    <a:pt x="5008" y="1412"/>
                    <a:pt x="4905" y="1395"/>
                    <a:pt x="4807" y="1363"/>
                  </a:cubicBezTo>
                  <a:cubicBezTo>
                    <a:pt x="4676" y="1324"/>
                    <a:pt x="4676" y="98"/>
                    <a:pt x="4676" y="98"/>
                  </a:cubicBezTo>
                  <a:cubicBezTo>
                    <a:pt x="4109" y="98"/>
                    <a:pt x="3543" y="551"/>
                    <a:pt x="3543" y="551"/>
                  </a:cubicBezTo>
                  <a:lnTo>
                    <a:pt x="3733" y="1608"/>
                  </a:lnTo>
                  <a:cubicBezTo>
                    <a:pt x="3205" y="2060"/>
                    <a:pt x="3412" y="2491"/>
                    <a:pt x="3412" y="2491"/>
                  </a:cubicBezTo>
                  <a:cubicBezTo>
                    <a:pt x="2676" y="3035"/>
                    <a:pt x="2791" y="4223"/>
                    <a:pt x="2355" y="4223"/>
                  </a:cubicBezTo>
                  <a:cubicBezTo>
                    <a:pt x="1968" y="4207"/>
                    <a:pt x="1973" y="4027"/>
                    <a:pt x="1843" y="4027"/>
                  </a:cubicBezTo>
                  <a:cubicBezTo>
                    <a:pt x="1826" y="4027"/>
                    <a:pt x="1810" y="4033"/>
                    <a:pt x="1788" y="4038"/>
                  </a:cubicBezTo>
                  <a:cubicBezTo>
                    <a:pt x="1619" y="4114"/>
                    <a:pt x="1374" y="4360"/>
                    <a:pt x="1586" y="4507"/>
                  </a:cubicBezTo>
                  <a:cubicBezTo>
                    <a:pt x="1772" y="4676"/>
                    <a:pt x="1603" y="4676"/>
                    <a:pt x="1379" y="4959"/>
                  </a:cubicBezTo>
                  <a:cubicBezTo>
                    <a:pt x="1134" y="5242"/>
                    <a:pt x="1646" y="5809"/>
                    <a:pt x="1832" y="5885"/>
                  </a:cubicBezTo>
                  <a:cubicBezTo>
                    <a:pt x="1848" y="5885"/>
                    <a:pt x="1859" y="5891"/>
                    <a:pt x="1870" y="5885"/>
                  </a:cubicBezTo>
                  <a:cubicBezTo>
                    <a:pt x="2120" y="5885"/>
                    <a:pt x="2965" y="5449"/>
                    <a:pt x="2965" y="5449"/>
                  </a:cubicBezTo>
                  <a:lnTo>
                    <a:pt x="2965" y="5449"/>
                  </a:lnTo>
                  <a:cubicBezTo>
                    <a:pt x="2731" y="5940"/>
                    <a:pt x="2769" y="6621"/>
                    <a:pt x="2769" y="6621"/>
                  </a:cubicBezTo>
                  <a:cubicBezTo>
                    <a:pt x="2769" y="6621"/>
                    <a:pt x="2622" y="6212"/>
                    <a:pt x="2268" y="6212"/>
                  </a:cubicBezTo>
                  <a:cubicBezTo>
                    <a:pt x="2186" y="6212"/>
                    <a:pt x="2104" y="6229"/>
                    <a:pt x="2033" y="6261"/>
                  </a:cubicBezTo>
                  <a:cubicBezTo>
                    <a:pt x="1505" y="6468"/>
                    <a:pt x="1488" y="6866"/>
                    <a:pt x="1488" y="6866"/>
                  </a:cubicBezTo>
                  <a:cubicBezTo>
                    <a:pt x="1864" y="6882"/>
                    <a:pt x="2017" y="7258"/>
                    <a:pt x="2017" y="7258"/>
                  </a:cubicBezTo>
                  <a:cubicBezTo>
                    <a:pt x="1" y="10631"/>
                    <a:pt x="1" y="15890"/>
                    <a:pt x="682" y="16647"/>
                  </a:cubicBezTo>
                  <a:cubicBezTo>
                    <a:pt x="1069" y="17056"/>
                    <a:pt x="1565" y="17257"/>
                    <a:pt x="2295" y="17257"/>
                  </a:cubicBezTo>
                  <a:cubicBezTo>
                    <a:pt x="2867" y="17257"/>
                    <a:pt x="3586" y="17126"/>
                    <a:pt x="4507" y="16870"/>
                  </a:cubicBezTo>
                  <a:cubicBezTo>
                    <a:pt x="6599" y="16266"/>
                    <a:pt x="10043" y="13835"/>
                    <a:pt x="10632" y="11329"/>
                  </a:cubicBezTo>
                  <a:cubicBezTo>
                    <a:pt x="11231" y="8822"/>
                    <a:pt x="9161" y="7389"/>
                    <a:pt x="9161" y="7389"/>
                  </a:cubicBezTo>
                  <a:cubicBezTo>
                    <a:pt x="9161" y="7389"/>
                    <a:pt x="9237" y="6654"/>
                    <a:pt x="9161" y="5166"/>
                  </a:cubicBezTo>
                  <a:cubicBezTo>
                    <a:pt x="9111" y="3847"/>
                    <a:pt x="8169" y="3771"/>
                    <a:pt x="7956" y="3771"/>
                  </a:cubicBezTo>
                  <a:lnTo>
                    <a:pt x="7918" y="3771"/>
                  </a:lnTo>
                  <a:cubicBezTo>
                    <a:pt x="8027" y="2338"/>
                    <a:pt x="6654" y="1924"/>
                    <a:pt x="6654" y="1733"/>
                  </a:cubicBezTo>
                  <a:cubicBezTo>
                    <a:pt x="6670" y="1532"/>
                    <a:pt x="7068" y="829"/>
                    <a:pt x="7144" y="507"/>
                  </a:cubicBezTo>
                  <a:cubicBezTo>
                    <a:pt x="7232" y="218"/>
                    <a:pt x="6332" y="0"/>
                    <a:pt x="613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63"/>
          <p:cNvGrpSpPr/>
          <p:nvPr/>
        </p:nvGrpSpPr>
        <p:grpSpPr>
          <a:xfrm>
            <a:off x="7280398" y="2805793"/>
            <a:ext cx="939202" cy="1588073"/>
            <a:chOff x="7280398" y="2805793"/>
            <a:chExt cx="939202" cy="1588073"/>
          </a:xfrm>
        </p:grpSpPr>
        <p:grpSp>
          <p:nvGrpSpPr>
            <p:cNvPr id="13277" name="Google Shape;13277;p63"/>
            <p:cNvGrpSpPr/>
            <p:nvPr/>
          </p:nvGrpSpPr>
          <p:grpSpPr>
            <a:xfrm>
              <a:off x="7280398" y="2805793"/>
              <a:ext cx="939202" cy="1588073"/>
              <a:chOff x="7280398" y="2805793"/>
              <a:chExt cx="939202" cy="1588073"/>
            </a:xfrm>
          </p:grpSpPr>
          <p:sp>
            <p:nvSpPr>
              <p:cNvPr id="13278" name="Google Shape;13278;p63"/>
              <p:cNvSpPr/>
              <p:nvPr/>
            </p:nvSpPr>
            <p:spPr>
              <a:xfrm>
                <a:off x="7280398" y="3729250"/>
                <a:ext cx="595597" cy="664616"/>
              </a:xfrm>
              <a:custGeom>
                <a:rect b="b" l="l" r="r" t="t"/>
                <a:pathLst>
                  <a:path extrusionOk="0" h="26298" w="23567">
                    <a:moveTo>
                      <a:pt x="0" y="1"/>
                    </a:moveTo>
                    <a:lnTo>
                      <a:pt x="0" y="1745"/>
                    </a:lnTo>
                    <a:lnTo>
                      <a:pt x="4397" y="1745"/>
                    </a:lnTo>
                    <a:lnTo>
                      <a:pt x="4397" y="25426"/>
                    </a:lnTo>
                    <a:lnTo>
                      <a:pt x="5269" y="26298"/>
                    </a:lnTo>
                    <a:lnTo>
                      <a:pt x="22695" y="26298"/>
                    </a:lnTo>
                    <a:lnTo>
                      <a:pt x="23567" y="25426"/>
                    </a:lnTo>
                    <a:lnTo>
                      <a:pt x="23567" y="9395"/>
                    </a:lnTo>
                    <a:lnTo>
                      <a:pt x="21823" y="9395"/>
                    </a:lnTo>
                    <a:lnTo>
                      <a:pt x="21823" y="24554"/>
                    </a:lnTo>
                    <a:lnTo>
                      <a:pt x="6141" y="24554"/>
                    </a:lnTo>
                    <a:lnTo>
                      <a:pt x="6141" y="873"/>
                    </a:lnTo>
                    <a:lnTo>
                      <a:pt x="52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3"/>
              <p:cNvSpPr/>
              <p:nvPr/>
            </p:nvSpPr>
            <p:spPr>
              <a:xfrm>
                <a:off x="7491348" y="2805793"/>
                <a:ext cx="728252" cy="1195061"/>
              </a:xfrm>
              <a:custGeom>
                <a:rect b="b" l="l" r="r" t="t"/>
                <a:pathLst>
                  <a:path extrusionOk="0" h="47287" w="28816">
                    <a:moveTo>
                      <a:pt x="8011" y="0"/>
                    </a:moveTo>
                    <a:lnTo>
                      <a:pt x="1" y="5574"/>
                    </a:lnTo>
                    <a:lnTo>
                      <a:pt x="1" y="34508"/>
                    </a:lnTo>
                    <a:lnTo>
                      <a:pt x="5810" y="40317"/>
                    </a:lnTo>
                    <a:lnTo>
                      <a:pt x="5810" y="44327"/>
                    </a:lnTo>
                    <a:lnTo>
                      <a:pt x="9122" y="44327"/>
                    </a:lnTo>
                    <a:lnTo>
                      <a:pt x="9122" y="40317"/>
                    </a:lnTo>
                    <a:lnTo>
                      <a:pt x="12490" y="40317"/>
                    </a:lnTo>
                    <a:lnTo>
                      <a:pt x="12490" y="47286"/>
                    </a:lnTo>
                    <a:lnTo>
                      <a:pt x="16326" y="47286"/>
                    </a:lnTo>
                    <a:lnTo>
                      <a:pt x="16326" y="40317"/>
                    </a:lnTo>
                    <a:lnTo>
                      <a:pt x="23006" y="40317"/>
                    </a:lnTo>
                    <a:lnTo>
                      <a:pt x="28815" y="34508"/>
                    </a:lnTo>
                    <a:lnTo>
                      <a:pt x="28815" y="5574"/>
                    </a:lnTo>
                    <a:lnTo>
                      <a:pt x="20805" y="0"/>
                    </a:lnTo>
                    <a:close/>
                  </a:path>
                </a:pathLst>
              </a:custGeom>
              <a:solidFill>
                <a:srgbClr val="FFFEFD"/>
              </a:solidFill>
              <a:ln cap="flat" cmpd="sng" w="19050">
                <a:solidFill>
                  <a:srgbClr val="CAD3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0" name="Google Shape;13280;p63"/>
            <p:cNvSpPr/>
            <p:nvPr/>
          </p:nvSpPr>
          <p:spPr>
            <a:xfrm>
              <a:off x="7585286" y="3643197"/>
              <a:ext cx="540250" cy="342493"/>
            </a:xfrm>
            <a:custGeom>
              <a:rect b="b" l="l" r="r" t="t"/>
              <a:pathLst>
                <a:path extrusionOk="0" h="13552" w="21377">
                  <a:moveTo>
                    <a:pt x="0" y="0"/>
                  </a:moveTo>
                  <a:lnTo>
                    <a:pt x="0" y="213"/>
                  </a:lnTo>
                  <a:lnTo>
                    <a:pt x="4588" y="4801"/>
                  </a:lnTo>
                  <a:lnTo>
                    <a:pt x="9530" y="4801"/>
                  </a:lnTo>
                  <a:lnTo>
                    <a:pt x="9460" y="13552"/>
                  </a:lnTo>
                  <a:lnTo>
                    <a:pt x="11808" y="13552"/>
                  </a:lnTo>
                  <a:lnTo>
                    <a:pt x="11846" y="4801"/>
                  </a:lnTo>
                  <a:lnTo>
                    <a:pt x="16788" y="4801"/>
                  </a:lnTo>
                  <a:lnTo>
                    <a:pt x="21376" y="213"/>
                  </a:lnTo>
                  <a:lnTo>
                    <a:pt x="21376"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3"/>
            <p:cNvSpPr/>
            <p:nvPr/>
          </p:nvSpPr>
          <p:spPr>
            <a:xfrm>
              <a:off x="7585286" y="3507812"/>
              <a:ext cx="540250" cy="137735"/>
            </a:xfrm>
            <a:custGeom>
              <a:rect b="b" l="l" r="r" t="t"/>
              <a:pathLst>
                <a:path extrusionOk="0" h="5450" w="21377">
                  <a:moveTo>
                    <a:pt x="0" y="1"/>
                  </a:moveTo>
                  <a:lnTo>
                    <a:pt x="0" y="5450"/>
                  </a:lnTo>
                  <a:lnTo>
                    <a:pt x="21376" y="5450"/>
                  </a:lnTo>
                  <a:lnTo>
                    <a:pt x="2137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3"/>
            <p:cNvSpPr/>
            <p:nvPr/>
          </p:nvSpPr>
          <p:spPr>
            <a:xfrm>
              <a:off x="7585286" y="3379883"/>
              <a:ext cx="540250" cy="137735"/>
            </a:xfrm>
            <a:custGeom>
              <a:rect b="b" l="l" r="r" t="t"/>
              <a:pathLst>
                <a:path extrusionOk="0" h="5450" w="21377">
                  <a:moveTo>
                    <a:pt x="0" y="1"/>
                  </a:moveTo>
                  <a:lnTo>
                    <a:pt x="0" y="5450"/>
                  </a:lnTo>
                  <a:lnTo>
                    <a:pt x="21376" y="5450"/>
                  </a:lnTo>
                  <a:lnTo>
                    <a:pt x="2137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3"/>
            <p:cNvSpPr/>
            <p:nvPr/>
          </p:nvSpPr>
          <p:spPr>
            <a:xfrm>
              <a:off x="7585286" y="3251954"/>
              <a:ext cx="540250" cy="137735"/>
            </a:xfrm>
            <a:custGeom>
              <a:rect b="b" l="l" r="r" t="t"/>
              <a:pathLst>
                <a:path extrusionOk="0" h="5450" w="21377">
                  <a:moveTo>
                    <a:pt x="0" y="1"/>
                  </a:moveTo>
                  <a:lnTo>
                    <a:pt x="0" y="5450"/>
                  </a:lnTo>
                  <a:lnTo>
                    <a:pt x="21376" y="5450"/>
                  </a:lnTo>
                  <a:lnTo>
                    <a:pt x="2137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3"/>
            <p:cNvSpPr/>
            <p:nvPr/>
          </p:nvSpPr>
          <p:spPr>
            <a:xfrm>
              <a:off x="7585286" y="3124024"/>
              <a:ext cx="540250" cy="137735"/>
            </a:xfrm>
            <a:custGeom>
              <a:rect b="b" l="l" r="r" t="t"/>
              <a:pathLst>
                <a:path extrusionOk="0" h="5450" w="21377">
                  <a:moveTo>
                    <a:pt x="0" y="1"/>
                  </a:moveTo>
                  <a:lnTo>
                    <a:pt x="0" y="5450"/>
                  </a:lnTo>
                  <a:lnTo>
                    <a:pt x="21376" y="5450"/>
                  </a:lnTo>
                  <a:lnTo>
                    <a:pt x="2137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3"/>
            <p:cNvSpPr/>
            <p:nvPr/>
          </p:nvSpPr>
          <p:spPr>
            <a:xfrm>
              <a:off x="7585286" y="3002716"/>
              <a:ext cx="540250" cy="131114"/>
            </a:xfrm>
            <a:custGeom>
              <a:rect b="b" l="l" r="r" t="t"/>
              <a:pathLst>
                <a:path extrusionOk="0" h="5188" w="21377">
                  <a:moveTo>
                    <a:pt x="0" y="0"/>
                  </a:moveTo>
                  <a:lnTo>
                    <a:pt x="0" y="5187"/>
                  </a:lnTo>
                  <a:lnTo>
                    <a:pt x="21376" y="5187"/>
                  </a:lnTo>
                  <a:lnTo>
                    <a:pt x="2137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6" name="Google Shape;13286;p63"/>
          <p:cNvGrpSpPr/>
          <p:nvPr/>
        </p:nvGrpSpPr>
        <p:grpSpPr>
          <a:xfrm>
            <a:off x="6530967" y="2825758"/>
            <a:ext cx="577856" cy="1566743"/>
            <a:chOff x="6530967" y="2825758"/>
            <a:chExt cx="577856" cy="1566743"/>
          </a:xfrm>
        </p:grpSpPr>
        <p:grpSp>
          <p:nvGrpSpPr>
            <p:cNvPr id="13287" name="Google Shape;13287;p63"/>
            <p:cNvGrpSpPr/>
            <p:nvPr/>
          </p:nvGrpSpPr>
          <p:grpSpPr>
            <a:xfrm>
              <a:off x="6530967" y="2825758"/>
              <a:ext cx="577856" cy="1566743"/>
              <a:chOff x="6530967" y="2825758"/>
              <a:chExt cx="577856" cy="1566743"/>
            </a:xfrm>
          </p:grpSpPr>
          <p:sp>
            <p:nvSpPr>
              <p:cNvPr id="13288" name="Google Shape;13288;p63"/>
              <p:cNvSpPr/>
              <p:nvPr/>
            </p:nvSpPr>
            <p:spPr>
              <a:xfrm>
                <a:off x="6624071" y="2830282"/>
                <a:ext cx="391673" cy="1562220"/>
              </a:xfrm>
              <a:custGeom>
                <a:rect b="b" l="l" r="r" t="t"/>
                <a:pathLst>
                  <a:path extrusionOk="0" h="61815" w="15498">
                    <a:moveTo>
                      <a:pt x="0" y="1"/>
                    </a:moveTo>
                    <a:lnTo>
                      <a:pt x="0" y="55145"/>
                    </a:lnTo>
                    <a:cubicBezTo>
                      <a:pt x="6" y="58823"/>
                      <a:pt x="2986" y="61803"/>
                      <a:pt x="6664" y="61809"/>
                    </a:cubicBezTo>
                    <a:lnTo>
                      <a:pt x="8833" y="61814"/>
                    </a:lnTo>
                    <a:cubicBezTo>
                      <a:pt x="12511" y="61809"/>
                      <a:pt x="15492" y="58828"/>
                      <a:pt x="15497" y="55150"/>
                    </a:cubicBezTo>
                    <a:lnTo>
                      <a:pt x="154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3"/>
              <p:cNvSpPr/>
              <p:nvPr/>
            </p:nvSpPr>
            <p:spPr>
              <a:xfrm>
                <a:off x="6530967" y="2825758"/>
                <a:ext cx="577856" cy="89389"/>
              </a:xfrm>
              <a:custGeom>
                <a:rect b="b" l="l" r="r" t="t"/>
                <a:pathLst>
                  <a:path extrusionOk="0" h="3537" w="22865">
                    <a:moveTo>
                      <a:pt x="1766" y="0"/>
                    </a:moveTo>
                    <a:cubicBezTo>
                      <a:pt x="791" y="0"/>
                      <a:pt x="1" y="796"/>
                      <a:pt x="1" y="1771"/>
                    </a:cubicBezTo>
                    <a:cubicBezTo>
                      <a:pt x="1" y="2741"/>
                      <a:pt x="791" y="3537"/>
                      <a:pt x="1766" y="3537"/>
                    </a:cubicBezTo>
                    <a:lnTo>
                      <a:pt x="21099" y="3537"/>
                    </a:lnTo>
                    <a:cubicBezTo>
                      <a:pt x="22075" y="3537"/>
                      <a:pt x="22865" y="2741"/>
                      <a:pt x="22865" y="1771"/>
                    </a:cubicBezTo>
                    <a:cubicBezTo>
                      <a:pt x="22865" y="796"/>
                      <a:pt x="22075" y="0"/>
                      <a:pt x="21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0" name="Google Shape;13290;p63"/>
            <p:cNvSpPr/>
            <p:nvPr/>
          </p:nvSpPr>
          <p:spPr>
            <a:xfrm>
              <a:off x="6687278" y="3011107"/>
              <a:ext cx="265260" cy="1318188"/>
            </a:xfrm>
            <a:custGeom>
              <a:rect b="b" l="l" r="r" t="t"/>
              <a:pathLst>
                <a:path extrusionOk="0" h="52159" w="10496">
                  <a:moveTo>
                    <a:pt x="0" y="0"/>
                  </a:moveTo>
                  <a:lnTo>
                    <a:pt x="0" y="47990"/>
                  </a:lnTo>
                  <a:cubicBezTo>
                    <a:pt x="0" y="50289"/>
                    <a:pt x="1864" y="52158"/>
                    <a:pt x="4163" y="52158"/>
                  </a:cubicBezTo>
                  <a:lnTo>
                    <a:pt x="6332" y="52158"/>
                  </a:lnTo>
                  <a:cubicBezTo>
                    <a:pt x="8631" y="52158"/>
                    <a:pt x="10495" y="50289"/>
                    <a:pt x="10495" y="47990"/>
                  </a:cubicBezTo>
                  <a:lnTo>
                    <a:pt x="10495"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3"/>
            <p:cNvSpPr/>
            <p:nvPr/>
          </p:nvSpPr>
          <p:spPr>
            <a:xfrm>
              <a:off x="6687278" y="3325497"/>
              <a:ext cx="265260" cy="1003798"/>
            </a:xfrm>
            <a:custGeom>
              <a:rect b="b" l="l" r="r" t="t"/>
              <a:pathLst>
                <a:path extrusionOk="0" h="39719" w="10496">
                  <a:moveTo>
                    <a:pt x="0" y="0"/>
                  </a:moveTo>
                  <a:lnTo>
                    <a:pt x="0" y="35778"/>
                  </a:lnTo>
                  <a:cubicBezTo>
                    <a:pt x="0" y="37958"/>
                    <a:pt x="1864" y="39718"/>
                    <a:pt x="4163" y="39718"/>
                  </a:cubicBezTo>
                  <a:lnTo>
                    <a:pt x="6332" y="39718"/>
                  </a:lnTo>
                  <a:cubicBezTo>
                    <a:pt x="8631" y="39718"/>
                    <a:pt x="10495" y="37953"/>
                    <a:pt x="10495" y="35778"/>
                  </a:cubicBezTo>
                  <a:lnTo>
                    <a:pt x="1049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3"/>
            <p:cNvSpPr/>
            <p:nvPr/>
          </p:nvSpPr>
          <p:spPr>
            <a:xfrm>
              <a:off x="6687278" y="3749089"/>
              <a:ext cx="265260" cy="580206"/>
            </a:xfrm>
            <a:custGeom>
              <a:rect b="b" l="l" r="r" t="t"/>
              <a:pathLst>
                <a:path extrusionOk="0" h="22958" w="10496">
                  <a:moveTo>
                    <a:pt x="0" y="1"/>
                  </a:moveTo>
                  <a:lnTo>
                    <a:pt x="0" y="19344"/>
                  </a:lnTo>
                  <a:cubicBezTo>
                    <a:pt x="0" y="21339"/>
                    <a:pt x="1864" y="22957"/>
                    <a:pt x="4163" y="22957"/>
                  </a:cubicBezTo>
                  <a:lnTo>
                    <a:pt x="6332" y="22957"/>
                  </a:lnTo>
                  <a:cubicBezTo>
                    <a:pt x="8631" y="22957"/>
                    <a:pt x="10495" y="21339"/>
                    <a:pt x="10495" y="19344"/>
                  </a:cubicBezTo>
                  <a:lnTo>
                    <a:pt x="1049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3"/>
            <p:cNvSpPr/>
            <p:nvPr/>
          </p:nvSpPr>
          <p:spPr>
            <a:xfrm>
              <a:off x="6687278" y="4160980"/>
              <a:ext cx="265260" cy="168315"/>
            </a:xfrm>
            <a:custGeom>
              <a:rect b="b" l="l" r="r" t="t"/>
              <a:pathLst>
                <a:path extrusionOk="0" h="6660" w="10496">
                  <a:moveTo>
                    <a:pt x="0" y="0"/>
                  </a:moveTo>
                  <a:lnTo>
                    <a:pt x="0" y="2959"/>
                  </a:lnTo>
                  <a:cubicBezTo>
                    <a:pt x="0" y="5003"/>
                    <a:pt x="1864" y="6659"/>
                    <a:pt x="4163" y="6659"/>
                  </a:cubicBezTo>
                  <a:lnTo>
                    <a:pt x="6332" y="6659"/>
                  </a:lnTo>
                  <a:cubicBezTo>
                    <a:pt x="8631" y="6659"/>
                    <a:pt x="10495" y="5003"/>
                    <a:pt x="10495" y="2959"/>
                  </a:cubicBezTo>
                  <a:lnTo>
                    <a:pt x="1049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4" name="Google Shape;13294;p63"/>
          <p:cNvSpPr/>
          <p:nvPr/>
        </p:nvSpPr>
        <p:spPr>
          <a:xfrm>
            <a:off x="6431526" y="1558993"/>
            <a:ext cx="402288" cy="1136125"/>
          </a:xfrm>
          <a:custGeom>
            <a:rect b="b" l="l" r="r" t="t"/>
            <a:pathLst>
              <a:path extrusionOk="0" h="44955" w="15918">
                <a:moveTo>
                  <a:pt x="7902" y="0"/>
                </a:moveTo>
                <a:lnTo>
                  <a:pt x="7902" y="17"/>
                </a:lnTo>
                <a:cubicBezTo>
                  <a:pt x="7586" y="60"/>
                  <a:pt x="6670" y="235"/>
                  <a:pt x="6262" y="763"/>
                </a:cubicBezTo>
                <a:cubicBezTo>
                  <a:pt x="5760" y="1412"/>
                  <a:pt x="5967" y="2817"/>
                  <a:pt x="5967" y="2817"/>
                </a:cubicBezTo>
                <a:cubicBezTo>
                  <a:pt x="5499" y="2970"/>
                  <a:pt x="5641" y="3597"/>
                  <a:pt x="5853" y="3847"/>
                </a:cubicBezTo>
                <a:cubicBezTo>
                  <a:pt x="6066" y="4098"/>
                  <a:pt x="6060" y="4419"/>
                  <a:pt x="6164" y="4523"/>
                </a:cubicBezTo>
                <a:cubicBezTo>
                  <a:pt x="6199" y="4570"/>
                  <a:pt x="6254" y="4594"/>
                  <a:pt x="6310" y="4594"/>
                </a:cubicBezTo>
                <a:cubicBezTo>
                  <a:pt x="6332" y="4594"/>
                  <a:pt x="6355" y="4591"/>
                  <a:pt x="6376" y="4583"/>
                </a:cubicBezTo>
                <a:cubicBezTo>
                  <a:pt x="6469" y="4812"/>
                  <a:pt x="6529" y="5057"/>
                  <a:pt x="6551" y="5308"/>
                </a:cubicBezTo>
                <a:cubicBezTo>
                  <a:pt x="6551" y="6539"/>
                  <a:pt x="5602" y="7177"/>
                  <a:pt x="3695" y="7623"/>
                </a:cubicBezTo>
                <a:cubicBezTo>
                  <a:pt x="1783" y="8065"/>
                  <a:pt x="1843" y="10609"/>
                  <a:pt x="1957" y="11612"/>
                </a:cubicBezTo>
                <a:cubicBezTo>
                  <a:pt x="2071" y="12620"/>
                  <a:pt x="1685" y="14418"/>
                  <a:pt x="1238" y="15742"/>
                </a:cubicBezTo>
                <a:cubicBezTo>
                  <a:pt x="791" y="17066"/>
                  <a:pt x="595" y="18826"/>
                  <a:pt x="502" y="20053"/>
                </a:cubicBezTo>
                <a:cubicBezTo>
                  <a:pt x="415" y="21273"/>
                  <a:pt x="388" y="22695"/>
                  <a:pt x="339" y="23109"/>
                </a:cubicBezTo>
                <a:cubicBezTo>
                  <a:pt x="290" y="23524"/>
                  <a:pt x="153" y="24150"/>
                  <a:pt x="77" y="24624"/>
                </a:cubicBezTo>
                <a:cubicBezTo>
                  <a:pt x="1" y="25098"/>
                  <a:pt x="213" y="25213"/>
                  <a:pt x="606" y="25654"/>
                </a:cubicBezTo>
                <a:cubicBezTo>
                  <a:pt x="879" y="25962"/>
                  <a:pt x="1148" y="26163"/>
                  <a:pt x="1411" y="26163"/>
                </a:cubicBezTo>
                <a:cubicBezTo>
                  <a:pt x="1531" y="26163"/>
                  <a:pt x="1649" y="26122"/>
                  <a:pt x="1766" y="26030"/>
                </a:cubicBezTo>
                <a:cubicBezTo>
                  <a:pt x="2142" y="25741"/>
                  <a:pt x="2257" y="25289"/>
                  <a:pt x="2131" y="25104"/>
                </a:cubicBezTo>
                <a:cubicBezTo>
                  <a:pt x="2073" y="25020"/>
                  <a:pt x="2015" y="24998"/>
                  <a:pt x="1969" y="24998"/>
                </a:cubicBezTo>
                <a:cubicBezTo>
                  <a:pt x="1917" y="24998"/>
                  <a:pt x="1881" y="25027"/>
                  <a:pt x="1881" y="25027"/>
                </a:cubicBezTo>
                <a:cubicBezTo>
                  <a:pt x="1870" y="24842"/>
                  <a:pt x="1892" y="24651"/>
                  <a:pt x="1952" y="24472"/>
                </a:cubicBezTo>
                <a:cubicBezTo>
                  <a:pt x="2044" y="24128"/>
                  <a:pt x="1935" y="23654"/>
                  <a:pt x="1777" y="23289"/>
                </a:cubicBezTo>
                <a:cubicBezTo>
                  <a:pt x="1625" y="22930"/>
                  <a:pt x="1418" y="22058"/>
                  <a:pt x="1935" y="20973"/>
                </a:cubicBezTo>
                <a:cubicBezTo>
                  <a:pt x="2447" y="19894"/>
                  <a:pt x="3243" y="16603"/>
                  <a:pt x="3221" y="15884"/>
                </a:cubicBezTo>
                <a:cubicBezTo>
                  <a:pt x="3194" y="15165"/>
                  <a:pt x="3733" y="13672"/>
                  <a:pt x="3733" y="13672"/>
                </a:cubicBezTo>
                <a:cubicBezTo>
                  <a:pt x="3733" y="13672"/>
                  <a:pt x="4142" y="14958"/>
                  <a:pt x="4556" y="16189"/>
                </a:cubicBezTo>
                <a:cubicBezTo>
                  <a:pt x="4970" y="17426"/>
                  <a:pt x="4044" y="19818"/>
                  <a:pt x="3630" y="22515"/>
                </a:cubicBezTo>
                <a:cubicBezTo>
                  <a:pt x="3221" y="25218"/>
                  <a:pt x="3554" y="27714"/>
                  <a:pt x="3603" y="29022"/>
                </a:cubicBezTo>
                <a:cubicBezTo>
                  <a:pt x="3657" y="30335"/>
                  <a:pt x="3886" y="30694"/>
                  <a:pt x="3526" y="31572"/>
                </a:cubicBezTo>
                <a:cubicBezTo>
                  <a:pt x="3167" y="32443"/>
                  <a:pt x="3270" y="33604"/>
                  <a:pt x="3270" y="33604"/>
                </a:cubicBezTo>
                <a:cubicBezTo>
                  <a:pt x="2475" y="34579"/>
                  <a:pt x="2164" y="36585"/>
                  <a:pt x="2398" y="39233"/>
                </a:cubicBezTo>
                <a:cubicBezTo>
                  <a:pt x="2627" y="41881"/>
                  <a:pt x="2655" y="42268"/>
                  <a:pt x="2600" y="43194"/>
                </a:cubicBezTo>
                <a:cubicBezTo>
                  <a:pt x="2546" y="44121"/>
                  <a:pt x="1728" y="44072"/>
                  <a:pt x="1570" y="44453"/>
                </a:cubicBezTo>
                <a:cubicBezTo>
                  <a:pt x="1418" y="44840"/>
                  <a:pt x="2420" y="44791"/>
                  <a:pt x="3243" y="44916"/>
                </a:cubicBezTo>
                <a:cubicBezTo>
                  <a:pt x="3404" y="44942"/>
                  <a:pt x="3536" y="44954"/>
                  <a:pt x="3645" y="44954"/>
                </a:cubicBezTo>
                <a:cubicBezTo>
                  <a:pt x="4094" y="44954"/>
                  <a:pt x="4147" y="44740"/>
                  <a:pt x="4169" y="44328"/>
                </a:cubicBezTo>
                <a:cubicBezTo>
                  <a:pt x="4197" y="43810"/>
                  <a:pt x="4039" y="42731"/>
                  <a:pt x="4066" y="41293"/>
                </a:cubicBezTo>
                <a:cubicBezTo>
                  <a:pt x="4093" y="39849"/>
                  <a:pt x="5041" y="37206"/>
                  <a:pt x="5096" y="36149"/>
                </a:cubicBezTo>
                <a:cubicBezTo>
                  <a:pt x="5150" y="35092"/>
                  <a:pt x="5041" y="34400"/>
                  <a:pt x="5635" y="33626"/>
                </a:cubicBezTo>
                <a:cubicBezTo>
                  <a:pt x="6229" y="32858"/>
                  <a:pt x="6561" y="29768"/>
                  <a:pt x="7177" y="28280"/>
                </a:cubicBezTo>
                <a:cubicBezTo>
                  <a:pt x="7624" y="27202"/>
                  <a:pt x="7858" y="25692"/>
                  <a:pt x="7956" y="24924"/>
                </a:cubicBezTo>
                <a:cubicBezTo>
                  <a:pt x="8054" y="25692"/>
                  <a:pt x="8294" y="27202"/>
                  <a:pt x="8736" y="28280"/>
                </a:cubicBezTo>
                <a:cubicBezTo>
                  <a:pt x="9357" y="29768"/>
                  <a:pt x="9689" y="32858"/>
                  <a:pt x="10278" y="33626"/>
                </a:cubicBezTo>
                <a:cubicBezTo>
                  <a:pt x="10872" y="34400"/>
                  <a:pt x="10768" y="35092"/>
                  <a:pt x="10823" y="36149"/>
                </a:cubicBezTo>
                <a:cubicBezTo>
                  <a:pt x="10872" y="37200"/>
                  <a:pt x="11825" y="39849"/>
                  <a:pt x="11847" y="41293"/>
                </a:cubicBezTo>
                <a:cubicBezTo>
                  <a:pt x="11874" y="42731"/>
                  <a:pt x="11722" y="43810"/>
                  <a:pt x="11743" y="44328"/>
                </a:cubicBezTo>
                <a:cubicBezTo>
                  <a:pt x="11765" y="44740"/>
                  <a:pt x="11819" y="44954"/>
                  <a:pt x="12268" y="44954"/>
                </a:cubicBezTo>
                <a:cubicBezTo>
                  <a:pt x="12377" y="44954"/>
                  <a:pt x="12509" y="44942"/>
                  <a:pt x="12670" y="44916"/>
                </a:cubicBezTo>
                <a:cubicBezTo>
                  <a:pt x="13493" y="44791"/>
                  <a:pt x="14501" y="44840"/>
                  <a:pt x="14343" y="44453"/>
                </a:cubicBezTo>
                <a:cubicBezTo>
                  <a:pt x="14190" y="44066"/>
                  <a:pt x="13367" y="44121"/>
                  <a:pt x="13313" y="43194"/>
                </a:cubicBezTo>
                <a:cubicBezTo>
                  <a:pt x="13264" y="42268"/>
                  <a:pt x="13291" y="41881"/>
                  <a:pt x="13520" y="39233"/>
                </a:cubicBezTo>
                <a:cubicBezTo>
                  <a:pt x="13749" y="36585"/>
                  <a:pt x="13443" y="34579"/>
                  <a:pt x="12648" y="33599"/>
                </a:cubicBezTo>
                <a:cubicBezTo>
                  <a:pt x="12648" y="33599"/>
                  <a:pt x="12746" y="32443"/>
                  <a:pt x="12386" y="31572"/>
                </a:cubicBezTo>
                <a:cubicBezTo>
                  <a:pt x="12027" y="30694"/>
                  <a:pt x="12261" y="30335"/>
                  <a:pt x="12310" y="29022"/>
                </a:cubicBezTo>
                <a:cubicBezTo>
                  <a:pt x="12365" y="27714"/>
                  <a:pt x="12697" y="25218"/>
                  <a:pt x="12283" y="22515"/>
                </a:cubicBezTo>
                <a:cubicBezTo>
                  <a:pt x="11874" y="19818"/>
                  <a:pt x="10953" y="17426"/>
                  <a:pt x="11362" y="16189"/>
                </a:cubicBezTo>
                <a:cubicBezTo>
                  <a:pt x="11771" y="14958"/>
                  <a:pt x="12185" y="13672"/>
                  <a:pt x="12185" y="13672"/>
                </a:cubicBezTo>
                <a:cubicBezTo>
                  <a:pt x="12185" y="13672"/>
                  <a:pt x="12724" y="15159"/>
                  <a:pt x="12697" y="15879"/>
                </a:cubicBezTo>
                <a:cubicBezTo>
                  <a:pt x="12670" y="16603"/>
                  <a:pt x="13471" y="19894"/>
                  <a:pt x="13983" y="20973"/>
                </a:cubicBezTo>
                <a:cubicBezTo>
                  <a:pt x="14495" y="22052"/>
                  <a:pt x="14294" y="22930"/>
                  <a:pt x="14136" y="23289"/>
                </a:cubicBezTo>
                <a:cubicBezTo>
                  <a:pt x="13983" y="23649"/>
                  <a:pt x="13869" y="24134"/>
                  <a:pt x="13967" y="24466"/>
                </a:cubicBezTo>
                <a:cubicBezTo>
                  <a:pt x="14021" y="24651"/>
                  <a:pt x="14048" y="24837"/>
                  <a:pt x="14037" y="25027"/>
                </a:cubicBezTo>
                <a:cubicBezTo>
                  <a:pt x="14037" y="25027"/>
                  <a:pt x="14002" y="24998"/>
                  <a:pt x="13948" y="24998"/>
                </a:cubicBezTo>
                <a:cubicBezTo>
                  <a:pt x="13902" y="24998"/>
                  <a:pt x="13842" y="25020"/>
                  <a:pt x="13781" y="25104"/>
                </a:cubicBezTo>
                <a:cubicBezTo>
                  <a:pt x="13656" y="25289"/>
                  <a:pt x="13776" y="25741"/>
                  <a:pt x="14152" y="26030"/>
                </a:cubicBezTo>
                <a:cubicBezTo>
                  <a:pt x="14269" y="26120"/>
                  <a:pt x="14387" y="26161"/>
                  <a:pt x="14506" y="26161"/>
                </a:cubicBezTo>
                <a:cubicBezTo>
                  <a:pt x="14769" y="26161"/>
                  <a:pt x="15037" y="25962"/>
                  <a:pt x="15307" y="25654"/>
                </a:cubicBezTo>
                <a:cubicBezTo>
                  <a:pt x="15705" y="25213"/>
                  <a:pt x="15917" y="25093"/>
                  <a:pt x="15841" y="24624"/>
                </a:cubicBezTo>
                <a:cubicBezTo>
                  <a:pt x="15759" y="24150"/>
                  <a:pt x="15629" y="23524"/>
                  <a:pt x="15579" y="23109"/>
                </a:cubicBezTo>
                <a:cubicBezTo>
                  <a:pt x="15530" y="22695"/>
                  <a:pt x="15503" y="21268"/>
                  <a:pt x="15411" y="20047"/>
                </a:cubicBezTo>
                <a:cubicBezTo>
                  <a:pt x="15323" y="18826"/>
                  <a:pt x="15127" y="17066"/>
                  <a:pt x="14680" y="15742"/>
                </a:cubicBezTo>
                <a:cubicBezTo>
                  <a:pt x="14228" y="14413"/>
                  <a:pt x="13841" y="12615"/>
                  <a:pt x="13956" y="11612"/>
                </a:cubicBezTo>
                <a:cubicBezTo>
                  <a:pt x="14076" y="10609"/>
                  <a:pt x="14130" y="8065"/>
                  <a:pt x="12223" y="7618"/>
                </a:cubicBezTo>
                <a:cubicBezTo>
                  <a:pt x="10316" y="7177"/>
                  <a:pt x="9368" y="6539"/>
                  <a:pt x="9368" y="5302"/>
                </a:cubicBezTo>
                <a:cubicBezTo>
                  <a:pt x="9389" y="5057"/>
                  <a:pt x="9444" y="4812"/>
                  <a:pt x="9542" y="4577"/>
                </a:cubicBezTo>
                <a:cubicBezTo>
                  <a:pt x="9564" y="4585"/>
                  <a:pt x="9586" y="4589"/>
                  <a:pt x="9608" y="4589"/>
                </a:cubicBezTo>
                <a:cubicBezTo>
                  <a:pt x="9663" y="4589"/>
                  <a:pt x="9716" y="4566"/>
                  <a:pt x="9755" y="4523"/>
                </a:cubicBezTo>
                <a:cubicBezTo>
                  <a:pt x="9858" y="4414"/>
                  <a:pt x="9853" y="4098"/>
                  <a:pt x="10060" y="3847"/>
                </a:cubicBezTo>
                <a:cubicBezTo>
                  <a:pt x="10272" y="3597"/>
                  <a:pt x="10419" y="2970"/>
                  <a:pt x="9945" y="2817"/>
                </a:cubicBezTo>
                <a:cubicBezTo>
                  <a:pt x="9945" y="2817"/>
                  <a:pt x="10158" y="1406"/>
                  <a:pt x="9656" y="763"/>
                </a:cubicBezTo>
                <a:cubicBezTo>
                  <a:pt x="9248" y="229"/>
                  <a:pt x="8332" y="60"/>
                  <a:pt x="8016" y="11"/>
                </a:cubicBezTo>
                <a:lnTo>
                  <a:pt x="8016" y="0"/>
                </a:lnTo>
                <a:cubicBezTo>
                  <a:pt x="8016" y="0"/>
                  <a:pt x="7995" y="0"/>
                  <a:pt x="7956" y="6"/>
                </a:cubicBezTo>
                <a:cubicBezTo>
                  <a:pt x="7950" y="7"/>
                  <a:pt x="7944" y="7"/>
                  <a:pt x="7938" y="7"/>
                </a:cubicBezTo>
                <a:cubicBezTo>
                  <a:pt x="7916" y="7"/>
                  <a:pt x="7902" y="0"/>
                  <a:pt x="7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3"/>
          <p:cNvSpPr/>
          <p:nvPr/>
        </p:nvSpPr>
        <p:spPr>
          <a:xfrm>
            <a:off x="4811024" y="1580335"/>
            <a:ext cx="744629" cy="457685"/>
          </a:xfrm>
          <a:custGeom>
            <a:rect b="b" l="l" r="r" t="t"/>
            <a:pathLst>
              <a:path extrusionOk="0" h="18110" w="29464">
                <a:moveTo>
                  <a:pt x="10365" y="1"/>
                </a:moveTo>
                <a:cubicBezTo>
                  <a:pt x="10212" y="1"/>
                  <a:pt x="10059" y="98"/>
                  <a:pt x="10038" y="297"/>
                </a:cubicBezTo>
                <a:lnTo>
                  <a:pt x="8943" y="10253"/>
                </a:lnTo>
                <a:lnTo>
                  <a:pt x="344" y="10253"/>
                </a:lnTo>
                <a:cubicBezTo>
                  <a:pt x="341" y="10252"/>
                  <a:pt x="338" y="10252"/>
                  <a:pt x="334" y="10252"/>
                </a:cubicBezTo>
                <a:cubicBezTo>
                  <a:pt x="153" y="10252"/>
                  <a:pt x="1" y="10398"/>
                  <a:pt x="1" y="10585"/>
                </a:cubicBezTo>
                <a:cubicBezTo>
                  <a:pt x="1" y="10767"/>
                  <a:pt x="153" y="10912"/>
                  <a:pt x="334" y="10912"/>
                </a:cubicBezTo>
                <a:cubicBezTo>
                  <a:pt x="338" y="10912"/>
                  <a:pt x="341" y="10912"/>
                  <a:pt x="344" y="10912"/>
                </a:cubicBezTo>
                <a:lnTo>
                  <a:pt x="9231" y="10912"/>
                </a:lnTo>
                <a:cubicBezTo>
                  <a:pt x="9400" y="10912"/>
                  <a:pt x="9542" y="10787"/>
                  <a:pt x="9558" y="10618"/>
                </a:cubicBezTo>
                <a:lnTo>
                  <a:pt x="10240" y="4444"/>
                </a:lnTo>
                <a:lnTo>
                  <a:pt x="10910" y="17799"/>
                </a:lnTo>
                <a:cubicBezTo>
                  <a:pt x="10921" y="17968"/>
                  <a:pt x="11057" y="18104"/>
                  <a:pt x="11226" y="18110"/>
                </a:cubicBezTo>
                <a:lnTo>
                  <a:pt x="11242" y="18110"/>
                </a:lnTo>
                <a:cubicBezTo>
                  <a:pt x="11406" y="18110"/>
                  <a:pt x="11542" y="17990"/>
                  <a:pt x="11564" y="17832"/>
                </a:cubicBezTo>
                <a:lnTo>
                  <a:pt x="12724" y="10018"/>
                </a:lnTo>
                <a:lnTo>
                  <a:pt x="13629" y="13680"/>
                </a:lnTo>
                <a:cubicBezTo>
                  <a:pt x="13670" y="13848"/>
                  <a:pt x="13809" y="13929"/>
                  <a:pt x="13948" y="13929"/>
                </a:cubicBezTo>
                <a:cubicBezTo>
                  <a:pt x="14103" y="13929"/>
                  <a:pt x="14257" y="13829"/>
                  <a:pt x="14277" y="13636"/>
                </a:cubicBezTo>
                <a:lnTo>
                  <a:pt x="15056" y="6084"/>
                </a:lnTo>
                <a:lnTo>
                  <a:pt x="16108" y="13004"/>
                </a:lnTo>
                <a:cubicBezTo>
                  <a:pt x="16135" y="13157"/>
                  <a:pt x="16261" y="13271"/>
                  <a:pt x="16419" y="13282"/>
                </a:cubicBezTo>
                <a:cubicBezTo>
                  <a:pt x="16426" y="13283"/>
                  <a:pt x="16434" y="13283"/>
                  <a:pt x="16441" y="13283"/>
                </a:cubicBezTo>
                <a:cubicBezTo>
                  <a:pt x="16590" y="13283"/>
                  <a:pt x="16720" y="13182"/>
                  <a:pt x="16751" y="13037"/>
                </a:cubicBezTo>
                <a:lnTo>
                  <a:pt x="17835" y="8885"/>
                </a:lnTo>
                <a:lnTo>
                  <a:pt x="18331" y="14481"/>
                </a:lnTo>
                <a:cubicBezTo>
                  <a:pt x="18348" y="14650"/>
                  <a:pt x="18489" y="14781"/>
                  <a:pt x="18658" y="14781"/>
                </a:cubicBezTo>
                <a:lnTo>
                  <a:pt x="18664" y="14781"/>
                </a:lnTo>
                <a:cubicBezTo>
                  <a:pt x="18827" y="14781"/>
                  <a:pt x="18969" y="14655"/>
                  <a:pt x="18991" y="14492"/>
                </a:cubicBezTo>
                <a:lnTo>
                  <a:pt x="19721" y="7806"/>
                </a:lnTo>
                <a:lnTo>
                  <a:pt x="20353" y="10961"/>
                </a:lnTo>
                <a:cubicBezTo>
                  <a:pt x="20380" y="11113"/>
                  <a:pt x="20516" y="11228"/>
                  <a:pt x="20674" y="11228"/>
                </a:cubicBezTo>
                <a:lnTo>
                  <a:pt x="29120" y="11228"/>
                </a:lnTo>
                <a:cubicBezTo>
                  <a:pt x="29124" y="11228"/>
                  <a:pt x="29127" y="11228"/>
                  <a:pt x="29130" y="11228"/>
                </a:cubicBezTo>
                <a:cubicBezTo>
                  <a:pt x="29316" y="11228"/>
                  <a:pt x="29464" y="11083"/>
                  <a:pt x="29464" y="10895"/>
                </a:cubicBezTo>
                <a:cubicBezTo>
                  <a:pt x="29464" y="10716"/>
                  <a:pt x="29321" y="10568"/>
                  <a:pt x="29139" y="10568"/>
                </a:cubicBezTo>
                <a:cubicBezTo>
                  <a:pt x="29133" y="10568"/>
                  <a:pt x="29127" y="10568"/>
                  <a:pt x="29120" y="10569"/>
                </a:cubicBezTo>
                <a:lnTo>
                  <a:pt x="20941" y="10569"/>
                </a:lnTo>
                <a:lnTo>
                  <a:pt x="19950" y="5594"/>
                </a:lnTo>
                <a:cubicBezTo>
                  <a:pt x="19918" y="5434"/>
                  <a:pt x="19782" y="5326"/>
                  <a:pt x="19623" y="5326"/>
                </a:cubicBezTo>
                <a:cubicBezTo>
                  <a:pt x="19620" y="5326"/>
                  <a:pt x="19616" y="5327"/>
                  <a:pt x="19612" y="5327"/>
                </a:cubicBezTo>
                <a:cubicBezTo>
                  <a:pt x="19448" y="5332"/>
                  <a:pt x="19318" y="5457"/>
                  <a:pt x="19301" y="5621"/>
                </a:cubicBezTo>
                <a:lnTo>
                  <a:pt x="18691" y="11130"/>
                </a:lnTo>
                <a:lnTo>
                  <a:pt x="18320" y="6940"/>
                </a:lnTo>
                <a:cubicBezTo>
                  <a:pt x="18303" y="6745"/>
                  <a:pt x="18148" y="6642"/>
                  <a:pt x="17994" y="6642"/>
                </a:cubicBezTo>
                <a:cubicBezTo>
                  <a:pt x="17857" y="6642"/>
                  <a:pt x="17721" y="6722"/>
                  <a:pt x="17677" y="6890"/>
                </a:cubicBezTo>
                <a:lnTo>
                  <a:pt x="16517" y="11326"/>
                </a:lnTo>
                <a:lnTo>
                  <a:pt x="15318" y="3441"/>
                </a:lnTo>
                <a:cubicBezTo>
                  <a:pt x="15291" y="3278"/>
                  <a:pt x="15149" y="3158"/>
                  <a:pt x="14986" y="3158"/>
                </a:cubicBezTo>
                <a:cubicBezTo>
                  <a:pt x="14817" y="3163"/>
                  <a:pt x="14680" y="3289"/>
                  <a:pt x="14664" y="3452"/>
                </a:cubicBezTo>
                <a:lnTo>
                  <a:pt x="13814" y="11696"/>
                </a:lnTo>
                <a:lnTo>
                  <a:pt x="12959" y="8242"/>
                </a:lnTo>
                <a:cubicBezTo>
                  <a:pt x="12922" y="8096"/>
                  <a:pt x="12792" y="7990"/>
                  <a:pt x="12642" y="7990"/>
                </a:cubicBezTo>
                <a:cubicBezTo>
                  <a:pt x="12635" y="7990"/>
                  <a:pt x="12628" y="7991"/>
                  <a:pt x="12621" y="7991"/>
                </a:cubicBezTo>
                <a:cubicBezTo>
                  <a:pt x="12468" y="8002"/>
                  <a:pt x="12337" y="8117"/>
                  <a:pt x="12316" y="8275"/>
                </a:cubicBezTo>
                <a:lnTo>
                  <a:pt x="11400" y="14437"/>
                </a:lnTo>
                <a:lnTo>
                  <a:pt x="10697" y="314"/>
                </a:lnTo>
                <a:cubicBezTo>
                  <a:pt x="10686" y="107"/>
                  <a:pt x="10525" y="1"/>
                  <a:pt x="1036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3"/>
          <p:cNvSpPr/>
          <p:nvPr/>
        </p:nvSpPr>
        <p:spPr>
          <a:xfrm>
            <a:off x="4768491" y="2118007"/>
            <a:ext cx="1074435" cy="439590"/>
          </a:xfrm>
          <a:custGeom>
            <a:rect b="b" l="l" r="r" t="t"/>
            <a:pathLst>
              <a:path extrusionOk="0" h="17394" w="42514">
                <a:moveTo>
                  <a:pt x="34558" y="1"/>
                </a:moveTo>
                <a:cubicBezTo>
                  <a:pt x="34361" y="1"/>
                  <a:pt x="34171" y="132"/>
                  <a:pt x="34154" y="306"/>
                </a:cubicBezTo>
                <a:lnTo>
                  <a:pt x="33141" y="11182"/>
                </a:lnTo>
                <a:lnTo>
                  <a:pt x="32825" y="3799"/>
                </a:lnTo>
                <a:cubicBezTo>
                  <a:pt x="32814" y="3630"/>
                  <a:pt x="32656" y="3494"/>
                  <a:pt x="32443" y="3483"/>
                </a:cubicBezTo>
                <a:cubicBezTo>
                  <a:pt x="32439" y="3483"/>
                  <a:pt x="32434" y="3483"/>
                  <a:pt x="32430" y="3483"/>
                </a:cubicBezTo>
                <a:cubicBezTo>
                  <a:pt x="32229" y="3483"/>
                  <a:pt x="32056" y="3601"/>
                  <a:pt x="32024" y="3766"/>
                </a:cubicBezTo>
                <a:lnTo>
                  <a:pt x="30700" y="11095"/>
                </a:lnTo>
                <a:lnTo>
                  <a:pt x="30318" y="10250"/>
                </a:lnTo>
                <a:cubicBezTo>
                  <a:pt x="30244" y="10113"/>
                  <a:pt x="30104" y="10032"/>
                  <a:pt x="29957" y="10032"/>
                </a:cubicBezTo>
                <a:cubicBezTo>
                  <a:pt x="29952" y="10032"/>
                  <a:pt x="29947" y="10032"/>
                  <a:pt x="29942" y="10032"/>
                </a:cubicBezTo>
                <a:lnTo>
                  <a:pt x="25153" y="10032"/>
                </a:lnTo>
                <a:cubicBezTo>
                  <a:pt x="24962" y="10032"/>
                  <a:pt x="24793" y="10141"/>
                  <a:pt x="24760" y="10299"/>
                </a:cubicBezTo>
                <a:lnTo>
                  <a:pt x="24640" y="10790"/>
                </a:lnTo>
                <a:lnTo>
                  <a:pt x="23703" y="1766"/>
                </a:lnTo>
                <a:cubicBezTo>
                  <a:pt x="23687" y="1595"/>
                  <a:pt x="23514" y="1466"/>
                  <a:pt x="23307" y="1466"/>
                </a:cubicBezTo>
                <a:cubicBezTo>
                  <a:pt x="23303" y="1466"/>
                  <a:pt x="23299" y="1466"/>
                  <a:pt x="23295" y="1467"/>
                </a:cubicBezTo>
                <a:cubicBezTo>
                  <a:pt x="23082" y="1472"/>
                  <a:pt x="22913" y="1614"/>
                  <a:pt x="22908" y="1788"/>
                </a:cubicBezTo>
                <a:lnTo>
                  <a:pt x="22657" y="9793"/>
                </a:lnTo>
                <a:lnTo>
                  <a:pt x="22330" y="7760"/>
                </a:lnTo>
                <a:cubicBezTo>
                  <a:pt x="22303" y="7597"/>
                  <a:pt x="22134" y="7477"/>
                  <a:pt x="21932" y="7477"/>
                </a:cubicBezTo>
                <a:cubicBezTo>
                  <a:pt x="21731" y="7477"/>
                  <a:pt x="21562" y="7602"/>
                  <a:pt x="21540" y="7766"/>
                </a:cubicBezTo>
                <a:lnTo>
                  <a:pt x="21001" y="11520"/>
                </a:lnTo>
                <a:lnTo>
                  <a:pt x="20352" y="2807"/>
                </a:lnTo>
                <a:cubicBezTo>
                  <a:pt x="20336" y="2633"/>
                  <a:pt x="20161" y="2496"/>
                  <a:pt x="19954" y="2496"/>
                </a:cubicBezTo>
                <a:cubicBezTo>
                  <a:pt x="19742" y="2496"/>
                  <a:pt x="19567" y="2627"/>
                  <a:pt x="19551" y="2802"/>
                </a:cubicBezTo>
                <a:lnTo>
                  <a:pt x="19028" y="9122"/>
                </a:lnTo>
                <a:lnTo>
                  <a:pt x="18826" y="7090"/>
                </a:lnTo>
                <a:cubicBezTo>
                  <a:pt x="18810" y="6932"/>
                  <a:pt x="18657" y="6807"/>
                  <a:pt x="18461" y="6790"/>
                </a:cubicBezTo>
                <a:cubicBezTo>
                  <a:pt x="18447" y="6789"/>
                  <a:pt x="18434" y="6788"/>
                  <a:pt x="18420" y="6788"/>
                </a:cubicBezTo>
                <a:cubicBezTo>
                  <a:pt x="18245" y="6788"/>
                  <a:pt x="18087" y="6883"/>
                  <a:pt x="18042" y="7030"/>
                </a:cubicBezTo>
                <a:lnTo>
                  <a:pt x="17023" y="10000"/>
                </a:lnTo>
                <a:lnTo>
                  <a:pt x="11879" y="10000"/>
                </a:lnTo>
                <a:lnTo>
                  <a:pt x="11290" y="8218"/>
                </a:lnTo>
                <a:cubicBezTo>
                  <a:pt x="11230" y="8066"/>
                  <a:pt x="11085" y="7971"/>
                  <a:pt x="10925" y="7971"/>
                </a:cubicBezTo>
                <a:cubicBezTo>
                  <a:pt x="10912" y="7971"/>
                  <a:pt x="10900" y="7971"/>
                  <a:pt x="10887" y="7973"/>
                </a:cubicBezTo>
                <a:cubicBezTo>
                  <a:pt x="10702" y="7984"/>
                  <a:pt x="10544" y="8093"/>
                  <a:pt x="10511" y="8245"/>
                </a:cubicBezTo>
                <a:lnTo>
                  <a:pt x="9694" y="12010"/>
                </a:lnTo>
                <a:lnTo>
                  <a:pt x="9247" y="5564"/>
                </a:lnTo>
                <a:cubicBezTo>
                  <a:pt x="9236" y="5390"/>
                  <a:pt x="9067" y="5259"/>
                  <a:pt x="8860" y="5254"/>
                </a:cubicBezTo>
                <a:cubicBezTo>
                  <a:pt x="8856" y="5253"/>
                  <a:pt x="8851" y="5253"/>
                  <a:pt x="8847" y="5253"/>
                </a:cubicBezTo>
                <a:cubicBezTo>
                  <a:pt x="8640" y="5253"/>
                  <a:pt x="8473" y="5377"/>
                  <a:pt x="8452" y="5542"/>
                </a:cubicBezTo>
                <a:lnTo>
                  <a:pt x="7542" y="12141"/>
                </a:lnTo>
                <a:lnTo>
                  <a:pt x="7051" y="2714"/>
                </a:lnTo>
                <a:cubicBezTo>
                  <a:pt x="7040" y="2540"/>
                  <a:pt x="6866" y="2404"/>
                  <a:pt x="6664" y="2398"/>
                </a:cubicBezTo>
                <a:cubicBezTo>
                  <a:pt x="6660" y="2398"/>
                  <a:pt x="6656" y="2398"/>
                  <a:pt x="6651" y="2398"/>
                </a:cubicBezTo>
                <a:cubicBezTo>
                  <a:pt x="6450" y="2398"/>
                  <a:pt x="6277" y="2522"/>
                  <a:pt x="6256" y="2687"/>
                </a:cubicBezTo>
                <a:lnTo>
                  <a:pt x="5231" y="10060"/>
                </a:lnTo>
                <a:lnTo>
                  <a:pt x="403" y="10060"/>
                </a:lnTo>
                <a:cubicBezTo>
                  <a:pt x="180" y="10060"/>
                  <a:pt x="0" y="10207"/>
                  <a:pt x="0" y="10387"/>
                </a:cubicBezTo>
                <a:cubicBezTo>
                  <a:pt x="0" y="10572"/>
                  <a:pt x="180" y="10719"/>
                  <a:pt x="403" y="10719"/>
                </a:cubicBezTo>
                <a:lnTo>
                  <a:pt x="5591" y="10719"/>
                </a:lnTo>
                <a:cubicBezTo>
                  <a:pt x="5792" y="10719"/>
                  <a:pt x="5967" y="10594"/>
                  <a:pt x="5989" y="10425"/>
                </a:cubicBezTo>
                <a:lnTo>
                  <a:pt x="6474" y="6943"/>
                </a:lnTo>
                <a:lnTo>
                  <a:pt x="6964" y="16386"/>
                </a:lnTo>
                <a:cubicBezTo>
                  <a:pt x="6969" y="16555"/>
                  <a:pt x="7144" y="16696"/>
                  <a:pt x="7351" y="16702"/>
                </a:cubicBezTo>
                <a:cubicBezTo>
                  <a:pt x="7355" y="16702"/>
                  <a:pt x="7359" y="16702"/>
                  <a:pt x="7364" y="16702"/>
                </a:cubicBezTo>
                <a:cubicBezTo>
                  <a:pt x="7565" y="16702"/>
                  <a:pt x="7738" y="16578"/>
                  <a:pt x="7759" y="16408"/>
                </a:cubicBezTo>
                <a:lnTo>
                  <a:pt x="8719" y="9460"/>
                </a:lnTo>
                <a:lnTo>
                  <a:pt x="9094" y="14855"/>
                </a:lnTo>
                <a:cubicBezTo>
                  <a:pt x="9105" y="15024"/>
                  <a:pt x="9263" y="15160"/>
                  <a:pt x="9470" y="15165"/>
                </a:cubicBezTo>
                <a:cubicBezTo>
                  <a:pt x="9475" y="15165"/>
                  <a:pt x="9480" y="15165"/>
                  <a:pt x="9484" y="15165"/>
                </a:cubicBezTo>
                <a:cubicBezTo>
                  <a:pt x="9680" y="15165"/>
                  <a:pt x="9853" y="15053"/>
                  <a:pt x="9890" y="14893"/>
                </a:cubicBezTo>
                <a:lnTo>
                  <a:pt x="10991" y="9809"/>
                </a:lnTo>
                <a:lnTo>
                  <a:pt x="11187" y="10414"/>
                </a:lnTo>
                <a:cubicBezTo>
                  <a:pt x="11249" y="10559"/>
                  <a:pt x="11390" y="10654"/>
                  <a:pt x="11548" y="10654"/>
                </a:cubicBezTo>
                <a:cubicBezTo>
                  <a:pt x="11557" y="10654"/>
                  <a:pt x="11565" y="10654"/>
                  <a:pt x="11574" y="10654"/>
                </a:cubicBezTo>
                <a:lnTo>
                  <a:pt x="17328" y="10654"/>
                </a:lnTo>
                <a:cubicBezTo>
                  <a:pt x="17336" y="10654"/>
                  <a:pt x="17345" y="10654"/>
                  <a:pt x="17353" y="10654"/>
                </a:cubicBezTo>
                <a:cubicBezTo>
                  <a:pt x="17512" y="10654"/>
                  <a:pt x="17653" y="10559"/>
                  <a:pt x="17715" y="10414"/>
                </a:cubicBezTo>
                <a:lnTo>
                  <a:pt x="18211" y="8970"/>
                </a:lnTo>
                <a:lnTo>
                  <a:pt x="18668" y="13542"/>
                </a:lnTo>
                <a:cubicBezTo>
                  <a:pt x="18685" y="13710"/>
                  <a:pt x="18859" y="13841"/>
                  <a:pt x="19072" y="13841"/>
                </a:cubicBezTo>
                <a:cubicBezTo>
                  <a:pt x="19279" y="13841"/>
                  <a:pt x="19453" y="13710"/>
                  <a:pt x="19469" y="13536"/>
                </a:cubicBezTo>
                <a:lnTo>
                  <a:pt x="19927" y="7924"/>
                </a:lnTo>
                <a:lnTo>
                  <a:pt x="20472" y="15225"/>
                </a:lnTo>
                <a:cubicBezTo>
                  <a:pt x="20488" y="15394"/>
                  <a:pt x="20657" y="15525"/>
                  <a:pt x="20864" y="15530"/>
                </a:cubicBezTo>
                <a:cubicBezTo>
                  <a:pt x="20872" y="15531"/>
                  <a:pt x="20880" y="15531"/>
                  <a:pt x="20888" y="15531"/>
                </a:cubicBezTo>
                <a:cubicBezTo>
                  <a:pt x="21080" y="15531"/>
                  <a:pt x="21247" y="15404"/>
                  <a:pt x="21273" y="15242"/>
                </a:cubicBezTo>
                <a:lnTo>
                  <a:pt x="21960" y="10452"/>
                </a:lnTo>
                <a:lnTo>
                  <a:pt x="22532" y="14021"/>
                </a:lnTo>
                <a:cubicBezTo>
                  <a:pt x="22558" y="14183"/>
                  <a:pt x="22724" y="14305"/>
                  <a:pt x="22926" y="14305"/>
                </a:cubicBezTo>
                <a:cubicBezTo>
                  <a:pt x="22934" y="14305"/>
                  <a:pt x="22943" y="14305"/>
                  <a:pt x="22951" y="14304"/>
                </a:cubicBezTo>
                <a:cubicBezTo>
                  <a:pt x="23158" y="14293"/>
                  <a:pt x="23322" y="14157"/>
                  <a:pt x="23327" y="13983"/>
                </a:cubicBezTo>
                <a:lnTo>
                  <a:pt x="23523" y="7733"/>
                </a:lnTo>
                <a:lnTo>
                  <a:pt x="24090" y="13176"/>
                </a:lnTo>
                <a:cubicBezTo>
                  <a:pt x="24106" y="13340"/>
                  <a:pt x="24270" y="13460"/>
                  <a:pt x="24466" y="13476"/>
                </a:cubicBezTo>
                <a:cubicBezTo>
                  <a:pt x="24475" y="13477"/>
                  <a:pt x="24484" y="13477"/>
                  <a:pt x="24493" y="13477"/>
                </a:cubicBezTo>
                <a:cubicBezTo>
                  <a:pt x="24683" y="13477"/>
                  <a:pt x="24844" y="13365"/>
                  <a:pt x="24880" y="13209"/>
                </a:cubicBezTo>
                <a:lnTo>
                  <a:pt x="25485" y="10686"/>
                </a:lnTo>
                <a:lnTo>
                  <a:pt x="29670" y="10686"/>
                </a:lnTo>
                <a:lnTo>
                  <a:pt x="30493" y="12528"/>
                </a:lnTo>
                <a:cubicBezTo>
                  <a:pt x="30553" y="12658"/>
                  <a:pt x="30700" y="12742"/>
                  <a:pt x="30868" y="12742"/>
                </a:cubicBezTo>
                <a:cubicBezTo>
                  <a:pt x="30882" y="12742"/>
                  <a:pt x="30897" y="12742"/>
                  <a:pt x="30912" y="12741"/>
                </a:cubicBezTo>
                <a:cubicBezTo>
                  <a:pt x="31092" y="12730"/>
                  <a:pt x="31239" y="12615"/>
                  <a:pt x="31266" y="12463"/>
                </a:cubicBezTo>
                <a:lnTo>
                  <a:pt x="32182" y="7406"/>
                </a:lnTo>
                <a:lnTo>
                  <a:pt x="32601" y="17078"/>
                </a:lnTo>
                <a:cubicBezTo>
                  <a:pt x="32607" y="17252"/>
                  <a:pt x="32781" y="17394"/>
                  <a:pt x="32994" y="17394"/>
                </a:cubicBezTo>
                <a:lnTo>
                  <a:pt x="32999" y="17394"/>
                </a:lnTo>
                <a:cubicBezTo>
                  <a:pt x="33206" y="17394"/>
                  <a:pt x="33381" y="17263"/>
                  <a:pt x="33397" y="17089"/>
                </a:cubicBezTo>
                <a:lnTo>
                  <a:pt x="34492" y="5395"/>
                </a:lnTo>
                <a:lnTo>
                  <a:pt x="34999" y="13269"/>
                </a:lnTo>
                <a:cubicBezTo>
                  <a:pt x="35015" y="13433"/>
                  <a:pt x="35173" y="13569"/>
                  <a:pt x="35380" y="13580"/>
                </a:cubicBezTo>
                <a:cubicBezTo>
                  <a:pt x="35385" y="13580"/>
                  <a:pt x="35390" y="13580"/>
                  <a:pt x="35394" y="13580"/>
                </a:cubicBezTo>
                <a:cubicBezTo>
                  <a:pt x="35590" y="13580"/>
                  <a:pt x="35763" y="13467"/>
                  <a:pt x="35795" y="13307"/>
                </a:cubicBezTo>
                <a:lnTo>
                  <a:pt x="36590" y="9542"/>
                </a:lnTo>
                <a:lnTo>
                  <a:pt x="37037" y="14392"/>
                </a:lnTo>
                <a:cubicBezTo>
                  <a:pt x="37053" y="14560"/>
                  <a:pt x="37217" y="14686"/>
                  <a:pt x="37418" y="14697"/>
                </a:cubicBezTo>
                <a:cubicBezTo>
                  <a:pt x="37423" y="14697"/>
                  <a:pt x="37427" y="14697"/>
                  <a:pt x="37432" y="14697"/>
                </a:cubicBezTo>
                <a:cubicBezTo>
                  <a:pt x="37623" y="14697"/>
                  <a:pt x="37795" y="14584"/>
                  <a:pt x="37832" y="14424"/>
                </a:cubicBezTo>
                <a:lnTo>
                  <a:pt x="38568" y="10855"/>
                </a:lnTo>
                <a:lnTo>
                  <a:pt x="42115" y="10855"/>
                </a:lnTo>
                <a:cubicBezTo>
                  <a:pt x="42333" y="10855"/>
                  <a:pt x="42513" y="10708"/>
                  <a:pt x="42513" y="10528"/>
                </a:cubicBezTo>
                <a:cubicBezTo>
                  <a:pt x="42513" y="10348"/>
                  <a:pt x="42333" y="10201"/>
                  <a:pt x="42115" y="10201"/>
                </a:cubicBezTo>
                <a:lnTo>
                  <a:pt x="38230" y="10201"/>
                </a:lnTo>
                <a:cubicBezTo>
                  <a:pt x="38034" y="10201"/>
                  <a:pt x="37871" y="10316"/>
                  <a:pt x="37838" y="10474"/>
                </a:cubicBezTo>
                <a:lnTo>
                  <a:pt x="37582" y="11656"/>
                </a:lnTo>
                <a:lnTo>
                  <a:pt x="37140" y="6850"/>
                </a:lnTo>
                <a:cubicBezTo>
                  <a:pt x="37124" y="6681"/>
                  <a:pt x="36961" y="6556"/>
                  <a:pt x="36759" y="6545"/>
                </a:cubicBezTo>
                <a:cubicBezTo>
                  <a:pt x="36754" y="6545"/>
                  <a:pt x="36750" y="6545"/>
                  <a:pt x="36745" y="6545"/>
                </a:cubicBezTo>
                <a:cubicBezTo>
                  <a:pt x="36549" y="6545"/>
                  <a:pt x="36377" y="6658"/>
                  <a:pt x="36345" y="6817"/>
                </a:cubicBezTo>
                <a:lnTo>
                  <a:pt x="35604" y="10327"/>
                </a:lnTo>
                <a:lnTo>
                  <a:pt x="34955" y="311"/>
                </a:lnTo>
                <a:cubicBezTo>
                  <a:pt x="34944" y="137"/>
                  <a:pt x="34770" y="1"/>
                  <a:pt x="3455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7" name="Google Shape;13297;p63"/>
          <p:cNvGrpSpPr/>
          <p:nvPr/>
        </p:nvGrpSpPr>
        <p:grpSpPr>
          <a:xfrm>
            <a:off x="2882968" y="1560496"/>
            <a:ext cx="554302" cy="1133118"/>
            <a:chOff x="3039218" y="1560945"/>
            <a:chExt cx="554302" cy="1133118"/>
          </a:xfrm>
        </p:grpSpPr>
        <p:sp>
          <p:nvSpPr>
            <p:cNvPr id="13298" name="Google Shape;13298;p63"/>
            <p:cNvSpPr/>
            <p:nvPr/>
          </p:nvSpPr>
          <p:spPr>
            <a:xfrm>
              <a:off x="3067043" y="2114615"/>
              <a:ext cx="25904" cy="6925"/>
            </a:xfrm>
            <a:custGeom>
              <a:rect b="b" l="l" r="r" t="t"/>
              <a:pathLst>
                <a:path extrusionOk="0" h="274" w="1025">
                  <a:moveTo>
                    <a:pt x="992" y="1"/>
                  </a:moveTo>
                  <a:cubicBezTo>
                    <a:pt x="992" y="1"/>
                    <a:pt x="0" y="61"/>
                    <a:pt x="38" y="208"/>
                  </a:cubicBezTo>
                  <a:cubicBezTo>
                    <a:pt x="51" y="257"/>
                    <a:pt x="165" y="273"/>
                    <a:pt x="311" y="273"/>
                  </a:cubicBezTo>
                  <a:cubicBezTo>
                    <a:pt x="603" y="273"/>
                    <a:pt x="1024" y="208"/>
                    <a:pt x="1024" y="208"/>
                  </a:cubicBezTo>
                  <a:lnTo>
                    <a:pt x="99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3"/>
            <p:cNvSpPr/>
            <p:nvPr/>
          </p:nvSpPr>
          <p:spPr>
            <a:xfrm>
              <a:off x="3039218" y="2118482"/>
              <a:ext cx="30378" cy="19940"/>
            </a:xfrm>
            <a:custGeom>
              <a:rect b="b" l="l" r="r" t="t"/>
              <a:pathLst>
                <a:path extrusionOk="0" h="789" w="1202">
                  <a:moveTo>
                    <a:pt x="1101" y="0"/>
                  </a:moveTo>
                  <a:cubicBezTo>
                    <a:pt x="1101" y="0"/>
                    <a:pt x="0" y="540"/>
                    <a:pt x="153" y="752"/>
                  </a:cubicBezTo>
                  <a:cubicBezTo>
                    <a:pt x="171" y="777"/>
                    <a:pt x="199" y="788"/>
                    <a:pt x="235" y="788"/>
                  </a:cubicBezTo>
                  <a:cubicBezTo>
                    <a:pt x="503" y="788"/>
                    <a:pt x="1201" y="160"/>
                    <a:pt x="1177" y="93"/>
                  </a:cubicBezTo>
                  <a:cubicBezTo>
                    <a:pt x="1172" y="49"/>
                    <a:pt x="1139" y="17"/>
                    <a:pt x="11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3"/>
            <p:cNvSpPr/>
            <p:nvPr/>
          </p:nvSpPr>
          <p:spPr>
            <a:xfrm>
              <a:off x="3062620" y="2148480"/>
              <a:ext cx="22543" cy="28078"/>
            </a:xfrm>
            <a:custGeom>
              <a:rect b="b" l="l" r="r" t="t"/>
              <a:pathLst>
                <a:path extrusionOk="0" h="1111" w="892">
                  <a:moveTo>
                    <a:pt x="742" y="0"/>
                  </a:moveTo>
                  <a:cubicBezTo>
                    <a:pt x="737" y="0"/>
                    <a:pt x="731" y="0"/>
                    <a:pt x="725" y="1"/>
                  </a:cubicBezTo>
                  <a:cubicBezTo>
                    <a:pt x="725" y="1"/>
                    <a:pt x="1" y="987"/>
                    <a:pt x="235" y="1102"/>
                  </a:cubicBezTo>
                  <a:cubicBezTo>
                    <a:pt x="247" y="1108"/>
                    <a:pt x="259" y="1111"/>
                    <a:pt x="272" y="1111"/>
                  </a:cubicBezTo>
                  <a:cubicBezTo>
                    <a:pt x="511" y="1111"/>
                    <a:pt x="891" y="96"/>
                    <a:pt x="834" y="39"/>
                  </a:cubicBezTo>
                  <a:cubicBezTo>
                    <a:pt x="811" y="15"/>
                    <a:pt x="779" y="0"/>
                    <a:pt x="7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3"/>
            <p:cNvSpPr/>
            <p:nvPr/>
          </p:nvSpPr>
          <p:spPr>
            <a:xfrm>
              <a:off x="3049554" y="2174309"/>
              <a:ext cx="22518" cy="28128"/>
            </a:xfrm>
            <a:custGeom>
              <a:rect b="b" l="l" r="r" t="t"/>
              <a:pathLst>
                <a:path extrusionOk="0" h="1113" w="891">
                  <a:moveTo>
                    <a:pt x="751" y="0"/>
                  </a:moveTo>
                  <a:cubicBezTo>
                    <a:pt x="743" y="0"/>
                    <a:pt x="734" y="1"/>
                    <a:pt x="725" y="3"/>
                  </a:cubicBezTo>
                  <a:cubicBezTo>
                    <a:pt x="725" y="3"/>
                    <a:pt x="0" y="990"/>
                    <a:pt x="234" y="1104"/>
                  </a:cubicBezTo>
                  <a:cubicBezTo>
                    <a:pt x="246" y="1110"/>
                    <a:pt x="257" y="1112"/>
                    <a:pt x="270" y="1112"/>
                  </a:cubicBezTo>
                  <a:cubicBezTo>
                    <a:pt x="509" y="1112"/>
                    <a:pt x="891" y="93"/>
                    <a:pt x="834" y="42"/>
                  </a:cubicBezTo>
                  <a:cubicBezTo>
                    <a:pt x="812" y="16"/>
                    <a:pt x="784" y="0"/>
                    <a:pt x="7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3"/>
            <p:cNvSpPr/>
            <p:nvPr/>
          </p:nvSpPr>
          <p:spPr>
            <a:xfrm>
              <a:off x="3059739" y="2185024"/>
              <a:ext cx="23478" cy="31717"/>
            </a:xfrm>
            <a:custGeom>
              <a:rect b="b" l="l" r="r" t="t"/>
              <a:pathLst>
                <a:path extrusionOk="0" h="1255" w="929">
                  <a:moveTo>
                    <a:pt x="774" y="0"/>
                  </a:moveTo>
                  <a:cubicBezTo>
                    <a:pt x="763" y="0"/>
                    <a:pt x="752" y="2"/>
                    <a:pt x="741" y="4"/>
                  </a:cubicBezTo>
                  <a:cubicBezTo>
                    <a:pt x="741" y="4"/>
                    <a:pt x="0" y="1132"/>
                    <a:pt x="262" y="1247"/>
                  </a:cubicBezTo>
                  <a:cubicBezTo>
                    <a:pt x="273" y="1252"/>
                    <a:pt x="285" y="1254"/>
                    <a:pt x="297" y="1254"/>
                  </a:cubicBezTo>
                  <a:cubicBezTo>
                    <a:pt x="563" y="1254"/>
                    <a:pt x="929" y="95"/>
                    <a:pt x="861" y="43"/>
                  </a:cubicBezTo>
                  <a:cubicBezTo>
                    <a:pt x="841" y="14"/>
                    <a:pt x="807" y="0"/>
                    <a:pt x="7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3"/>
            <p:cNvSpPr/>
            <p:nvPr/>
          </p:nvSpPr>
          <p:spPr>
            <a:xfrm>
              <a:off x="3189741" y="2601161"/>
              <a:ext cx="123254" cy="92902"/>
            </a:xfrm>
            <a:custGeom>
              <a:rect b="b" l="l" r="r" t="t"/>
              <a:pathLst>
                <a:path extrusionOk="0" h="3676" w="4877">
                  <a:moveTo>
                    <a:pt x="3357" y="0"/>
                  </a:moveTo>
                  <a:cubicBezTo>
                    <a:pt x="3060" y="0"/>
                    <a:pt x="2834" y="65"/>
                    <a:pt x="2834" y="65"/>
                  </a:cubicBezTo>
                  <a:cubicBezTo>
                    <a:pt x="2855" y="376"/>
                    <a:pt x="2899" y="490"/>
                    <a:pt x="2316" y="806"/>
                  </a:cubicBezTo>
                  <a:cubicBezTo>
                    <a:pt x="1738" y="1117"/>
                    <a:pt x="850" y="2005"/>
                    <a:pt x="850" y="2005"/>
                  </a:cubicBezTo>
                  <a:cubicBezTo>
                    <a:pt x="0" y="2539"/>
                    <a:pt x="289" y="2599"/>
                    <a:pt x="289" y="2599"/>
                  </a:cubicBezTo>
                  <a:cubicBezTo>
                    <a:pt x="301" y="2616"/>
                    <a:pt x="324" y="2623"/>
                    <a:pt x="353" y="2623"/>
                  </a:cubicBezTo>
                  <a:cubicBezTo>
                    <a:pt x="526" y="2623"/>
                    <a:pt x="942" y="2359"/>
                    <a:pt x="943" y="2359"/>
                  </a:cubicBezTo>
                  <a:lnTo>
                    <a:pt x="943" y="2359"/>
                  </a:lnTo>
                  <a:cubicBezTo>
                    <a:pt x="431" y="2703"/>
                    <a:pt x="289" y="2964"/>
                    <a:pt x="354" y="3079"/>
                  </a:cubicBezTo>
                  <a:cubicBezTo>
                    <a:pt x="371" y="3111"/>
                    <a:pt x="400" y="3123"/>
                    <a:pt x="432" y="3123"/>
                  </a:cubicBezTo>
                  <a:cubicBezTo>
                    <a:pt x="511" y="3123"/>
                    <a:pt x="610" y="3051"/>
                    <a:pt x="610" y="3051"/>
                  </a:cubicBezTo>
                  <a:lnTo>
                    <a:pt x="1135" y="2668"/>
                  </a:lnTo>
                  <a:lnTo>
                    <a:pt x="1135" y="2668"/>
                  </a:lnTo>
                  <a:cubicBezTo>
                    <a:pt x="900" y="2870"/>
                    <a:pt x="590" y="3208"/>
                    <a:pt x="687" y="3296"/>
                  </a:cubicBezTo>
                  <a:cubicBezTo>
                    <a:pt x="726" y="3332"/>
                    <a:pt x="768" y="3345"/>
                    <a:pt x="809" y="3345"/>
                  </a:cubicBezTo>
                  <a:cubicBezTo>
                    <a:pt x="906" y="3345"/>
                    <a:pt x="992" y="3275"/>
                    <a:pt x="992" y="3275"/>
                  </a:cubicBezTo>
                  <a:lnTo>
                    <a:pt x="1657" y="2648"/>
                  </a:lnTo>
                  <a:lnTo>
                    <a:pt x="1657" y="2648"/>
                  </a:lnTo>
                  <a:cubicBezTo>
                    <a:pt x="1656" y="2648"/>
                    <a:pt x="1264" y="3051"/>
                    <a:pt x="1144" y="3269"/>
                  </a:cubicBezTo>
                  <a:cubicBezTo>
                    <a:pt x="1068" y="3408"/>
                    <a:pt x="1157" y="3485"/>
                    <a:pt x="1253" y="3485"/>
                  </a:cubicBezTo>
                  <a:cubicBezTo>
                    <a:pt x="1308" y="3485"/>
                    <a:pt x="1365" y="3459"/>
                    <a:pt x="1395" y="3405"/>
                  </a:cubicBezTo>
                  <a:cubicBezTo>
                    <a:pt x="1471" y="3258"/>
                    <a:pt x="2120" y="2768"/>
                    <a:pt x="2120" y="2768"/>
                  </a:cubicBezTo>
                  <a:cubicBezTo>
                    <a:pt x="2207" y="2299"/>
                    <a:pt x="3030" y="1896"/>
                    <a:pt x="3030" y="1896"/>
                  </a:cubicBezTo>
                  <a:lnTo>
                    <a:pt x="3030" y="1896"/>
                  </a:lnTo>
                  <a:cubicBezTo>
                    <a:pt x="2910" y="2049"/>
                    <a:pt x="2152" y="2806"/>
                    <a:pt x="2152" y="2806"/>
                  </a:cubicBezTo>
                  <a:cubicBezTo>
                    <a:pt x="2049" y="2828"/>
                    <a:pt x="1449" y="3509"/>
                    <a:pt x="1787" y="3656"/>
                  </a:cubicBezTo>
                  <a:cubicBezTo>
                    <a:pt x="1818" y="3669"/>
                    <a:pt x="1848" y="3676"/>
                    <a:pt x="1878" y="3676"/>
                  </a:cubicBezTo>
                  <a:cubicBezTo>
                    <a:pt x="2172" y="3676"/>
                    <a:pt x="2398" y="3068"/>
                    <a:pt x="2398" y="3068"/>
                  </a:cubicBezTo>
                  <a:cubicBezTo>
                    <a:pt x="2420" y="3069"/>
                    <a:pt x="2442" y="3070"/>
                    <a:pt x="2464" y="3070"/>
                  </a:cubicBezTo>
                  <a:cubicBezTo>
                    <a:pt x="3149" y="3070"/>
                    <a:pt x="3645" y="2267"/>
                    <a:pt x="3798" y="1929"/>
                  </a:cubicBezTo>
                  <a:cubicBezTo>
                    <a:pt x="3956" y="1575"/>
                    <a:pt x="4218" y="1640"/>
                    <a:pt x="4545" y="1466"/>
                  </a:cubicBezTo>
                  <a:cubicBezTo>
                    <a:pt x="4877" y="1291"/>
                    <a:pt x="4648" y="910"/>
                    <a:pt x="4648" y="910"/>
                  </a:cubicBezTo>
                  <a:cubicBezTo>
                    <a:pt x="4421" y="151"/>
                    <a:pt x="3808" y="0"/>
                    <a:pt x="33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3"/>
            <p:cNvSpPr/>
            <p:nvPr/>
          </p:nvSpPr>
          <p:spPr>
            <a:xfrm>
              <a:off x="3318353" y="2601161"/>
              <a:ext cx="123128" cy="92902"/>
            </a:xfrm>
            <a:custGeom>
              <a:rect b="b" l="l" r="r" t="t"/>
              <a:pathLst>
                <a:path extrusionOk="0" h="3676" w="4872">
                  <a:moveTo>
                    <a:pt x="1519" y="0"/>
                  </a:moveTo>
                  <a:cubicBezTo>
                    <a:pt x="1069" y="0"/>
                    <a:pt x="456" y="151"/>
                    <a:pt x="229" y="910"/>
                  </a:cubicBezTo>
                  <a:cubicBezTo>
                    <a:pt x="229" y="910"/>
                    <a:pt x="0" y="1291"/>
                    <a:pt x="327" y="1466"/>
                  </a:cubicBezTo>
                  <a:cubicBezTo>
                    <a:pt x="654" y="1640"/>
                    <a:pt x="921" y="1575"/>
                    <a:pt x="1079" y="1929"/>
                  </a:cubicBezTo>
                  <a:cubicBezTo>
                    <a:pt x="1232" y="2267"/>
                    <a:pt x="1728" y="3070"/>
                    <a:pt x="2413" y="3070"/>
                  </a:cubicBezTo>
                  <a:cubicBezTo>
                    <a:pt x="2435" y="3070"/>
                    <a:pt x="2457" y="3069"/>
                    <a:pt x="2480" y="3068"/>
                  </a:cubicBezTo>
                  <a:cubicBezTo>
                    <a:pt x="2480" y="3068"/>
                    <a:pt x="2705" y="3676"/>
                    <a:pt x="2996" y="3676"/>
                  </a:cubicBezTo>
                  <a:cubicBezTo>
                    <a:pt x="3025" y="3676"/>
                    <a:pt x="3054" y="3669"/>
                    <a:pt x="3085" y="3656"/>
                  </a:cubicBezTo>
                  <a:cubicBezTo>
                    <a:pt x="3422" y="3509"/>
                    <a:pt x="2823" y="2828"/>
                    <a:pt x="2719" y="2806"/>
                  </a:cubicBezTo>
                  <a:cubicBezTo>
                    <a:pt x="2719" y="2806"/>
                    <a:pt x="1962" y="2049"/>
                    <a:pt x="1842" y="1896"/>
                  </a:cubicBezTo>
                  <a:lnTo>
                    <a:pt x="1842" y="1896"/>
                  </a:lnTo>
                  <a:cubicBezTo>
                    <a:pt x="1842" y="1896"/>
                    <a:pt x="2665" y="2299"/>
                    <a:pt x="2752" y="2768"/>
                  </a:cubicBezTo>
                  <a:cubicBezTo>
                    <a:pt x="2752" y="2768"/>
                    <a:pt x="3406" y="3258"/>
                    <a:pt x="3482" y="3405"/>
                  </a:cubicBezTo>
                  <a:cubicBezTo>
                    <a:pt x="3510" y="3459"/>
                    <a:pt x="3566" y="3485"/>
                    <a:pt x="3621" y="3485"/>
                  </a:cubicBezTo>
                  <a:cubicBezTo>
                    <a:pt x="3715" y="3485"/>
                    <a:pt x="3804" y="3408"/>
                    <a:pt x="3728" y="3269"/>
                  </a:cubicBezTo>
                  <a:cubicBezTo>
                    <a:pt x="3608" y="3051"/>
                    <a:pt x="3216" y="2648"/>
                    <a:pt x="3215" y="2648"/>
                  </a:cubicBezTo>
                  <a:lnTo>
                    <a:pt x="3215" y="2648"/>
                  </a:lnTo>
                  <a:lnTo>
                    <a:pt x="3880" y="3275"/>
                  </a:lnTo>
                  <a:cubicBezTo>
                    <a:pt x="3880" y="3275"/>
                    <a:pt x="3966" y="3345"/>
                    <a:pt x="4063" y="3345"/>
                  </a:cubicBezTo>
                  <a:cubicBezTo>
                    <a:pt x="4104" y="3345"/>
                    <a:pt x="4146" y="3332"/>
                    <a:pt x="4185" y="3296"/>
                  </a:cubicBezTo>
                  <a:cubicBezTo>
                    <a:pt x="4283" y="3207"/>
                    <a:pt x="3962" y="2860"/>
                    <a:pt x="3729" y="2660"/>
                  </a:cubicBezTo>
                  <a:lnTo>
                    <a:pt x="3729" y="2660"/>
                  </a:lnTo>
                  <a:lnTo>
                    <a:pt x="4262" y="3051"/>
                  </a:lnTo>
                  <a:cubicBezTo>
                    <a:pt x="4262" y="3051"/>
                    <a:pt x="4364" y="3123"/>
                    <a:pt x="4444" y="3123"/>
                  </a:cubicBezTo>
                  <a:cubicBezTo>
                    <a:pt x="4477" y="3123"/>
                    <a:pt x="4506" y="3111"/>
                    <a:pt x="4523" y="3079"/>
                  </a:cubicBezTo>
                  <a:cubicBezTo>
                    <a:pt x="4583" y="2964"/>
                    <a:pt x="4447" y="2703"/>
                    <a:pt x="3929" y="2359"/>
                  </a:cubicBezTo>
                  <a:lnTo>
                    <a:pt x="3929" y="2359"/>
                  </a:lnTo>
                  <a:cubicBezTo>
                    <a:pt x="3929" y="2359"/>
                    <a:pt x="4350" y="2623"/>
                    <a:pt x="4524" y="2623"/>
                  </a:cubicBezTo>
                  <a:cubicBezTo>
                    <a:pt x="4554" y="2623"/>
                    <a:pt x="4576" y="2616"/>
                    <a:pt x="4588" y="2599"/>
                  </a:cubicBezTo>
                  <a:cubicBezTo>
                    <a:pt x="4588" y="2599"/>
                    <a:pt x="4872" y="2539"/>
                    <a:pt x="4022" y="2005"/>
                  </a:cubicBezTo>
                  <a:cubicBezTo>
                    <a:pt x="4022" y="2005"/>
                    <a:pt x="3139" y="1117"/>
                    <a:pt x="2556" y="806"/>
                  </a:cubicBezTo>
                  <a:cubicBezTo>
                    <a:pt x="1967" y="490"/>
                    <a:pt x="2017" y="376"/>
                    <a:pt x="2038" y="65"/>
                  </a:cubicBezTo>
                  <a:cubicBezTo>
                    <a:pt x="2040" y="65"/>
                    <a:pt x="1815" y="0"/>
                    <a:pt x="15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3"/>
            <p:cNvSpPr/>
            <p:nvPr/>
          </p:nvSpPr>
          <p:spPr>
            <a:xfrm>
              <a:off x="3198814" y="1987343"/>
              <a:ext cx="235110" cy="126742"/>
            </a:xfrm>
            <a:custGeom>
              <a:rect b="b" l="l" r="r" t="t"/>
              <a:pathLst>
                <a:path extrusionOk="0" h="5015" w="9303">
                  <a:moveTo>
                    <a:pt x="2438" y="1"/>
                  </a:moveTo>
                  <a:cubicBezTo>
                    <a:pt x="2196" y="1"/>
                    <a:pt x="1925" y="61"/>
                    <a:pt x="1624" y="209"/>
                  </a:cubicBezTo>
                  <a:cubicBezTo>
                    <a:pt x="1" y="1010"/>
                    <a:pt x="507" y="1942"/>
                    <a:pt x="1292" y="2361"/>
                  </a:cubicBezTo>
                  <a:cubicBezTo>
                    <a:pt x="2077" y="2781"/>
                    <a:pt x="2338" y="3337"/>
                    <a:pt x="2600" y="3794"/>
                  </a:cubicBezTo>
                  <a:cubicBezTo>
                    <a:pt x="2713" y="3998"/>
                    <a:pt x="2809" y="4026"/>
                    <a:pt x="2915" y="4026"/>
                  </a:cubicBezTo>
                  <a:cubicBezTo>
                    <a:pt x="2955" y="4026"/>
                    <a:pt x="2996" y="4022"/>
                    <a:pt x="3039" y="4022"/>
                  </a:cubicBezTo>
                  <a:cubicBezTo>
                    <a:pt x="3144" y="4022"/>
                    <a:pt x="3264" y="4044"/>
                    <a:pt x="3417" y="4197"/>
                  </a:cubicBezTo>
                  <a:cubicBezTo>
                    <a:pt x="3788" y="4568"/>
                    <a:pt x="4126" y="4988"/>
                    <a:pt x="4627" y="5015"/>
                  </a:cubicBezTo>
                  <a:lnTo>
                    <a:pt x="4681" y="5015"/>
                  </a:lnTo>
                  <a:cubicBezTo>
                    <a:pt x="5183" y="4982"/>
                    <a:pt x="5521" y="4563"/>
                    <a:pt x="5891" y="4197"/>
                  </a:cubicBezTo>
                  <a:cubicBezTo>
                    <a:pt x="6044" y="4044"/>
                    <a:pt x="6164" y="4022"/>
                    <a:pt x="6269" y="4022"/>
                  </a:cubicBezTo>
                  <a:cubicBezTo>
                    <a:pt x="6312" y="4022"/>
                    <a:pt x="6353" y="4026"/>
                    <a:pt x="6393" y="4026"/>
                  </a:cubicBezTo>
                  <a:cubicBezTo>
                    <a:pt x="6499" y="4026"/>
                    <a:pt x="6596" y="3998"/>
                    <a:pt x="6708" y="3794"/>
                  </a:cubicBezTo>
                  <a:cubicBezTo>
                    <a:pt x="6964" y="3337"/>
                    <a:pt x="7231" y="2781"/>
                    <a:pt x="8016" y="2361"/>
                  </a:cubicBezTo>
                  <a:cubicBezTo>
                    <a:pt x="8801" y="1942"/>
                    <a:pt x="9302" y="1015"/>
                    <a:pt x="7678" y="209"/>
                  </a:cubicBezTo>
                  <a:cubicBezTo>
                    <a:pt x="7378" y="61"/>
                    <a:pt x="7107" y="1"/>
                    <a:pt x="6865" y="1"/>
                  </a:cubicBezTo>
                  <a:cubicBezTo>
                    <a:pt x="5795" y="1"/>
                    <a:pt x="5292" y="1179"/>
                    <a:pt x="5292" y="1179"/>
                  </a:cubicBezTo>
                  <a:cubicBezTo>
                    <a:pt x="5292" y="1179"/>
                    <a:pt x="4899" y="1770"/>
                    <a:pt x="5162" y="1770"/>
                  </a:cubicBezTo>
                  <a:cubicBezTo>
                    <a:pt x="5198" y="1770"/>
                    <a:pt x="5245" y="1759"/>
                    <a:pt x="5308" y="1735"/>
                  </a:cubicBezTo>
                  <a:cubicBezTo>
                    <a:pt x="5390" y="1702"/>
                    <a:pt x="5469" y="1687"/>
                    <a:pt x="5544" y="1687"/>
                  </a:cubicBezTo>
                  <a:cubicBezTo>
                    <a:pt x="5949" y="1687"/>
                    <a:pt x="6242" y="2133"/>
                    <a:pt x="6283" y="2753"/>
                  </a:cubicBezTo>
                  <a:cubicBezTo>
                    <a:pt x="6327" y="3495"/>
                    <a:pt x="5858" y="3233"/>
                    <a:pt x="5308" y="3903"/>
                  </a:cubicBezTo>
                  <a:cubicBezTo>
                    <a:pt x="5042" y="4233"/>
                    <a:pt x="4874" y="4316"/>
                    <a:pt x="4771" y="4316"/>
                  </a:cubicBezTo>
                  <a:cubicBezTo>
                    <a:pt x="4733" y="4316"/>
                    <a:pt x="4704" y="4305"/>
                    <a:pt x="4681" y="4290"/>
                  </a:cubicBezTo>
                  <a:lnTo>
                    <a:pt x="4681" y="4219"/>
                  </a:lnTo>
                  <a:cubicBezTo>
                    <a:pt x="4670" y="4236"/>
                    <a:pt x="4665" y="4252"/>
                    <a:pt x="4654" y="4263"/>
                  </a:cubicBezTo>
                  <a:cubicBezTo>
                    <a:pt x="4638" y="4252"/>
                    <a:pt x="4632" y="4236"/>
                    <a:pt x="4621" y="4219"/>
                  </a:cubicBezTo>
                  <a:lnTo>
                    <a:pt x="4621" y="4290"/>
                  </a:lnTo>
                  <a:cubicBezTo>
                    <a:pt x="4601" y="4305"/>
                    <a:pt x="4572" y="4316"/>
                    <a:pt x="4534" y="4316"/>
                  </a:cubicBezTo>
                  <a:cubicBezTo>
                    <a:pt x="4431" y="4316"/>
                    <a:pt x="4261" y="4233"/>
                    <a:pt x="3995" y="3903"/>
                  </a:cubicBezTo>
                  <a:cubicBezTo>
                    <a:pt x="3444" y="3228"/>
                    <a:pt x="2976" y="3495"/>
                    <a:pt x="3019" y="2753"/>
                  </a:cubicBezTo>
                  <a:cubicBezTo>
                    <a:pt x="3061" y="2129"/>
                    <a:pt x="3354" y="1686"/>
                    <a:pt x="3758" y="1686"/>
                  </a:cubicBezTo>
                  <a:cubicBezTo>
                    <a:pt x="3833" y="1686"/>
                    <a:pt x="3912" y="1702"/>
                    <a:pt x="3995" y="1735"/>
                  </a:cubicBezTo>
                  <a:cubicBezTo>
                    <a:pt x="4056" y="1758"/>
                    <a:pt x="4103" y="1769"/>
                    <a:pt x="4139" y="1769"/>
                  </a:cubicBezTo>
                  <a:cubicBezTo>
                    <a:pt x="4406" y="1769"/>
                    <a:pt x="4011" y="1179"/>
                    <a:pt x="4011" y="1179"/>
                  </a:cubicBezTo>
                  <a:cubicBezTo>
                    <a:pt x="4011" y="1179"/>
                    <a:pt x="3507" y="1"/>
                    <a:pt x="24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3"/>
            <p:cNvSpPr/>
            <p:nvPr/>
          </p:nvSpPr>
          <p:spPr>
            <a:xfrm>
              <a:off x="3304301" y="2011327"/>
              <a:ext cx="25500" cy="16553"/>
            </a:xfrm>
            <a:custGeom>
              <a:rect b="b" l="l" r="r" t="t"/>
              <a:pathLst>
                <a:path extrusionOk="0" h="655" w="1009">
                  <a:moveTo>
                    <a:pt x="126" y="1"/>
                  </a:moveTo>
                  <a:cubicBezTo>
                    <a:pt x="55" y="1"/>
                    <a:pt x="1" y="55"/>
                    <a:pt x="1" y="126"/>
                  </a:cubicBezTo>
                  <a:lnTo>
                    <a:pt x="1" y="529"/>
                  </a:lnTo>
                  <a:cubicBezTo>
                    <a:pt x="1" y="600"/>
                    <a:pt x="55" y="655"/>
                    <a:pt x="126" y="655"/>
                  </a:cubicBezTo>
                  <a:lnTo>
                    <a:pt x="889" y="655"/>
                  </a:lnTo>
                  <a:cubicBezTo>
                    <a:pt x="954" y="655"/>
                    <a:pt x="1009" y="600"/>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3"/>
            <p:cNvSpPr/>
            <p:nvPr/>
          </p:nvSpPr>
          <p:spPr>
            <a:xfrm>
              <a:off x="3304301" y="2005944"/>
              <a:ext cx="25500" cy="5560"/>
            </a:xfrm>
            <a:custGeom>
              <a:rect b="b" l="l" r="r" t="t"/>
              <a:pathLst>
                <a:path extrusionOk="0" h="220" w="1009">
                  <a:moveTo>
                    <a:pt x="105" y="1"/>
                  </a:moveTo>
                  <a:cubicBezTo>
                    <a:pt x="45" y="1"/>
                    <a:pt x="1" y="48"/>
                    <a:pt x="6" y="110"/>
                  </a:cubicBezTo>
                  <a:cubicBezTo>
                    <a:pt x="6"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3"/>
            <p:cNvSpPr/>
            <p:nvPr/>
          </p:nvSpPr>
          <p:spPr>
            <a:xfrm>
              <a:off x="3304301" y="1989441"/>
              <a:ext cx="25500" cy="16402"/>
            </a:xfrm>
            <a:custGeom>
              <a:rect b="b" l="l" r="r" t="t"/>
              <a:pathLst>
                <a:path extrusionOk="0" h="649" w="1009">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3"/>
            <p:cNvSpPr/>
            <p:nvPr/>
          </p:nvSpPr>
          <p:spPr>
            <a:xfrm>
              <a:off x="3304301" y="1984058"/>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3"/>
            <p:cNvSpPr/>
            <p:nvPr/>
          </p:nvSpPr>
          <p:spPr>
            <a:xfrm>
              <a:off x="3304301" y="1967555"/>
              <a:ext cx="25500" cy="16402"/>
            </a:xfrm>
            <a:custGeom>
              <a:rect b="b" l="l" r="r" t="t"/>
              <a:pathLst>
                <a:path extrusionOk="0" h="649" w="1009">
                  <a:moveTo>
                    <a:pt x="126" y="0"/>
                  </a:moveTo>
                  <a:cubicBezTo>
                    <a:pt x="55" y="0"/>
                    <a:pt x="1" y="55"/>
                    <a:pt x="1" y="125"/>
                  </a:cubicBezTo>
                  <a:lnTo>
                    <a:pt x="1" y="529"/>
                  </a:lnTo>
                  <a:cubicBezTo>
                    <a:pt x="1" y="594"/>
                    <a:pt x="55" y="649"/>
                    <a:pt x="126" y="649"/>
                  </a:cubicBezTo>
                  <a:lnTo>
                    <a:pt x="889" y="649"/>
                  </a:lnTo>
                  <a:cubicBezTo>
                    <a:pt x="954" y="649"/>
                    <a:pt x="1009" y="594"/>
                    <a:pt x="1009" y="529"/>
                  </a:cubicBezTo>
                  <a:lnTo>
                    <a:pt x="1009" y="125"/>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3"/>
            <p:cNvSpPr/>
            <p:nvPr/>
          </p:nvSpPr>
          <p:spPr>
            <a:xfrm>
              <a:off x="3304301" y="1962045"/>
              <a:ext cx="25500" cy="5535"/>
            </a:xfrm>
            <a:custGeom>
              <a:rect b="b" l="l" r="r" t="t"/>
              <a:pathLst>
                <a:path extrusionOk="0" h="219" w="1009">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3"/>
            <p:cNvSpPr/>
            <p:nvPr/>
          </p:nvSpPr>
          <p:spPr>
            <a:xfrm>
              <a:off x="3304301" y="1945643"/>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3"/>
            <p:cNvSpPr/>
            <p:nvPr/>
          </p:nvSpPr>
          <p:spPr>
            <a:xfrm>
              <a:off x="3304301" y="1940134"/>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3"/>
            <p:cNvSpPr/>
            <p:nvPr/>
          </p:nvSpPr>
          <p:spPr>
            <a:xfrm>
              <a:off x="3304301" y="1923757"/>
              <a:ext cx="25500" cy="16402"/>
            </a:xfrm>
            <a:custGeom>
              <a:rect b="b" l="l" r="r" t="t"/>
              <a:pathLst>
                <a:path extrusionOk="0" h="649" w="1009">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3"/>
            <p:cNvSpPr/>
            <p:nvPr/>
          </p:nvSpPr>
          <p:spPr>
            <a:xfrm>
              <a:off x="3304301" y="1918248"/>
              <a:ext cx="25500" cy="5535"/>
            </a:xfrm>
            <a:custGeom>
              <a:rect b="b" l="l" r="r" t="t"/>
              <a:pathLst>
                <a:path extrusionOk="0" h="219" w="1009">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3"/>
            <p:cNvSpPr/>
            <p:nvPr/>
          </p:nvSpPr>
          <p:spPr>
            <a:xfrm>
              <a:off x="3304301" y="1901846"/>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3"/>
            <p:cNvSpPr/>
            <p:nvPr/>
          </p:nvSpPr>
          <p:spPr>
            <a:xfrm>
              <a:off x="3304301" y="1896337"/>
              <a:ext cx="25500" cy="5535"/>
            </a:xfrm>
            <a:custGeom>
              <a:rect b="b" l="l" r="r" t="t"/>
              <a:pathLst>
                <a:path extrusionOk="0" h="219" w="1009">
                  <a:moveTo>
                    <a:pt x="105" y="1"/>
                  </a:moveTo>
                  <a:cubicBezTo>
                    <a:pt x="45" y="1"/>
                    <a:pt x="6" y="48"/>
                    <a:pt x="6" y="110"/>
                  </a:cubicBezTo>
                  <a:cubicBezTo>
                    <a:pt x="1" y="170"/>
                    <a:pt x="50" y="219"/>
                    <a:pt x="115" y="219"/>
                  </a:cubicBezTo>
                  <a:lnTo>
                    <a:pt x="900" y="219"/>
                  </a:lnTo>
                  <a:cubicBezTo>
                    <a:pt x="960" y="219"/>
                    <a:pt x="1009" y="170"/>
                    <a:pt x="1009" y="110"/>
                  </a:cubicBezTo>
                  <a:cubicBezTo>
                    <a:pt x="1009" y="45"/>
                    <a:pt x="960"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3"/>
            <p:cNvSpPr/>
            <p:nvPr/>
          </p:nvSpPr>
          <p:spPr>
            <a:xfrm>
              <a:off x="3304301" y="1879960"/>
              <a:ext cx="25500" cy="16402"/>
            </a:xfrm>
            <a:custGeom>
              <a:rect b="b" l="l" r="r" t="t"/>
              <a:pathLst>
                <a:path extrusionOk="0" h="649" w="1009">
                  <a:moveTo>
                    <a:pt x="126" y="1"/>
                  </a:moveTo>
                  <a:cubicBezTo>
                    <a:pt x="55" y="1"/>
                    <a:pt x="1" y="55"/>
                    <a:pt x="1" y="120"/>
                  </a:cubicBezTo>
                  <a:lnTo>
                    <a:pt x="1" y="524"/>
                  </a:lnTo>
                  <a:cubicBezTo>
                    <a:pt x="1" y="594"/>
                    <a:pt x="55" y="649"/>
                    <a:pt x="126" y="649"/>
                  </a:cubicBezTo>
                  <a:lnTo>
                    <a:pt x="889" y="649"/>
                  </a:lnTo>
                  <a:cubicBezTo>
                    <a:pt x="954" y="649"/>
                    <a:pt x="1009" y="594"/>
                    <a:pt x="1009" y="524"/>
                  </a:cubicBezTo>
                  <a:lnTo>
                    <a:pt x="1009" y="120"/>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3"/>
            <p:cNvSpPr/>
            <p:nvPr/>
          </p:nvSpPr>
          <p:spPr>
            <a:xfrm>
              <a:off x="3304301" y="1874451"/>
              <a:ext cx="25500" cy="5535"/>
            </a:xfrm>
            <a:custGeom>
              <a:rect b="b" l="l" r="r" t="t"/>
              <a:pathLst>
                <a:path extrusionOk="0" h="219" w="1009">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3"/>
            <p:cNvSpPr/>
            <p:nvPr/>
          </p:nvSpPr>
          <p:spPr>
            <a:xfrm>
              <a:off x="3304301" y="1858074"/>
              <a:ext cx="25500" cy="16402"/>
            </a:xfrm>
            <a:custGeom>
              <a:rect b="b" l="l" r="r" t="t"/>
              <a:pathLst>
                <a:path extrusionOk="0" h="649" w="1009">
                  <a:moveTo>
                    <a:pt x="126" y="0"/>
                  </a:moveTo>
                  <a:cubicBezTo>
                    <a:pt x="55" y="0"/>
                    <a:pt x="1" y="49"/>
                    <a:pt x="1" y="120"/>
                  </a:cubicBezTo>
                  <a:lnTo>
                    <a:pt x="1" y="523"/>
                  </a:lnTo>
                  <a:cubicBezTo>
                    <a:pt x="1" y="594"/>
                    <a:pt x="55" y="649"/>
                    <a:pt x="126" y="649"/>
                  </a:cubicBezTo>
                  <a:lnTo>
                    <a:pt x="889" y="649"/>
                  </a:lnTo>
                  <a:cubicBezTo>
                    <a:pt x="954" y="649"/>
                    <a:pt x="1009" y="594"/>
                    <a:pt x="1009" y="523"/>
                  </a:cubicBezTo>
                  <a:lnTo>
                    <a:pt x="1009" y="120"/>
                  </a:lnTo>
                  <a:cubicBezTo>
                    <a:pt x="1009" y="49"/>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3"/>
            <p:cNvSpPr/>
            <p:nvPr/>
          </p:nvSpPr>
          <p:spPr>
            <a:xfrm>
              <a:off x="3304301" y="1852539"/>
              <a:ext cx="25500" cy="5560"/>
            </a:xfrm>
            <a:custGeom>
              <a:rect b="b" l="l" r="r" t="t"/>
              <a:pathLst>
                <a:path extrusionOk="0" h="220" w="1009">
                  <a:moveTo>
                    <a:pt x="105" y="1"/>
                  </a:moveTo>
                  <a:cubicBezTo>
                    <a:pt x="45" y="1"/>
                    <a:pt x="1" y="48"/>
                    <a:pt x="6" y="110"/>
                  </a:cubicBezTo>
                  <a:cubicBezTo>
                    <a:pt x="1"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3"/>
            <p:cNvSpPr/>
            <p:nvPr/>
          </p:nvSpPr>
          <p:spPr>
            <a:xfrm>
              <a:off x="3304301" y="1836036"/>
              <a:ext cx="25500" cy="16402"/>
            </a:xfrm>
            <a:custGeom>
              <a:rect b="b" l="l" r="r" t="t"/>
              <a:pathLst>
                <a:path extrusionOk="0" h="649" w="1009">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3"/>
            <p:cNvSpPr/>
            <p:nvPr/>
          </p:nvSpPr>
          <p:spPr>
            <a:xfrm>
              <a:off x="3304301" y="1830527"/>
              <a:ext cx="25500" cy="5535"/>
            </a:xfrm>
            <a:custGeom>
              <a:rect b="b" l="l" r="r" t="t"/>
              <a:pathLst>
                <a:path extrusionOk="0" h="219" w="1009">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3"/>
            <p:cNvSpPr/>
            <p:nvPr/>
          </p:nvSpPr>
          <p:spPr>
            <a:xfrm>
              <a:off x="3304301" y="1814125"/>
              <a:ext cx="25500" cy="16427"/>
            </a:xfrm>
            <a:custGeom>
              <a:rect b="b" l="l" r="r" t="t"/>
              <a:pathLst>
                <a:path extrusionOk="0" h="650" w="1009">
                  <a:moveTo>
                    <a:pt x="126" y="1"/>
                  </a:moveTo>
                  <a:cubicBezTo>
                    <a:pt x="55" y="1"/>
                    <a:pt x="1" y="55"/>
                    <a:pt x="1" y="126"/>
                  </a:cubicBezTo>
                  <a:lnTo>
                    <a:pt x="1" y="529"/>
                  </a:lnTo>
                  <a:cubicBezTo>
                    <a:pt x="1" y="595"/>
                    <a:pt x="55" y="649"/>
                    <a:pt x="126" y="649"/>
                  </a:cubicBezTo>
                  <a:lnTo>
                    <a:pt x="889" y="649"/>
                  </a:lnTo>
                  <a:cubicBezTo>
                    <a:pt x="954" y="649"/>
                    <a:pt x="1009" y="595"/>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3"/>
            <p:cNvSpPr/>
            <p:nvPr/>
          </p:nvSpPr>
          <p:spPr>
            <a:xfrm>
              <a:off x="3304301" y="1808616"/>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3"/>
            <p:cNvSpPr/>
            <p:nvPr/>
          </p:nvSpPr>
          <p:spPr>
            <a:xfrm>
              <a:off x="3304301" y="1792239"/>
              <a:ext cx="25500" cy="16402"/>
            </a:xfrm>
            <a:custGeom>
              <a:rect b="b" l="l" r="r" t="t"/>
              <a:pathLst>
                <a:path extrusionOk="0" h="649" w="1009">
                  <a:moveTo>
                    <a:pt x="126" y="1"/>
                  </a:moveTo>
                  <a:cubicBezTo>
                    <a:pt x="55" y="1"/>
                    <a:pt x="1" y="55"/>
                    <a:pt x="1" y="126"/>
                  </a:cubicBezTo>
                  <a:lnTo>
                    <a:pt x="1" y="529"/>
                  </a:lnTo>
                  <a:cubicBezTo>
                    <a:pt x="1" y="594"/>
                    <a:pt x="55" y="649"/>
                    <a:pt x="126" y="649"/>
                  </a:cubicBezTo>
                  <a:lnTo>
                    <a:pt x="889" y="649"/>
                  </a:lnTo>
                  <a:cubicBezTo>
                    <a:pt x="954" y="649"/>
                    <a:pt x="1009" y="594"/>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3"/>
            <p:cNvSpPr/>
            <p:nvPr/>
          </p:nvSpPr>
          <p:spPr>
            <a:xfrm>
              <a:off x="3304301" y="1786730"/>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3"/>
            <p:cNvSpPr/>
            <p:nvPr/>
          </p:nvSpPr>
          <p:spPr>
            <a:xfrm>
              <a:off x="3304301" y="1770353"/>
              <a:ext cx="25500" cy="16402"/>
            </a:xfrm>
            <a:custGeom>
              <a:rect b="b" l="l" r="r" t="t"/>
              <a:pathLst>
                <a:path extrusionOk="0" h="649" w="1009">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3"/>
            <p:cNvSpPr/>
            <p:nvPr/>
          </p:nvSpPr>
          <p:spPr>
            <a:xfrm>
              <a:off x="3304301" y="1764819"/>
              <a:ext cx="25500" cy="5560"/>
            </a:xfrm>
            <a:custGeom>
              <a:rect b="b" l="l" r="r" t="t"/>
              <a:pathLst>
                <a:path extrusionOk="0" h="220" w="1009">
                  <a:moveTo>
                    <a:pt x="106" y="1"/>
                  </a:moveTo>
                  <a:cubicBezTo>
                    <a:pt x="45" y="1"/>
                    <a:pt x="1" y="53"/>
                    <a:pt x="6" y="110"/>
                  </a:cubicBezTo>
                  <a:cubicBezTo>
                    <a:pt x="6" y="170"/>
                    <a:pt x="50" y="219"/>
                    <a:pt x="115" y="219"/>
                  </a:cubicBezTo>
                  <a:lnTo>
                    <a:pt x="900" y="219"/>
                  </a:lnTo>
                  <a:cubicBezTo>
                    <a:pt x="960" y="219"/>
                    <a:pt x="1009" y="170"/>
                    <a:pt x="1009" y="110"/>
                  </a:cubicBezTo>
                  <a:cubicBezTo>
                    <a:pt x="1009" y="53"/>
                    <a:pt x="964" y="1"/>
                    <a:pt x="908" y="1"/>
                  </a:cubicBezTo>
                  <a:cubicBezTo>
                    <a:pt x="905" y="1"/>
                    <a:pt x="902" y="1"/>
                    <a:pt x="900" y="1"/>
                  </a:cubicBezTo>
                  <a:lnTo>
                    <a:pt x="115" y="1"/>
                  </a:lnTo>
                  <a:cubicBezTo>
                    <a:pt x="112" y="1"/>
                    <a:pt x="109" y="1"/>
                    <a:pt x="1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3"/>
            <p:cNvSpPr/>
            <p:nvPr/>
          </p:nvSpPr>
          <p:spPr>
            <a:xfrm>
              <a:off x="3304301" y="1748442"/>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3"/>
            <p:cNvSpPr/>
            <p:nvPr/>
          </p:nvSpPr>
          <p:spPr>
            <a:xfrm>
              <a:off x="3304301" y="1742933"/>
              <a:ext cx="25500" cy="5535"/>
            </a:xfrm>
            <a:custGeom>
              <a:rect b="b" l="l" r="r" t="t"/>
              <a:pathLst>
                <a:path extrusionOk="0" h="219" w="1009">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3"/>
            <p:cNvSpPr/>
            <p:nvPr/>
          </p:nvSpPr>
          <p:spPr>
            <a:xfrm>
              <a:off x="3304301" y="1726556"/>
              <a:ext cx="25500" cy="16402"/>
            </a:xfrm>
            <a:custGeom>
              <a:rect b="b" l="l" r="r" t="t"/>
              <a:pathLst>
                <a:path extrusionOk="0" h="649" w="1009">
                  <a:moveTo>
                    <a:pt x="126"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3"/>
            <p:cNvSpPr/>
            <p:nvPr/>
          </p:nvSpPr>
          <p:spPr>
            <a:xfrm>
              <a:off x="3304301" y="1721047"/>
              <a:ext cx="25500" cy="5535"/>
            </a:xfrm>
            <a:custGeom>
              <a:rect b="b" l="l" r="r" t="t"/>
              <a:pathLst>
                <a:path extrusionOk="0" h="219" w="1009">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3"/>
            <p:cNvSpPr/>
            <p:nvPr/>
          </p:nvSpPr>
          <p:spPr>
            <a:xfrm>
              <a:off x="3304301" y="1704645"/>
              <a:ext cx="25500" cy="16427"/>
            </a:xfrm>
            <a:custGeom>
              <a:rect b="b" l="l" r="r" t="t"/>
              <a:pathLst>
                <a:path extrusionOk="0" h="650" w="1009">
                  <a:moveTo>
                    <a:pt x="126" y="1"/>
                  </a:moveTo>
                  <a:cubicBezTo>
                    <a:pt x="55" y="1"/>
                    <a:pt x="1" y="50"/>
                    <a:pt x="1" y="121"/>
                  </a:cubicBezTo>
                  <a:lnTo>
                    <a:pt x="1" y="524"/>
                  </a:lnTo>
                  <a:cubicBezTo>
                    <a:pt x="1" y="595"/>
                    <a:pt x="55" y="649"/>
                    <a:pt x="126" y="649"/>
                  </a:cubicBezTo>
                  <a:lnTo>
                    <a:pt x="889" y="649"/>
                  </a:lnTo>
                  <a:cubicBezTo>
                    <a:pt x="954" y="649"/>
                    <a:pt x="1009" y="595"/>
                    <a:pt x="1009" y="524"/>
                  </a:cubicBezTo>
                  <a:lnTo>
                    <a:pt x="1009" y="121"/>
                  </a:lnTo>
                  <a:cubicBezTo>
                    <a:pt x="1009" y="50"/>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3"/>
            <p:cNvSpPr/>
            <p:nvPr/>
          </p:nvSpPr>
          <p:spPr>
            <a:xfrm>
              <a:off x="3329776" y="1994116"/>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3"/>
            <p:cNvSpPr/>
            <p:nvPr/>
          </p:nvSpPr>
          <p:spPr>
            <a:xfrm>
              <a:off x="3295077" y="1994116"/>
              <a:ext cx="9654" cy="7203"/>
            </a:xfrm>
            <a:custGeom>
              <a:rect b="b" l="l" r="r" t="t"/>
              <a:pathLst>
                <a:path extrusionOk="0" h="285" w="382">
                  <a:moveTo>
                    <a:pt x="120" y="1"/>
                  </a:moveTo>
                  <a:cubicBezTo>
                    <a:pt x="55" y="1"/>
                    <a:pt x="1" y="55"/>
                    <a:pt x="1" y="121"/>
                  </a:cubicBezTo>
                  <a:lnTo>
                    <a:pt x="1" y="159"/>
                  </a:lnTo>
                  <a:cubicBezTo>
                    <a:pt x="1" y="230"/>
                    <a:pt x="55" y="284"/>
                    <a:pt x="120" y="284"/>
                  </a:cubicBezTo>
                  <a:lnTo>
                    <a:pt x="382" y="284"/>
                  </a:lnTo>
                  <a:lnTo>
                    <a:pt x="3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3"/>
            <p:cNvSpPr/>
            <p:nvPr/>
          </p:nvSpPr>
          <p:spPr>
            <a:xfrm>
              <a:off x="3329776" y="1972230"/>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3"/>
            <p:cNvSpPr/>
            <p:nvPr/>
          </p:nvSpPr>
          <p:spPr>
            <a:xfrm>
              <a:off x="3294950" y="1972230"/>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3"/>
            <p:cNvSpPr/>
            <p:nvPr/>
          </p:nvSpPr>
          <p:spPr>
            <a:xfrm>
              <a:off x="3329776" y="1950319"/>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3"/>
            <p:cNvSpPr/>
            <p:nvPr/>
          </p:nvSpPr>
          <p:spPr>
            <a:xfrm>
              <a:off x="3294950" y="1950319"/>
              <a:ext cx="9654" cy="7203"/>
            </a:xfrm>
            <a:custGeom>
              <a:rect b="b" l="l" r="r" t="t"/>
              <a:pathLst>
                <a:path extrusionOk="0" h="285" w="382">
                  <a:moveTo>
                    <a:pt x="125" y="1"/>
                  </a:moveTo>
                  <a:cubicBezTo>
                    <a:pt x="55" y="1"/>
                    <a:pt x="0" y="55"/>
                    <a:pt x="0" y="121"/>
                  </a:cubicBezTo>
                  <a:lnTo>
                    <a:pt x="0" y="159"/>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3"/>
            <p:cNvSpPr/>
            <p:nvPr/>
          </p:nvSpPr>
          <p:spPr>
            <a:xfrm>
              <a:off x="3329776" y="1928306"/>
              <a:ext cx="9401" cy="7177"/>
            </a:xfrm>
            <a:custGeom>
              <a:rect b="b" l="l" r="r" t="t"/>
              <a:pathLst>
                <a:path extrusionOk="0" h="284" w="372">
                  <a:moveTo>
                    <a:pt x="1" y="0"/>
                  </a:moveTo>
                  <a:lnTo>
                    <a:pt x="1" y="283"/>
                  </a:lnTo>
                  <a:lnTo>
                    <a:pt x="251" y="283"/>
                  </a:lnTo>
                  <a:cubicBezTo>
                    <a:pt x="317" y="283"/>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3"/>
            <p:cNvSpPr/>
            <p:nvPr/>
          </p:nvSpPr>
          <p:spPr>
            <a:xfrm>
              <a:off x="3294950" y="1928306"/>
              <a:ext cx="9654" cy="7177"/>
            </a:xfrm>
            <a:custGeom>
              <a:rect b="b" l="l" r="r" t="t"/>
              <a:pathLst>
                <a:path extrusionOk="0" h="284" w="382">
                  <a:moveTo>
                    <a:pt x="125" y="0"/>
                  </a:moveTo>
                  <a:cubicBezTo>
                    <a:pt x="55" y="0"/>
                    <a:pt x="0" y="55"/>
                    <a:pt x="0" y="120"/>
                  </a:cubicBezTo>
                  <a:lnTo>
                    <a:pt x="0" y="164"/>
                  </a:lnTo>
                  <a:cubicBezTo>
                    <a:pt x="0" y="229"/>
                    <a:pt x="55" y="283"/>
                    <a:pt x="125" y="283"/>
                  </a:cubicBezTo>
                  <a:lnTo>
                    <a:pt x="382" y="283"/>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3"/>
            <p:cNvSpPr/>
            <p:nvPr/>
          </p:nvSpPr>
          <p:spPr>
            <a:xfrm>
              <a:off x="3329776" y="1906395"/>
              <a:ext cx="9401" cy="7203"/>
            </a:xfrm>
            <a:custGeom>
              <a:rect b="b" l="l" r="r" t="t"/>
              <a:pathLst>
                <a:path extrusionOk="0" h="285" w="372">
                  <a:moveTo>
                    <a:pt x="1" y="1"/>
                  </a:moveTo>
                  <a:lnTo>
                    <a:pt x="1" y="284"/>
                  </a:lnTo>
                  <a:lnTo>
                    <a:pt x="251" y="284"/>
                  </a:lnTo>
                  <a:cubicBezTo>
                    <a:pt x="317" y="284"/>
                    <a:pt x="371" y="230"/>
                    <a:pt x="371" y="164"/>
                  </a:cubicBezTo>
                  <a:lnTo>
                    <a:pt x="371" y="126"/>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3"/>
            <p:cNvSpPr/>
            <p:nvPr/>
          </p:nvSpPr>
          <p:spPr>
            <a:xfrm>
              <a:off x="3294950" y="1906395"/>
              <a:ext cx="9654" cy="7203"/>
            </a:xfrm>
            <a:custGeom>
              <a:rect b="b" l="l" r="r" t="t"/>
              <a:pathLst>
                <a:path extrusionOk="0" h="285" w="382">
                  <a:moveTo>
                    <a:pt x="125" y="1"/>
                  </a:moveTo>
                  <a:cubicBezTo>
                    <a:pt x="55" y="1"/>
                    <a:pt x="0" y="55"/>
                    <a:pt x="0" y="126"/>
                  </a:cubicBezTo>
                  <a:lnTo>
                    <a:pt x="0" y="164"/>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3"/>
            <p:cNvSpPr/>
            <p:nvPr/>
          </p:nvSpPr>
          <p:spPr>
            <a:xfrm>
              <a:off x="3329776" y="1884509"/>
              <a:ext cx="9401" cy="7177"/>
            </a:xfrm>
            <a:custGeom>
              <a:rect b="b" l="l" r="r" t="t"/>
              <a:pathLst>
                <a:path extrusionOk="0" h="284" w="372">
                  <a:moveTo>
                    <a:pt x="1" y="0"/>
                  </a:moveTo>
                  <a:lnTo>
                    <a:pt x="1" y="284"/>
                  </a:lnTo>
                  <a:lnTo>
                    <a:pt x="251" y="284"/>
                  </a:lnTo>
                  <a:cubicBezTo>
                    <a:pt x="317" y="284"/>
                    <a:pt x="371" y="229"/>
                    <a:pt x="371" y="164"/>
                  </a:cubicBezTo>
                  <a:lnTo>
                    <a:pt x="371" y="126"/>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3"/>
            <p:cNvSpPr/>
            <p:nvPr/>
          </p:nvSpPr>
          <p:spPr>
            <a:xfrm>
              <a:off x="3294950" y="1884509"/>
              <a:ext cx="9654" cy="7329"/>
            </a:xfrm>
            <a:custGeom>
              <a:rect b="b" l="l" r="r" t="t"/>
              <a:pathLst>
                <a:path extrusionOk="0" h="290" w="382">
                  <a:moveTo>
                    <a:pt x="125" y="0"/>
                  </a:moveTo>
                  <a:cubicBezTo>
                    <a:pt x="55" y="0"/>
                    <a:pt x="0" y="55"/>
                    <a:pt x="0" y="126"/>
                  </a:cubicBezTo>
                  <a:lnTo>
                    <a:pt x="0" y="169"/>
                  </a:lnTo>
                  <a:cubicBezTo>
                    <a:pt x="0" y="235"/>
                    <a:pt x="55" y="289"/>
                    <a:pt x="125" y="289"/>
                  </a:cubicBezTo>
                  <a:lnTo>
                    <a:pt x="382" y="289"/>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3"/>
            <p:cNvSpPr/>
            <p:nvPr/>
          </p:nvSpPr>
          <p:spPr>
            <a:xfrm>
              <a:off x="3329776" y="1862598"/>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3"/>
            <p:cNvSpPr/>
            <p:nvPr/>
          </p:nvSpPr>
          <p:spPr>
            <a:xfrm>
              <a:off x="3294950" y="1862598"/>
              <a:ext cx="9654" cy="7203"/>
            </a:xfrm>
            <a:custGeom>
              <a:rect b="b" l="l" r="r" t="t"/>
              <a:pathLst>
                <a:path extrusionOk="0" h="285" w="382">
                  <a:moveTo>
                    <a:pt x="125" y="1"/>
                  </a:moveTo>
                  <a:cubicBezTo>
                    <a:pt x="55" y="1"/>
                    <a:pt x="0" y="55"/>
                    <a:pt x="0" y="121"/>
                  </a:cubicBezTo>
                  <a:lnTo>
                    <a:pt x="0" y="164"/>
                  </a:lnTo>
                  <a:cubicBezTo>
                    <a:pt x="0" y="230"/>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3"/>
            <p:cNvSpPr/>
            <p:nvPr/>
          </p:nvSpPr>
          <p:spPr>
            <a:xfrm>
              <a:off x="3329776" y="1840712"/>
              <a:ext cx="9401" cy="7177"/>
            </a:xfrm>
            <a:custGeom>
              <a:rect b="b" l="l" r="r" t="t"/>
              <a:pathLst>
                <a:path extrusionOk="0" h="284" w="372">
                  <a:moveTo>
                    <a:pt x="1" y="1"/>
                  </a:moveTo>
                  <a:lnTo>
                    <a:pt x="1" y="284"/>
                  </a:lnTo>
                  <a:lnTo>
                    <a:pt x="251" y="284"/>
                  </a:lnTo>
                  <a:cubicBezTo>
                    <a:pt x="317" y="284"/>
                    <a:pt x="371" y="229"/>
                    <a:pt x="371" y="164"/>
                  </a:cubicBezTo>
                  <a:lnTo>
                    <a:pt x="371" y="120"/>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3"/>
            <p:cNvSpPr/>
            <p:nvPr/>
          </p:nvSpPr>
          <p:spPr>
            <a:xfrm>
              <a:off x="3294950" y="1840712"/>
              <a:ext cx="9654" cy="7177"/>
            </a:xfrm>
            <a:custGeom>
              <a:rect b="b" l="l" r="r" t="t"/>
              <a:pathLst>
                <a:path extrusionOk="0" h="284" w="382">
                  <a:moveTo>
                    <a:pt x="125" y="1"/>
                  </a:moveTo>
                  <a:cubicBezTo>
                    <a:pt x="55" y="1"/>
                    <a:pt x="0" y="55"/>
                    <a:pt x="0" y="120"/>
                  </a:cubicBezTo>
                  <a:lnTo>
                    <a:pt x="0" y="164"/>
                  </a:lnTo>
                  <a:cubicBezTo>
                    <a:pt x="0" y="229"/>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3"/>
            <p:cNvSpPr/>
            <p:nvPr/>
          </p:nvSpPr>
          <p:spPr>
            <a:xfrm>
              <a:off x="3329776" y="1818826"/>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3"/>
            <p:cNvSpPr/>
            <p:nvPr/>
          </p:nvSpPr>
          <p:spPr>
            <a:xfrm>
              <a:off x="3294950" y="1818826"/>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3"/>
            <p:cNvSpPr/>
            <p:nvPr/>
          </p:nvSpPr>
          <p:spPr>
            <a:xfrm>
              <a:off x="3329776" y="1796915"/>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3"/>
            <p:cNvSpPr/>
            <p:nvPr/>
          </p:nvSpPr>
          <p:spPr>
            <a:xfrm>
              <a:off x="3294950" y="1796915"/>
              <a:ext cx="9654" cy="7051"/>
            </a:xfrm>
            <a:custGeom>
              <a:rect b="b" l="l" r="r" t="t"/>
              <a:pathLst>
                <a:path extrusionOk="0" h="279" w="382">
                  <a:moveTo>
                    <a:pt x="125" y="1"/>
                  </a:moveTo>
                  <a:cubicBezTo>
                    <a:pt x="55" y="1"/>
                    <a:pt x="0" y="55"/>
                    <a:pt x="0" y="121"/>
                  </a:cubicBezTo>
                  <a:lnTo>
                    <a:pt x="0" y="159"/>
                  </a:lnTo>
                  <a:cubicBezTo>
                    <a:pt x="0" y="224"/>
                    <a:pt x="55" y="279"/>
                    <a:pt x="125" y="279"/>
                  </a:cubicBezTo>
                  <a:lnTo>
                    <a:pt x="382" y="279"/>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3"/>
            <p:cNvSpPr/>
            <p:nvPr/>
          </p:nvSpPr>
          <p:spPr>
            <a:xfrm>
              <a:off x="3329776" y="1774877"/>
              <a:ext cx="9401" cy="7203"/>
            </a:xfrm>
            <a:custGeom>
              <a:rect b="b" l="l" r="r" t="t"/>
              <a:pathLst>
                <a:path extrusionOk="0" h="285" w="372">
                  <a:moveTo>
                    <a:pt x="1" y="1"/>
                  </a:moveTo>
                  <a:lnTo>
                    <a:pt x="1" y="284"/>
                  </a:lnTo>
                  <a:lnTo>
                    <a:pt x="251" y="284"/>
                  </a:lnTo>
                  <a:cubicBezTo>
                    <a:pt x="254" y="285"/>
                    <a:pt x="257" y="285"/>
                    <a:pt x="260" y="285"/>
                  </a:cubicBezTo>
                  <a:cubicBezTo>
                    <a:pt x="322" y="285"/>
                    <a:pt x="371" y="232"/>
                    <a:pt x="371" y="164"/>
                  </a:cubicBezTo>
                  <a:lnTo>
                    <a:pt x="371" y="126"/>
                  </a:lnTo>
                  <a:cubicBezTo>
                    <a:pt x="371" y="61"/>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3"/>
            <p:cNvSpPr/>
            <p:nvPr/>
          </p:nvSpPr>
          <p:spPr>
            <a:xfrm>
              <a:off x="3294950" y="1774877"/>
              <a:ext cx="9654" cy="7203"/>
            </a:xfrm>
            <a:custGeom>
              <a:rect b="b" l="l" r="r" t="t"/>
              <a:pathLst>
                <a:path extrusionOk="0" h="285" w="382">
                  <a:moveTo>
                    <a:pt x="125" y="1"/>
                  </a:moveTo>
                  <a:cubicBezTo>
                    <a:pt x="55" y="1"/>
                    <a:pt x="0" y="61"/>
                    <a:pt x="0" y="126"/>
                  </a:cubicBezTo>
                  <a:lnTo>
                    <a:pt x="0" y="164"/>
                  </a:lnTo>
                  <a:cubicBezTo>
                    <a:pt x="0" y="235"/>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3"/>
            <p:cNvSpPr/>
            <p:nvPr/>
          </p:nvSpPr>
          <p:spPr>
            <a:xfrm>
              <a:off x="3329776" y="1752991"/>
              <a:ext cx="9401" cy="7177"/>
            </a:xfrm>
            <a:custGeom>
              <a:rect b="b" l="l" r="r" t="t"/>
              <a:pathLst>
                <a:path extrusionOk="0" h="284" w="372">
                  <a:moveTo>
                    <a:pt x="1" y="1"/>
                  </a:moveTo>
                  <a:lnTo>
                    <a:pt x="1" y="284"/>
                  </a:lnTo>
                  <a:lnTo>
                    <a:pt x="251" y="284"/>
                  </a:lnTo>
                  <a:cubicBezTo>
                    <a:pt x="317" y="284"/>
                    <a:pt x="371" y="229"/>
                    <a:pt x="371" y="164"/>
                  </a:cubicBezTo>
                  <a:lnTo>
                    <a:pt x="371" y="126"/>
                  </a:lnTo>
                  <a:cubicBezTo>
                    <a:pt x="371" y="61"/>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3"/>
            <p:cNvSpPr/>
            <p:nvPr/>
          </p:nvSpPr>
          <p:spPr>
            <a:xfrm>
              <a:off x="3295077" y="1752991"/>
              <a:ext cx="9654" cy="7329"/>
            </a:xfrm>
            <a:custGeom>
              <a:rect b="b" l="l" r="r" t="t"/>
              <a:pathLst>
                <a:path extrusionOk="0" h="290" w="382">
                  <a:moveTo>
                    <a:pt x="120" y="1"/>
                  </a:moveTo>
                  <a:cubicBezTo>
                    <a:pt x="50" y="6"/>
                    <a:pt x="1" y="61"/>
                    <a:pt x="1" y="126"/>
                  </a:cubicBezTo>
                  <a:lnTo>
                    <a:pt x="1" y="170"/>
                  </a:lnTo>
                  <a:cubicBezTo>
                    <a:pt x="1" y="235"/>
                    <a:pt x="55" y="289"/>
                    <a:pt x="120" y="289"/>
                  </a:cubicBezTo>
                  <a:lnTo>
                    <a:pt x="382" y="289"/>
                  </a:lnTo>
                  <a:lnTo>
                    <a:pt x="37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3"/>
            <p:cNvSpPr/>
            <p:nvPr/>
          </p:nvSpPr>
          <p:spPr>
            <a:xfrm>
              <a:off x="3329776" y="1731105"/>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3"/>
            <p:cNvSpPr/>
            <p:nvPr/>
          </p:nvSpPr>
          <p:spPr>
            <a:xfrm>
              <a:off x="3294950" y="1731105"/>
              <a:ext cx="9654" cy="7177"/>
            </a:xfrm>
            <a:custGeom>
              <a:rect b="b" l="l" r="r" t="t"/>
              <a:pathLst>
                <a:path extrusionOk="0" h="284" w="382">
                  <a:moveTo>
                    <a:pt x="125" y="0"/>
                  </a:moveTo>
                  <a:cubicBezTo>
                    <a:pt x="55" y="0"/>
                    <a:pt x="0" y="55"/>
                    <a:pt x="0" y="126"/>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3"/>
            <p:cNvSpPr/>
            <p:nvPr/>
          </p:nvSpPr>
          <p:spPr>
            <a:xfrm>
              <a:off x="3329776" y="1709194"/>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3"/>
            <p:cNvSpPr/>
            <p:nvPr/>
          </p:nvSpPr>
          <p:spPr>
            <a:xfrm>
              <a:off x="3294950" y="1709194"/>
              <a:ext cx="9654" cy="7203"/>
            </a:xfrm>
            <a:custGeom>
              <a:rect b="b" l="l" r="r" t="t"/>
              <a:pathLst>
                <a:path extrusionOk="0" h="285" w="382">
                  <a:moveTo>
                    <a:pt x="125" y="1"/>
                  </a:moveTo>
                  <a:cubicBezTo>
                    <a:pt x="55" y="1"/>
                    <a:pt x="0" y="55"/>
                    <a:pt x="0" y="121"/>
                  </a:cubicBezTo>
                  <a:lnTo>
                    <a:pt x="0" y="164"/>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3"/>
            <p:cNvSpPr/>
            <p:nvPr/>
          </p:nvSpPr>
          <p:spPr>
            <a:xfrm>
              <a:off x="3190246" y="1739344"/>
              <a:ext cx="127626" cy="81706"/>
            </a:xfrm>
            <a:custGeom>
              <a:rect b="b" l="l" r="r" t="t"/>
              <a:pathLst>
                <a:path extrusionOk="0" h="3233" w="5050">
                  <a:moveTo>
                    <a:pt x="1553" y="0"/>
                  </a:moveTo>
                  <a:cubicBezTo>
                    <a:pt x="854" y="0"/>
                    <a:pt x="0" y="174"/>
                    <a:pt x="7" y="699"/>
                  </a:cubicBezTo>
                  <a:cubicBezTo>
                    <a:pt x="9" y="967"/>
                    <a:pt x="100" y="1047"/>
                    <a:pt x="229" y="1047"/>
                  </a:cubicBezTo>
                  <a:cubicBezTo>
                    <a:pt x="416" y="1047"/>
                    <a:pt x="683" y="876"/>
                    <a:pt x="865" y="876"/>
                  </a:cubicBezTo>
                  <a:cubicBezTo>
                    <a:pt x="927" y="876"/>
                    <a:pt x="980" y="896"/>
                    <a:pt x="1015" y="949"/>
                  </a:cubicBezTo>
                  <a:cubicBezTo>
                    <a:pt x="1228" y="1271"/>
                    <a:pt x="1108" y="2322"/>
                    <a:pt x="743" y="2322"/>
                  </a:cubicBezTo>
                  <a:cubicBezTo>
                    <a:pt x="372" y="2322"/>
                    <a:pt x="1364" y="3232"/>
                    <a:pt x="1364" y="3232"/>
                  </a:cubicBezTo>
                  <a:cubicBezTo>
                    <a:pt x="1364" y="3232"/>
                    <a:pt x="2563" y="3211"/>
                    <a:pt x="3222" y="2480"/>
                  </a:cubicBezTo>
                  <a:cubicBezTo>
                    <a:pt x="3882" y="1756"/>
                    <a:pt x="4448" y="1897"/>
                    <a:pt x="4149" y="1303"/>
                  </a:cubicBezTo>
                  <a:cubicBezTo>
                    <a:pt x="3905" y="820"/>
                    <a:pt x="4578" y="632"/>
                    <a:pt x="4869" y="632"/>
                  </a:cubicBezTo>
                  <a:cubicBezTo>
                    <a:pt x="4935" y="632"/>
                    <a:pt x="4982" y="642"/>
                    <a:pt x="4993" y="660"/>
                  </a:cubicBezTo>
                  <a:cubicBezTo>
                    <a:pt x="4998" y="667"/>
                    <a:pt x="5002" y="670"/>
                    <a:pt x="5005" y="670"/>
                  </a:cubicBezTo>
                  <a:cubicBezTo>
                    <a:pt x="5050" y="670"/>
                    <a:pt x="4993" y="148"/>
                    <a:pt x="4993" y="148"/>
                  </a:cubicBezTo>
                  <a:lnTo>
                    <a:pt x="4448" y="208"/>
                  </a:lnTo>
                  <a:cubicBezTo>
                    <a:pt x="4448" y="208"/>
                    <a:pt x="3997" y="238"/>
                    <a:pt x="3506" y="238"/>
                  </a:cubicBezTo>
                  <a:cubicBezTo>
                    <a:pt x="3053" y="238"/>
                    <a:pt x="2566" y="212"/>
                    <a:pt x="2372" y="116"/>
                  </a:cubicBezTo>
                  <a:cubicBezTo>
                    <a:pt x="2235" y="47"/>
                    <a:pt x="1915" y="0"/>
                    <a:pt x="15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3"/>
            <p:cNvSpPr/>
            <p:nvPr/>
          </p:nvSpPr>
          <p:spPr>
            <a:xfrm>
              <a:off x="3314865" y="1739344"/>
              <a:ext cx="127778" cy="81706"/>
            </a:xfrm>
            <a:custGeom>
              <a:rect b="b" l="l" r="r" t="t"/>
              <a:pathLst>
                <a:path extrusionOk="0" h="3233" w="5056">
                  <a:moveTo>
                    <a:pt x="3502" y="0"/>
                  </a:moveTo>
                  <a:cubicBezTo>
                    <a:pt x="3140" y="0"/>
                    <a:pt x="2821" y="47"/>
                    <a:pt x="2683" y="116"/>
                  </a:cubicBezTo>
                  <a:cubicBezTo>
                    <a:pt x="2487" y="212"/>
                    <a:pt x="1998" y="238"/>
                    <a:pt x="1544" y="238"/>
                  </a:cubicBezTo>
                  <a:cubicBezTo>
                    <a:pt x="1053" y="238"/>
                    <a:pt x="602" y="208"/>
                    <a:pt x="602" y="208"/>
                  </a:cubicBezTo>
                  <a:lnTo>
                    <a:pt x="57" y="148"/>
                  </a:lnTo>
                  <a:cubicBezTo>
                    <a:pt x="57" y="148"/>
                    <a:pt x="0" y="670"/>
                    <a:pt x="45" y="670"/>
                  </a:cubicBezTo>
                  <a:cubicBezTo>
                    <a:pt x="48" y="670"/>
                    <a:pt x="52" y="667"/>
                    <a:pt x="57" y="660"/>
                  </a:cubicBezTo>
                  <a:cubicBezTo>
                    <a:pt x="69" y="642"/>
                    <a:pt x="116" y="632"/>
                    <a:pt x="183" y="632"/>
                  </a:cubicBezTo>
                  <a:cubicBezTo>
                    <a:pt x="475" y="632"/>
                    <a:pt x="1145" y="820"/>
                    <a:pt x="901" y="1303"/>
                  </a:cubicBezTo>
                  <a:cubicBezTo>
                    <a:pt x="602" y="1897"/>
                    <a:pt x="1168" y="1756"/>
                    <a:pt x="1828" y="2480"/>
                  </a:cubicBezTo>
                  <a:cubicBezTo>
                    <a:pt x="2487" y="3211"/>
                    <a:pt x="3686" y="3232"/>
                    <a:pt x="3686" y="3232"/>
                  </a:cubicBezTo>
                  <a:cubicBezTo>
                    <a:pt x="3686" y="3232"/>
                    <a:pt x="4677" y="2322"/>
                    <a:pt x="4312" y="2322"/>
                  </a:cubicBezTo>
                  <a:cubicBezTo>
                    <a:pt x="3942" y="2322"/>
                    <a:pt x="3827" y="1271"/>
                    <a:pt x="4040" y="949"/>
                  </a:cubicBezTo>
                  <a:cubicBezTo>
                    <a:pt x="4076" y="896"/>
                    <a:pt x="4128" y="876"/>
                    <a:pt x="4189" y="876"/>
                  </a:cubicBezTo>
                  <a:cubicBezTo>
                    <a:pt x="4371" y="876"/>
                    <a:pt x="4636" y="1047"/>
                    <a:pt x="4824" y="1047"/>
                  </a:cubicBezTo>
                  <a:cubicBezTo>
                    <a:pt x="4952" y="1047"/>
                    <a:pt x="5044" y="967"/>
                    <a:pt x="5048" y="699"/>
                  </a:cubicBezTo>
                  <a:cubicBezTo>
                    <a:pt x="5055" y="174"/>
                    <a:pt x="4201" y="0"/>
                    <a:pt x="35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3"/>
            <p:cNvSpPr/>
            <p:nvPr/>
          </p:nvSpPr>
          <p:spPr>
            <a:xfrm>
              <a:off x="3240690" y="2052799"/>
              <a:ext cx="30175" cy="54134"/>
            </a:xfrm>
            <a:custGeom>
              <a:rect b="b" l="l" r="r" t="t"/>
              <a:pathLst>
                <a:path extrusionOk="0" h="2142" w="1194">
                  <a:moveTo>
                    <a:pt x="594" y="0"/>
                  </a:moveTo>
                  <a:cubicBezTo>
                    <a:pt x="267" y="0"/>
                    <a:pt x="0" y="480"/>
                    <a:pt x="0" y="1073"/>
                  </a:cubicBezTo>
                  <a:cubicBezTo>
                    <a:pt x="0" y="1662"/>
                    <a:pt x="267" y="2141"/>
                    <a:pt x="594" y="2141"/>
                  </a:cubicBezTo>
                  <a:cubicBezTo>
                    <a:pt x="927" y="2141"/>
                    <a:pt x="1194" y="1662"/>
                    <a:pt x="1194" y="1073"/>
                  </a:cubicBezTo>
                  <a:cubicBezTo>
                    <a:pt x="1194" y="480"/>
                    <a:pt x="927" y="0"/>
                    <a:pt x="5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3"/>
            <p:cNvSpPr/>
            <p:nvPr/>
          </p:nvSpPr>
          <p:spPr>
            <a:xfrm>
              <a:off x="3186556" y="1765299"/>
              <a:ext cx="34446" cy="33663"/>
            </a:xfrm>
            <a:custGeom>
              <a:rect b="b" l="l" r="r" t="t"/>
              <a:pathLst>
                <a:path extrusionOk="0" h="1332" w="1363">
                  <a:moveTo>
                    <a:pt x="567" y="0"/>
                  </a:moveTo>
                  <a:cubicBezTo>
                    <a:pt x="479" y="0"/>
                    <a:pt x="393" y="22"/>
                    <a:pt x="317" y="69"/>
                  </a:cubicBezTo>
                  <a:cubicBezTo>
                    <a:pt x="50" y="227"/>
                    <a:pt x="1" y="631"/>
                    <a:pt x="202" y="963"/>
                  </a:cubicBezTo>
                  <a:cubicBezTo>
                    <a:pt x="346" y="1196"/>
                    <a:pt x="578" y="1332"/>
                    <a:pt x="796" y="1332"/>
                  </a:cubicBezTo>
                  <a:cubicBezTo>
                    <a:pt x="884" y="1332"/>
                    <a:pt x="970" y="1310"/>
                    <a:pt x="1047" y="1263"/>
                  </a:cubicBezTo>
                  <a:cubicBezTo>
                    <a:pt x="1314" y="1105"/>
                    <a:pt x="1363" y="701"/>
                    <a:pt x="1161" y="375"/>
                  </a:cubicBezTo>
                  <a:cubicBezTo>
                    <a:pt x="1018" y="138"/>
                    <a:pt x="785" y="0"/>
                    <a:pt x="5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3"/>
            <p:cNvSpPr/>
            <p:nvPr/>
          </p:nvSpPr>
          <p:spPr>
            <a:xfrm>
              <a:off x="3144023" y="1950799"/>
              <a:ext cx="37479" cy="24818"/>
            </a:xfrm>
            <a:custGeom>
              <a:rect b="b" l="l" r="r" t="t"/>
              <a:pathLst>
                <a:path extrusionOk="0" h="982" w="1483">
                  <a:moveTo>
                    <a:pt x="525" y="1"/>
                  </a:moveTo>
                  <a:cubicBezTo>
                    <a:pt x="322" y="1"/>
                    <a:pt x="156" y="77"/>
                    <a:pt x="98" y="216"/>
                  </a:cubicBezTo>
                  <a:cubicBezTo>
                    <a:pt x="0" y="440"/>
                    <a:pt x="213" y="745"/>
                    <a:pt x="567" y="897"/>
                  </a:cubicBezTo>
                  <a:cubicBezTo>
                    <a:pt x="700" y="955"/>
                    <a:pt x="835" y="982"/>
                    <a:pt x="957" y="982"/>
                  </a:cubicBezTo>
                  <a:cubicBezTo>
                    <a:pt x="1160" y="982"/>
                    <a:pt x="1326" y="906"/>
                    <a:pt x="1384" y="767"/>
                  </a:cubicBezTo>
                  <a:cubicBezTo>
                    <a:pt x="1482" y="543"/>
                    <a:pt x="1270" y="238"/>
                    <a:pt x="915" y="86"/>
                  </a:cubicBezTo>
                  <a:cubicBezTo>
                    <a:pt x="783" y="28"/>
                    <a:pt x="647" y="1"/>
                    <a:pt x="52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3"/>
            <p:cNvSpPr/>
            <p:nvPr/>
          </p:nvSpPr>
          <p:spPr>
            <a:xfrm>
              <a:off x="3259265" y="2344595"/>
              <a:ext cx="40941" cy="40916"/>
            </a:xfrm>
            <a:custGeom>
              <a:rect b="b" l="l" r="r" t="t"/>
              <a:pathLst>
                <a:path extrusionOk="0" h="1619" w="1620">
                  <a:moveTo>
                    <a:pt x="813" y="0"/>
                  </a:moveTo>
                  <a:cubicBezTo>
                    <a:pt x="366" y="0"/>
                    <a:pt x="1" y="365"/>
                    <a:pt x="1" y="812"/>
                  </a:cubicBezTo>
                  <a:cubicBezTo>
                    <a:pt x="1" y="1259"/>
                    <a:pt x="366" y="1619"/>
                    <a:pt x="813" y="1619"/>
                  </a:cubicBezTo>
                  <a:cubicBezTo>
                    <a:pt x="1260" y="1619"/>
                    <a:pt x="1619" y="1259"/>
                    <a:pt x="1619" y="812"/>
                  </a:cubicBezTo>
                  <a:cubicBezTo>
                    <a:pt x="1619" y="365"/>
                    <a:pt x="1260" y="0"/>
                    <a:pt x="8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3"/>
            <p:cNvSpPr/>
            <p:nvPr/>
          </p:nvSpPr>
          <p:spPr>
            <a:xfrm>
              <a:off x="3089889" y="2102737"/>
              <a:ext cx="44101" cy="29442"/>
            </a:xfrm>
            <a:custGeom>
              <a:rect b="b" l="l" r="r" t="t"/>
              <a:pathLst>
                <a:path extrusionOk="0" h="1165" w="1745">
                  <a:moveTo>
                    <a:pt x="872" y="1"/>
                  </a:moveTo>
                  <a:cubicBezTo>
                    <a:pt x="711" y="1"/>
                    <a:pt x="554" y="65"/>
                    <a:pt x="420" y="171"/>
                  </a:cubicBezTo>
                  <a:cubicBezTo>
                    <a:pt x="420" y="171"/>
                    <a:pt x="1" y="258"/>
                    <a:pt x="104" y="590"/>
                  </a:cubicBezTo>
                  <a:cubicBezTo>
                    <a:pt x="202" y="917"/>
                    <a:pt x="840" y="868"/>
                    <a:pt x="1014" y="1092"/>
                  </a:cubicBezTo>
                  <a:cubicBezTo>
                    <a:pt x="1053" y="1141"/>
                    <a:pt x="1113" y="1164"/>
                    <a:pt x="1179" y="1164"/>
                  </a:cubicBezTo>
                  <a:cubicBezTo>
                    <a:pt x="1418" y="1164"/>
                    <a:pt x="1745" y="866"/>
                    <a:pt x="1510" y="443"/>
                  </a:cubicBezTo>
                  <a:cubicBezTo>
                    <a:pt x="1331" y="128"/>
                    <a:pt x="1099" y="1"/>
                    <a:pt x="8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3"/>
            <p:cNvSpPr/>
            <p:nvPr/>
          </p:nvSpPr>
          <p:spPr>
            <a:xfrm>
              <a:off x="3138665" y="1770176"/>
              <a:ext cx="77207" cy="195407"/>
            </a:xfrm>
            <a:custGeom>
              <a:rect b="b" l="l" r="r" t="t"/>
              <a:pathLst>
                <a:path extrusionOk="0" h="7732" w="3055">
                  <a:moveTo>
                    <a:pt x="2021" y="1"/>
                  </a:moveTo>
                  <a:cubicBezTo>
                    <a:pt x="1997" y="1"/>
                    <a:pt x="1972" y="3"/>
                    <a:pt x="1945" y="7"/>
                  </a:cubicBezTo>
                  <a:cubicBezTo>
                    <a:pt x="1389" y="94"/>
                    <a:pt x="1552" y="825"/>
                    <a:pt x="1678" y="1277"/>
                  </a:cubicBezTo>
                  <a:cubicBezTo>
                    <a:pt x="1803" y="1729"/>
                    <a:pt x="1324" y="5581"/>
                    <a:pt x="1008" y="5968"/>
                  </a:cubicBezTo>
                  <a:cubicBezTo>
                    <a:pt x="695" y="6350"/>
                    <a:pt x="1" y="7413"/>
                    <a:pt x="1128" y="7413"/>
                  </a:cubicBezTo>
                  <a:cubicBezTo>
                    <a:pt x="1142" y="7413"/>
                    <a:pt x="1156" y="7413"/>
                    <a:pt x="1171" y="7412"/>
                  </a:cubicBezTo>
                  <a:cubicBezTo>
                    <a:pt x="1171" y="7412"/>
                    <a:pt x="1422" y="7731"/>
                    <a:pt x="1751" y="7731"/>
                  </a:cubicBezTo>
                  <a:cubicBezTo>
                    <a:pt x="1806" y="7731"/>
                    <a:pt x="1864" y="7722"/>
                    <a:pt x="1923" y="7701"/>
                  </a:cubicBezTo>
                  <a:cubicBezTo>
                    <a:pt x="2332" y="7559"/>
                    <a:pt x="1743" y="6562"/>
                    <a:pt x="1923" y="5859"/>
                  </a:cubicBezTo>
                  <a:cubicBezTo>
                    <a:pt x="2097" y="5156"/>
                    <a:pt x="2288" y="1925"/>
                    <a:pt x="2288" y="1925"/>
                  </a:cubicBezTo>
                  <a:cubicBezTo>
                    <a:pt x="2288" y="1925"/>
                    <a:pt x="3054" y="724"/>
                    <a:pt x="2575" y="724"/>
                  </a:cubicBezTo>
                  <a:cubicBezTo>
                    <a:pt x="2526" y="724"/>
                    <a:pt x="2464" y="737"/>
                    <a:pt x="2386" y="765"/>
                  </a:cubicBezTo>
                  <a:cubicBezTo>
                    <a:pt x="2386" y="765"/>
                    <a:pt x="2386" y="765"/>
                    <a:pt x="2386" y="765"/>
                  </a:cubicBezTo>
                  <a:cubicBezTo>
                    <a:pt x="2377" y="765"/>
                    <a:pt x="2487" y="1"/>
                    <a:pt x="20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3"/>
            <p:cNvSpPr/>
            <p:nvPr/>
          </p:nvSpPr>
          <p:spPr>
            <a:xfrm>
              <a:off x="3097875" y="1963157"/>
              <a:ext cx="80468" cy="150826"/>
            </a:xfrm>
            <a:custGeom>
              <a:rect b="b" l="l" r="r" t="t"/>
              <a:pathLst>
                <a:path extrusionOk="0" h="5968" w="3184">
                  <a:moveTo>
                    <a:pt x="2120" y="1367"/>
                  </a:moveTo>
                  <a:cubicBezTo>
                    <a:pt x="2120" y="1368"/>
                    <a:pt x="1913" y="2784"/>
                    <a:pt x="1722" y="3443"/>
                  </a:cubicBezTo>
                  <a:cubicBezTo>
                    <a:pt x="1532" y="4097"/>
                    <a:pt x="1129" y="5367"/>
                    <a:pt x="1129" y="5367"/>
                  </a:cubicBezTo>
                  <a:cubicBezTo>
                    <a:pt x="1129" y="5367"/>
                    <a:pt x="1041" y="3972"/>
                    <a:pt x="1303" y="3089"/>
                  </a:cubicBezTo>
                  <a:cubicBezTo>
                    <a:pt x="1570" y="2201"/>
                    <a:pt x="2120" y="1368"/>
                    <a:pt x="2120" y="1367"/>
                  </a:cubicBezTo>
                  <a:close/>
                  <a:moveTo>
                    <a:pt x="1940" y="0"/>
                  </a:moveTo>
                  <a:cubicBezTo>
                    <a:pt x="1883" y="0"/>
                    <a:pt x="1830" y="19"/>
                    <a:pt x="1788" y="65"/>
                  </a:cubicBezTo>
                  <a:cubicBezTo>
                    <a:pt x="1570" y="305"/>
                    <a:pt x="1722" y="1182"/>
                    <a:pt x="1303" y="1694"/>
                  </a:cubicBezTo>
                  <a:cubicBezTo>
                    <a:pt x="889" y="2201"/>
                    <a:pt x="556" y="4577"/>
                    <a:pt x="371" y="4860"/>
                  </a:cubicBezTo>
                  <a:cubicBezTo>
                    <a:pt x="180" y="5138"/>
                    <a:pt x="1" y="5552"/>
                    <a:pt x="164" y="5705"/>
                  </a:cubicBezTo>
                  <a:cubicBezTo>
                    <a:pt x="211" y="5748"/>
                    <a:pt x="266" y="5763"/>
                    <a:pt x="328" y="5763"/>
                  </a:cubicBezTo>
                  <a:cubicBezTo>
                    <a:pt x="458" y="5763"/>
                    <a:pt x="614" y="5697"/>
                    <a:pt x="762" y="5697"/>
                  </a:cubicBezTo>
                  <a:cubicBezTo>
                    <a:pt x="790" y="5697"/>
                    <a:pt x="818" y="5699"/>
                    <a:pt x="845" y="5705"/>
                  </a:cubicBezTo>
                  <a:cubicBezTo>
                    <a:pt x="1064" y="5750"/>
                    <a:pt x="1029" y="5967"/>
                    <a:pt x="1224" y="5967"/>
                  </a:cubicBezTo>
                  <a:cubicBezTo>
                    <a:pt x="1243" y="5967"/>
                    <a:pt x="1263" y="5965"/>
                    <a:pt x="1287" y="5961"/>
                  </a:cubicBezTo>
                  <a:cubicBezTo>
                    <a:pt x="1554" y="5906"/>
                    <a:pt x="1630" y="4784"/>
                    <a:pt x="1919" y="4326"/>
                  </a:cubicBezTo>
                  <a:cubicBezTo>
                    <a:pt x="2213" y="3869"/>
                    <a:pt x="2567" y="1188"/>
                    <a:pt x="2921" y="757"/>
                  </a:cubicBezTo>
                  <a:cubicBezTo>
                    <a:pt x="3183" y="438"/>
                    <a:pt x="3010" y="218"/>
                    <a:pt x="2758" y="218"/>
                  </a:cubicBezTo>
                  <a:cubicBezTo>
                    <a:pt x="2670" y="218"/>
                    <a:pt x="2572" y="245"/>
                    <a:pt x="2480" y="305"/>
                  </a:cubicBezTo>
                  <a:cubicBezTo>
                    <a:pt x="2480" y="305"/>
                    <a:pt x="2172" y="0"/>
                    <a:pt x="1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3"/>
            <p:cNvSpPr/>
            <p:nvPr/>
          </p:nvSpPr>
          <p:spPr>
            <a:xfrm>
              <a:off x="3075711" y="2121414"/>
              <a:ext cx="22543" cy="28128"/>
            </a:xfrm>
            <a:custGeom>
              <a:rect b="b" l="l" r="r" t="t"/>
              <a:pathLst>
                <a:path extrusionOk="0" h="1113" w="892">
                  <a:moveTo>
                    <a:pt x="749" y="1"/>
                  </a:moveTo>
                  <a:cubicBezTo>
                    <a:pt x="741" y="1"/>
                    <a:pt x="733" y="2"/>
                    <a:pt x="725" y="4"/>
                  </a:cubicBezTo>
                  <a:cubicBezTo>
                    <a:pt x="725" y="4"/>
                    <a:pt x="0" y="990"/>
                    <a:pt x="229" y="1105"/>
                  </a:cubicBezTo>
                  <a:cubicBezTo>
                    <a:pt x="241" y="1110"/>
                    <a:pt x="252" y="1113"/>
                    <a:pt x="265" y="1113"/>
                  </a:cubicBezTo>
                  <a:cubicBezTo>
                    <a:pt x="504" y="1113"/>
                    <a:pt x="891" y="94"/>
                    <a:pt x="834" y="42"/>
                  </a:cubicBezTo>
                  <a:cubicBezTo>
                    <a:pt x="812" y="16"/>
                    <a:pt x="781" y="1"/>
                    <a:pt x="7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3"/>
            <p:cNvSpPr/>
            <p:nvPr/>
          </p:nvSpPr>
          <p:spPr>
            <a:xfrm>
              <a:off x="3085214" y="2125129"/>
              <a:ext cx="23630" cy="31692"/>
            </a:xfrm>
            <a:custGeom>
              <a:rect b="b" l="l" r="r" t="t"/>
              <a:pathLst>
                <a:path extrusionOk="0" h="1254" w="935">
                  <a:moveTo>
                    <a:pt x="778" y="0"/>
                  </a:moveTo>
                  <a:cubicBezTo>
                    <a:pt x="768" y="0"/>
                    <a:pt x="757" y="2"/>
                    <a:pt x="747" y="4"/>
                  </a:cubicBezTo>
                  <a:cubicBezTo>
                    <a:pt x="747" y="4"/>
                    <a:pt x="0" y="1132"/>
                    <a:pt x="267" y="1247"/>
                  </a:cubicBezTo>
                  <a:cubicBezTo>
                    <a:pt x="279" y="1251"/>
                    <a:pt x="291" y="1254"/>
                    <a:pt x="303" y="1254"/>
                  </a:cubicBezTo>
                  <a:cubicBezTo>
                    <a:pt x="568" y="1254"/>
                    <a:pt x="934" y="94"/>
                    <a:pt x="867" y="42"/>
                  </a:cubicBezTo>
                  <a:cubicBezTo>
                    <a:pt x="842" y="13"/>
                    <a:pt x="811" y="0"/>
                    <a:pt x="77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3"/>
            <p:cNvSpPr/>
            <p:nvPr/>
          </p:nvSpPr>
          <p:spPr>
            <a:xfrm>
              <a:off x="3072527" y="2155708"/>
              <a:ext cx="23503" cy="31818"/>
            </a:xfrm>
            <a:custGeom>
              <a:rect b="b" l="l" r="r" t="t"/>
              <a:pathLst>
                <a:path extrusionOk="0" h="1259" w="930">
                  <a:moveTo>
                    <a:pt x="770" y="0"/>
                  </a:moveTo>
                  <a:cubicBezTo>
                    <a:pt x="760" y="0"/>
                    <a:pt x="751" y="2"/>
                    <a:pt x="742" y="4"/>
                  </a:cubicBezTo>
                  <a:cubicBezTo>
                    <a:pt x="742" y="4"/>
                    <a:pt x="1" y="1137"/>
                    <a:pt x="268" y="1252"/>
                  </a:cubicBezTo>
                  <a:cubicBezTo>
                    <a:pt x="279" y="1257"/>
                    <a:pt x="291" y="1259"/>
                    <a:pt x="303" y="1259"/>
                  </a:cubicBezTo>
                  <a:cubicBezTo>
                    <a:pt x="564" y="1259"/>
                    <a:pt x="930" y="99"/>
                    <a:pt x="867" y="42"/>
                  </a:cubicBezTo>
                  <a:cubicBezTo>
                    <a:pt x="841" y="16"/>
                    <a:pt x="805" y="0"/>
                    <a:pt x="7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3"/>
            <p:cNvSpPr/>
            <p:nvPr/>
          </p:nvSpPr>
          <p:spPr>
            <a:xfrm>
              <a:off x="3098836" y="2129349"/>
              <a:ext cx="18980" cy="29594"/>
            </a:xfrm>
            <a:custGeom>
              <a:rect b="b" l="l" r="r" t="t"/>
              <a:pathLst>
                <a:path extrusionOk="0" h="1171" w="751">
                  <a:moveTo>
                    <a:pt x="610" y="1"/>
                  </a:moveTo>
                  <a:cubicBezTo>
                    <a:pt x="598" y="1"/>
                    <a:pt x="585" y="3"/>
                    <a:pt x="573" y="6"/>
                  </a:cubicBezTo>
                  <a:cubicBezTo>
                    <a:pt x="573" y="6"/>
                    <a:pt x="1" y="1090"/>
                    <a:pt x="251" y="1167"/>
                  </a:cubicBezTo>
                  <a:cubicBezTo>
                    <a:pt x="260" y="1169"/>
                    <a:pt x="268" y="1171"/>
                    <a:pt x="276" y="1171"/>
                  </a:cubicBezTo>
                  <a:cubicBezTo>
                    <a:pt x="513" y="1171"/>
                    <a:pt x="750" y="75"/>
                    <a:pt x="687" y="28"/>
                  </a:cubicBezTo>
                  <a:cubicBezTo>
                    <a:pt x="665" y="9"/>
                    <a:pt x="638" y="1"/>
                    <a:pt x="6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3"/>
            <p:cNvSpPr/>
            <p:nvPr/>
          </p:nvSpPr>
          <p:spPr>
            <a:xfrm>
              <a:off x="3090041" y="2158033"/>
              <a:ext cx="18954" cy="29695"/>
            </a:xfrm>
            <a:custGeom>
              <a:rect b="b" l="l" r="r" t="t"/>
              <a:pathLst>
                <a:path extrusionOk="0" h="1175" w="750">
                  <a:moveTo>
                    <a:pt x="603" y="0"/>
                  </a:moveTo>
                  <a:cubicBezTo>
                    <a:pt x="592" y="0"/>
                    <a:pt x="582" y="2"/>
                    <a:pt x="572" y="4"/>
                  </a:cubicBezTo>
                  <a:cubicBezTo>
                    <a:pt x="572" y="4"/>
                    <a:pt x="0" y="1089"/>
                    <a:pt x="251" y="1171"/>
                  </a:cubicBezTo>
                  <a:cubicBezTo>
                    <a:pt x="259" y="1173"/>
                    <a:pt x="267" y="1175"/>
                    <a:pt x="275" y="1175"/>
                  </a:cubicBezTo>
                  <a:cubicBezTo>
                    <a:pt x="513" y="1175"/>
                    <a:pt x="750" y="74"/>
                    <a:pt x="687" y="32"/>
                  </a:cubicBezTo>
                  <a:cubicBezTo>
                    <a:pt x="662" y="12"/>
                    <a:pt x="632" y="0"/>
                    <a:pt x="6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3"/>
            <p:cNvSpPr/>
            <p:nvPr/>
          </p:nvSpPr>
          <p:spPr>
            <a:xfrm>
              <a:off x="3080943" y="2185479"/>
              <a:ext cx="18980" cy="29645"/>
            </a:xfrm>
            <a:custGeom>
              <a:rect b="b" l="l" r="r" t="t"/>
              <a:pathLst>
                <a:path extrusionOk="0" h="1173" w="751">
                  <a:moveTo>
                    <a:pt x="610" y="1"/>
                  </a:moveTo>
                  <a:cubicBezTo>
                    <a:pt x="598" y="1"/>
                    <a:pt x="585" y="3"/>
                    <a:pt x="573" y="8"/>
                  </a:cubicBezTo>
                  <a:cubicBezTo>
                    <a:pt x="573" y="8"/>
                    <a:pt x="0" y="1093"/>
                    <a:pt x="251" y="1169"/>
                  </a:cubicBezTo>
                  <a:cubicBezTo>
                    <a:pt x="259" y="1172"/>
                    <a:pt x="268" y="1173"/>
                    <a:pt x="276" y="1173"/>
                  </a:cubicBezTo>
                  <a:cubicBezTo>
                    <a:pt x="513" y="1173"/>
                    <a:pt x="750" y="77"/>
                    <a:pt x="687" y="30"/>
                  </a:cubicBezTo>
                  <a:cubicBezTo>
                    <a:pt x="665" y="12"/>
                    <a:pt x="637" y="1"/>
                    <a:pt x="6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3"/>
            <p:cNvSpPr/>
            <p:nvPr/>
          </p:nvSpPr>
          <p:spPr>
            <a:xfrm>
              <a:off x="3113569" y="2129349"/>
              <a:ext cx="14178" cy="25272"/>
            </a:xfrm>
            <a:custGeom>
              <a:rect b="b" l="l" r="r" t="t"/>
              <a:pathLst>
                <a:path extrusionOk="0" h="1000" w="561">
                  <a:moveTo>
                    <a:pt x="442" y="0"/>
                  </a:moveTo>
                  <a:cubicBezTo>
                    <a:pt x="430" y="0"/>
                    <a:pt x="419" y="2"/>
                    <a:pt x="409" y="6"/>
                  </a:cubicBezTo>
                  <a:cubicBezTo>
                    <a:pt x="409" y="6"/>
                    <a:pt x="1" y="949"/>
                    <a:pt x="213" y="998"/>
                  </a:cubicBezTo>
                  <a:cubicBezTo>
                    <a:pt x="219" y="999"/>
                    <a:pt x="224" y="1000"/>
                    <a:pt x="229" y="1000"/>
                  </a:cubicBezTo>
                  <a:cubicBezTo>
                    <a:pt x="437" y="1000"/>
                    <a:pt x="561" y="54"/>
                    <a:pt x="502" y="17"/>
                  </a:cubicBezTo>
                  <a:cubicBezTo>
                    <a:pt x="484" y="6"/>
                    <a:pt x="462" y="0"/>
                    <a:pt x="4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3"/>
            <p:cNvSpPr/>
            <p:nvPr/>
          </p:nvSpPr>
          <p:spPr>
            <a:xfrm>
              <a:off x="3107934" y="2153813"/>
              <a:ext cx="14304" cy="25323"/>
            </a:xfrm>
            <a:custGeom>
              <a:rect b="b" l="l" r="r" t="t"/>
              <a:pathLst>
                <a:path extrusionOk="0" h="1002" w="566">
                  <a:moveTo>
                    <a:pt x="451" y="1"/>
                  </a:moveTo>
                  <a:cubicBezTo>
                    <a:pt x="437" y="1"/>
                    <a:pt x="423" y="4"/>
                    <a:pt x="409" y="8"/>
                  </a:cubicBezTo>
                  <a:cubicBezTo>
                    <a:pt x="409" y="8"/>
                    <a:pt x="0" y="951"/>
                    <a:pt x="218" y="1000"/>
                  </a:cubicBezTo>
                  <a:cubicBezTo>
                    <a:pt x="223" y="1001"/>
                    <a:pt x="229" y="1001"/>
                    <a:pt x="234" y="1001"/>
                  </a:cubicBezTo>
                  <a:cubicBezTo>
                    <a:pt x="437" y="1001"/>
                    <a:pt x="566" y="56"/>
                    <a:pt x="507" y="19"/>
                  </a:cubicBezTo>
                  <a:cubicBezTo>
                    <a:pt x="491" y="6"/>
                    <a:pt x="471" y="1"/>
                    <a:pt x="4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3"/>
            <p:cNvSpPr/>
            <p:nvPr/>
          </p:nvSpPr>
          <p:spPr>
            <a:xfrm>
              <a:off x="3102146" y="2177316"/>
              <a:ext cx="14304" cy="25247"/>
            </a:xfrm>
            <a:custGeom>
              <a:rect b="b" l="l" r="r" t="t"/>
              <a:pathLst>
                <a:path extrusionOk="0" h="999" w="566">
                  <a:moveTo>
                    <a:pt x="449" y="0"/>
                  </a:moveTo>
                  <a:cubicBezTo>
                    <a:pt x="436" y="0"/>
                    <a:pt x="422" y="3"/>
                    <a:pt x="409" y="10"/>
                  </a:cubicBezTo>
                  <a:cubicBezTo>
                    <a:pt x="409" y="10"/>
                    <a:pt x="1" y="947"/>
                    <a:pt x="218" y="996"/>
                  </a:cubicBezTo>
                  <a:cubicBezTo>
                    <a:pt x="224" y="998"/>
                    <a:pt x="230" y="998"/>
                    <a:pt x="235" y="998"/>
                  </a:cubicBezTo>
                  <a:cubicBezTo>
                    <a:pt x="438" y="998"/>
                    <a:pt x="566" y="53"/>
                    <a:pt x="507" y="21"/>
                  </a:cubicBezTo>
                  <a:cubicBezTo>
                    <a:pt x="491" y="7"/>
                    <a:pt x="470" y="0"/>
                    <a:pt x="4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3"/>
            <p:cNvSpPr/>
            <p:nvPr/>
          </p:nvSpPr>
          <p:spPr>
            <a:xfrm>
              <a:off x="3196741" y="2071450"/>
              <a:ext cx="115546" cy="287399"/>
            </a:xfrm>
            <a:custGeom>
              <a:rect b="b" l="l" r="r" t="t"/>
              <a:pathLst>
                <a:path extrusionOk="0" h="11372" w="4572">
                  <a:moveTo>
                    <a:pt x="1678" y="1"/>
                  </a:moveTo>
                  <a:cubicBezTo>
                    <a:pt x="1521" y="1"/>
                    <a:pt x="1299" y="103"/>
                    <a:pt x="987" y="401"/>
                  </a:cubicBezTo>
                  <a:cubicBezTo>
                    <a:pt x="1" y="1344"/>
                    <a:pt x="1167" y="2123"/>
                    <a:pt x="1167" y="2123"/>
                  </a:cubicBezTo>
                  <a:cubicBezTo>
                    <a:pt x="1167" y="2123"/>
                    <a:pt x="2600" y="8264"/>
                    <a:pt x="2600" y="9239"/>
                  </a:cubicBezTo>
                  <a:cubicBezTo>
                    <a:pt x="2600" y="10214"/>
                    <a:pt x="1990" y="11157"/>
                    <a:pt x="2404" y="11337"/>
                  </a:cubicBezTo>
                  <a:cubicBezTo>
                    <a:pt x="2458" y="11361"/>
                    <a:pt x="2507" y="11372"/>
                    <a:pt x="2553" y="11372"/>
                  </a:cubicBezTo>
                  <a:cubicBezTo>
                    <a:pt x="2857" y="11372"/>
                    <a:pt x="3021" y="10906"/>
                    <a:pt x="3390" y="10868"/>
                  </a:cubicBezTo>
                  <a:cubicBezTo>
                    <a:pt x="3410" y="10866"/>
                    <a:pt x="3430" y="10865"/>
                    <a:pt x="3448" y="10865"/>
                  </a:cubicBezTo>
                  <a:cubicBezTo>
                    <a:pt x="3811" y="10865"/>
                    <a:pt x="3775" y="11311"/>
                    <a:pt x="4164" y="11337"/>
                  </a:cubicBezTo>
                  <a:cubicBezTo>
                    <a:pt x="4169" y="11337"/>
                    <a:pt x="4173" y="11337"/>
                    <a:pt x="4177" y="11337"/>
                  </a:cubicBezTo>
                  <a:cubicBezTo>
                    <a:pt x="4571" y="11337"/>
                    <a:pt x="4254" y="9905"/>
                    <a:pt x="4044" y="9544"/>
                  </a:cubicBezTo>
                  <a:cubicBezTo>
                    <a:pt x="3832" y="9179"/>
                    <a:pt x="1837" y="1785"/>
                    <a:pt x="2191" y="1572"/>
                  </a:cubicBezTo>
                  <a:cubicBezTo>
                    <a:pt x="2540" y="1365"/>
                    <a:pt x="2431" y="766"/>
                    <a:pt x="2055" y="477"/>
                  </a:cubicBezTo>
                  <a:cubicBezTo>
                    <a:pt x="2055" y="477"/>
                    <a:pt x="2017" y="1"/>
                    <a:pt x="16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3"/>
            <p:cNvSpPr/>
            <p:nvPr/>
          </p:nvSpPr>
          <p:spPr>
            <a:xfrm>
              <a:off x="3239578" y="2364181"/>
              <a:ext cx="78648" cy="262885"/>
            </a:xfrm>
            <a:custGeom>
              <a:rect b="b" l="l" r="r" t="t"/>
              <a:pathLst>
                <a:path extrusionOk="0" h="10402" w="3112">
                  <a:moveTo>
                    <a:pt x="981" y="1743"/>
                  </a:moveTo>
                  <a:cubicBezTo>
                    <a:pt x="1523" y="2537"/>
                    <a:pt x="1512" y="7813"/>
                    <a:pt x="1500" y="7813"/>
                  </a:cubicBezTo>
                  <a:cubicBezTo>
                    <a:pt x="1500" y="7813"/>
                    <a:pt x="1499" y="7806"/>
                    <a:pt x="1499" y="7791"/>
                  </a:cubicBezTo>
                  <a:lnTo>
                    <a:pt x="1499" y="7786"/>
                  </a:lnTo>
                  <a:cubicBezTo>
                    <a:pt x="1488" y="7372"/>
                    <a:pt x="1107" y="5056"/>
                    <a:pt x="981" y="4544"/>
                  </a:cubicBezTo>
                  <a:cubicBezTo>
                    <a:pt x="856" y="4031"/>
                    <a:pt x="981" y="1743"/>
                    <a:pt x="981" y="1743"/>
                  </a:cubicBezTo>
                  <a:close/>
                  <a:moveTo>
                    <a:pt x="981" y="0"/>
                  </a:moveTo>
                  <a:cubicBezTo>
                    <a:pt x="920" y="0"/>
                    <a:pt x="854" y="7"/>
                    <a:pt x="780" y="21"/>
                  </a:cubicBezTo>
                  <a:cubicBezTo>
                    <a:pt x="1" y="174"/>
                    <a:pt x="524" y="1187"/>
                    <a:pt x="524" y="1187"/>
                  </a:cubicBezTo>
                  <a:cubicBezTo>
                    <a:pt x="524" y="1187"/>
                    <a:pt x="704" y="1732"/>
                    <a:pt x="660" y="3808"/>
                  </a:cubicBezTo>
                  <a:cubicBezTo>
                    <a:pt x="616" y="5890"/>
                    <a:pt x="1684" y="7720"/>
                    <a:pt x="1020" y="8510"/>
                  </a:cubicBezTo>
                  <a:cubicBezTo>
                    <a:pt x="355" y="9301"/>
                    <a:pt x="1227" y="9840"/>
                    <a:pt x="1227" y="9840"/>
                  </a:cubicBezTo>
                  <a:cubicBezTo>
                    <a:pt x="1227" y="9840"/>
                    <a:pt x="1745" y="10401"/>
                    <a:pt x="2258" y="10401"/>
                  </a:cubicBezTo>
                  <a:cubicBezTo>
                    <a:pt x="2349" y="10401"/>
                    <a:pt x="2441" y="10383"/>
                    <a:pt x="2529" y="10341"/>
                  </a:cubicBezTo>
                  <a:cubicBezTo>
                    <a:pt x="3112" y="10063"/>
                    <a:pt x="2355" y="8707"/>
                    <a:pt x="2355" y="8707"/>
                  </a:cubicBezTo>
                  <a:cubicBezTo>
                    <a:pt x="2355" y="8707"/>
                    <a:pt x="2273" y="2931"/>
                    <a:pt x="2256" y="2506"/>
                  </a:cubicBezTo>
                  <a:cubicBezTo>
                    <a:pt x="2240" y="2081"/>
                    <a:pt x="2823" y="925"/>
                    <a:pt x="2578" y="413"/>
                  </a:cubicBezTo>
                  <a:cubicBezTo>
                    <a:pt x="2511" y="276"/>
                    <a:pt x="2408" y="226"/>
                    <a:pt x="2294" y="226"/>
                  </a:cubicBezTo>
                  <a:cubicBezTo>
                    <a:pt x="1979" y="226"/>
                    <a:pt x="1575" y="604"/>
                    <a:pt x="1575" y="604"/>
                  </a:cubicBezTo>
                  <a:cubicBezTo>
                    <a:pt x="1575" y="604"/>
                    <a:pt x="1566" y="0"/>
                    <a:pt x="98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3"/>
            <p:cNvSpPr/>
            <p:nvPr/>
          </p:nvSpPr>
          <p:spPr>
            <a:xfrm>
              <a:off x="3361872" y="2052799"/>
              <a:ext cx="30327" cy="54260"/>
            </a:xfrm>
            <a:custGeom>
              <a:rect b="b" l="l" r="r" t="t"/>
              <a:pathLst>
                <a:path extrusionOk="0" h="2147" w="1200">
                  <a:moveTo>
                    <a:pt x="600" y="0"/>
                  </a:moveTo>
                  <a:cubicBezTo>
                    <a:pt x="267" y="0"/>
                    <a:pt x="0" y="480"/>
                    <a:pt x="0" y="1073"/>
                  </a:cubicBezTo>
                  <a:cubicBezTo>
                    <a:pt x="0" y="1662"/>
                    <a:pt x="267" y="2147"/>
                    <a:pt x="600" y="2147"/>
                  </a:cubicBezTo>
                  <a:cubicBezTo>
                    <a:pt x="927" y="2147"/>
                    <a:pt x="1199" y="1662"/>
                    <a:pt x="1199" y="1073"/>
                  </a:cubicBezTo>
                  <a:cubicBezTo>
                    <a:pt x="1199" y="480"/>
                    <a:pt x="927" y="0"/>
                    <a:pt x="6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3"/>
            <p:cNvSpPr/>
            <p:nvPr/>
          </p:nvSpPr>
          <p:spPr>
            <a:xfrm>
              <a:off x="3411709" y="1765299"/>
              <a:ext cx="34598" cy="33663"/>
            </a:xfrm>
            <a:custGeom>
              <a:rect b="b" l="l" r="r" t="t"/>
              <a:pathLst>
                <a:path extrusionOk="0" h="1332" w="1369">
                  <a:moveTo>
                    <a:pt x="797" y="0"/>
                  </a:moveTo>
                  <a:cubicBezTo>
                    <a:pt x="579" y="0"/>
                    <a:pt x="346" y="138"/>
                    <a:pt x="202" y="375"/>
                  </a:cubicBezTo>
                  <a:cubicBezTo>
                    <a:pt x="1" y="701"/>
                    <a:pt x="50" y="1105"/>
                    <a:pt x="317" y="1263"/>
                  </a:cubicBezTo>
                  <a:cubicBezTo>
                    <a:pt x="394" y="1310"/>
                    <a:pt x="480" y="1332"/>
                    <a:pt x="568" y="1332"/>
                  </a:cubicBezTo>
                  <a:cubicBezTo>
                    <a:pt x="786" y="1332"/>
                    <a:pt x="1018" y="1196"/>
                    <a:pt x="1161" y="963"/>
                  </a:cubicBezTo>
                  <a:cubicBezTo>
                    <a:pt x="1369" y="631"/>
                    <a:pt x="1314" y="227"/>
                    <a:pt x="1047" y="69"/>
                  </a:cubicBezTo>
                  <a:cubicBezTo>
                    <a:pt x="970" y="22"/>
                    <a:pt x="885" y="0"/>
                    <a:pt x="79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3"/>
            <p:cNvSpPr/>
            <p:nvPr/>
          </p:nvSpPr>
          <p:spPr>
            <a:xfrm>
              <a:off x="3451235" y="1950799"/>
              <a:ext cx="37479" cy="24818"/>
            </a:xfrm>
            <a:custGeom>
              <a:rect b="b" l="l" r="r" t="t"/>
              <a:pathLst>
                <a:path extrusionOk="0" h="982" w="1483">
                  <a:moveTo>
                    <a:pt x="960" y="1"/>
                  </a:moveTo>
                  <a:cubicBezTo>
                    <a:pt x="838" y="1"/>
                    <a:pt x="702" y="28"/>
                    <a:pt x="567" y="86"/>
                  </a:cubicBezTo>
                  <a:cubicBezTo>
                    <a:pt x="213" y="238"/>
                    <a:pt x="1" y="543"/>
                    <a:pt x="99" y="767"/>
                  </a:cubicBezTo>
                  <a:cubicBezTo>
                    <a:pt x="157" y="906"/>
                    <a:pt x="323" y="982"/>
                    <a:pt x="526" y="982"/>
                  </a:cubicBezTo>
                  <a:cubicBezTo>
                    <a:pt x="648" y="982"/>
                    <a:pt x="783" y="955"/>
                    <a:pt x="916" y="897"/>
                  </a:cubicBezTo>
                  <a:cubicBezTo>
                    <a:pt x="1270" y="745"/>
                    <a:pt x="1483" y="440"/>
                    <a:pt x="1385" y="216"/>
                  </a:cubicBezTo>
                  <a:cubicBezTo>
                    <a:pt x="1327" y="77"/>
                    <a:pt x="1163" y="1"/>
                    <a:pt x="9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3"/>
            <p:cNvSpPr/>
            <p:nvPr/>
          </p:nvSpPr>
          <p:spPr>
            <a:xfrm>
              <a:off x="3332530" y="2344595"/>
              <a:ext cx="40916" cy="40916"/>
            </a:xfrm>
            <a:custGeom>
              <a:rect b="b" l="l" r="r" t="t"/>
              <a:pathLst>
                <a:path extrusionOk="0" h="1619" w="1619">
                  <a:moveTo>
                    <a:pt x="807" y="0"/>
                  </a:moveTo>
                  <a:cubicBezTo>
                    <a:pt x="360" y="0"/>
                    <a:pt x="1" y="365"/>
                    <a:pt x="1" y="812"/>
                  </a:cubicBezTo>
                  <a:cubicBezTo>
                    <a:pt x="1" y="1259"/>
                    <a:pt x="360" y="1619"/>
                    <a:pt x="807" y="1619"/>
                  </a:cubicBezTo>
                  <a:cubicBezTo>
                    <a:pt x="1254" y="1619"/>
                    <a:pt x="1619" y="1259"/>
                    <a:pt x="1619" y="812"/>
                  </a:cubicBezTo>
                  <a:cubicBezTo>
                    <a:pt x="1619" y="365"/>
                    <a:pt x="1254" y="0"/>
                    <a:pt x="8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3"/>
            <p:cNvSpPr/>
            <p:nvPr/>
          </p:nvSpPr>
          <p:spPr>
            <a:xfrm>
              <a:off x="3272761" y="1653695"/>
              <a:ext cx="87342" cy="60907"/>
            </a:xfrm>
            <a:custGeom>
              <a:rect b="b" l="l" r="r" t="t"/>
              <a:pathLst>
                <a:path extrusionOk="0" h="2410" w="3456">
                  <a:moveTo>
                    <a:pt x="50" y="1"/>
                  </a:moveTo>
                  <a:cubicBezTo>
                    <a:pt x="1" y="540"/>
                    <a:pt x="77" y="1080"/>
                    <a:pt x="273" y="1581"/>
                  </a:cubicBezTo>
                  <a:cubicBezTo>
                    <a:pt x="567" y="2344"/>
                    <a:pt x="1516" y="2404"/>
                    <a:pt x="1695" y="2409"/>
                  </a:cubicBezTo>
                  <a:lnTo>
                    <a:pt x="1723" y="2409"/>
                  </a:lnTo>
                  <a:cubicBezTo>
                    <a:pt x="1902" y="2404"/>
                    <a:pt x="2883" y="2344"/>
                    <a:pt x="3178" y="1581"/>
                  </a:cubicBezTo>
                  <a:cubicBezTo>
                    <a:pt x="3374" y="1080"/>
                    <a:pt x="3455" y="540"/>
                    <a:pt x="3406" y="1"/>
                  </a:cubicBezTo>
                  <a:lnTo>
                    <a:pt x="3406" y="1"/>
                  </a:lnTo>
                  <a:lnTo>
                    <a:pt x="2927" y="437"/>
                  </a:lnTo>
                  <a:cubicBezTo>
                    <a:pt x="2927" y="437"/>
                    <a:pt x="2981" y="1309"/>
                    <a:pt x="2709" y="1521"/>
                  </a:cubicBezTo>
                  <a:cubicBezTo>
                    <a:pt x="2442" y="1734"/>
                    <a:pt x="1728" y="1734"/>
                    <a:pt x="1728" y="1734"/>
                  </a:cubicBezTo>
                  <a:cubicBezTo>
                    <a:pt x="1728" y="1734"/>
                    <a:pt x="1020" y="1734"/>
                    <a:pt x="747" y="1521"/>
                  </a:cubicBezTo>
                  <a:cubicBezTo>
                    <a:pt x="475" y="1309"/>
                    <a:pt x="529" y="437"/>
                    <a:pt x="529" y="437"/>
                  </a:cubicBezTo>
                  <a:lnTo>
                    <a:pt x="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3"/>
            <p:cNvSpPr/>
            <p:nvPr/>
          </p:nvSpPr>
          <p:spPr>
            <a:xfrm>
              <a:off x="3258305" y="1560945"/>
              <a:ext cx="116254" cy="121561"/>
            </a:xfrm>
            <a:custGeom>
              <a:rect b="b" l="l" r="r" t="t"/>
              <a:pathLst>
                <a:path extrusionOk="0" h="4810" w="4600">
                  <a:moveTo>
                    <a:pt x="2128" y="1"/>
                  </a:moveTo>
                  <a:cubicBezTo>
                    <a:pt x="1845" y="1"/>
                    <a:pt x="1259" y="95"/>
                    <a:pt x="731" y="777"/>
                  </a:cubicBezTo>
                  <a:cubicBezTo>
                    <a:pt x="1" y="1720"/>
                    <a:pt x="502" y="2548"/>
                    <a:pt x="502" y="2548"/>
                  </a:cubicBezTo>
                  <a:lnTo>
                    <a:pt x="480" y="3175"/>
                  </a:lnTo>
                  <a:cubicBezTo>
                    <a:pt x="66" y="3725"/>
                    <a:pt x="927" y="4129"/>
                    <a:pt x="1205" y="4216"/>
                  </a:cubicBezTo>
                  <a:cubicBezTo>
                    <a:pt x="1477" y="4298"/>
                    <a:pt x="1434" y="4810"/>
                    <a:pt x="1434" y="4810"/>
                  </a:cubicBezTo>
                  <a:lnTo>
                    <a:pt x="3161" y="4810"/>
                  </a:lnTo>
                  <a:cubicBezTo>
                    <a:pt x="3161" y="4810"/>
                    <a:pt x="3117" y="4298"/>
                    <a:pt x="3390" y="4216"/>
                  </a:cubicBezTo>
                  <a:cubicBezTo>
                    <a:pt x="3668" y="4129"/>
                    <a:pt x="4529" y="3725"/>
                    <a:pt x="4115" y="3175"/>
                  </a:cubicBezTo>
                  <a:lnTo>
                    <a:pt x="4093" y="2548"/>
                  </a:lnTo>
                  <a:cubicBezTo>
                    <a:pt x="4093" y="2548"/>
                    <a:pt x="4600" y="1720"/>
                    <a:pt x="3869" y="777"/>
                  </a:cubicBezTo>
                  <a:cubicBezTo>
                    <a:pt x="3337" y="95"/>
                    <a:pt x="2753" y="1"/>
                    <a:pt x="2471" y="1"/>
                  </a:cubicBezTo>
                  <a:cubicBezTo>
                    <a:pt x="2364" y="1"/>
                    <a:pt x="2300" y="15"/>
                    <a:pt x="2300" y="15"/>
                  </a:cubicBezTo>
                  <a:cubicBezTo>
                    <a:pt x="2300" y="15"/>
                    <a:pt x="2236" y="1"/>
                    <a:pt x="212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3"/>
            <p:cNvSpPr/>
            <p:nvPr/>
          </p:nvSpPr>
          <p:spPr>
            <a:xfrm>
              <a:off x="3416865" y="1770176"/>
              <a:ext cx="77207" cy="195407"/>
            </a:xfrm>
            <a:custGeom>
              <a:rect b="b" l="l" r="r" t="t"/>
              <a:pathLst>
                <a:path extrusionOk="0" h="7732" w="3055">
                  <a:moveTo>
                    <a:pt x="1033" y="1"/>
                  </a:moveTo>
                  <a:cubicBezTo>
                    <a:pt x="568" y="1"/>
                    <a:pt x="683" y="765"/>
                    <a:pt x="669" y="765"/>
                  </a:cubicBezTo>
                  <a:cubicBezTo>
                    <a:pt x="669" y="765"/>
                    <a:pt x="669" y="765"/>
                    <a:pt x="669" y="765"/>
                  </a:cubicBezTo>
                  <a:cubicBezTo>
                    <a:pt x="591" y="737"/>
                    <a:pt x="529" y="724"/>
                    <a:pt x="480" y="724"/>
                  </a:cubicBezTo>
                  <a:cubicBezTo>
                    <a:pt x="0" y="724"/>
                    <a:pt x="767" y="1925"/>
                    <a:pt x="767" y="1925"/>
                  </a:cubicBezTo>
                  <a:cubicBezTo>
                    <a:pt x="767" y="1925"/>
                    <a:pt x="957" y="5156"/>
                    <a:pt x="1137" y="5859"/>
                  </a:cubicBezTo>
                  <a:cubicBezTo>
                    <a:pt x="1312" y="6562"/>
                    <a:pt x="729" y="7559"/>
                    <a:pt x="1137" y="7701"/>
                  </a:cubicBezTo>
                  <a:cubicBezTo>
                    <a:pt x="1196" y="7722"/>
                    <a:pt x="1254" y="7731"/>
                    <a:pt x="1309" y="7731"/>
                  </a:cubicBezTo>
                  <a:cubicBezTo>
                    <a:pt x="1636" y="7731"/>
                    <a:pt x="1884" y="7412"/>
                    <a:pt x="1884" y="7412"/>
                  </a:cubicBezTo>
                  <a:cubicBezTo>
                    <a:pt x="1898" y="7413"/>
                    <a:pt x="1913" y="7413"/>
                    <a:pt x="1927" y="7413"/>
                  </a:cubicBezTo>
                  <a:cubicBezTo>
                    <a:pt x="3054" y="7413"/>
                    <a:pt x="2359" y="6350"/>
                    <a:pt x="2047" y="5968"/>
                  </a:cubicBezTo>
                  <a:cubicBezTo>
                    <a:pt x="1731" y="5581"/>
                    <a:pt x="1252" y="1729"/>
                    <a:pt x="1377" y="1277"/>
                  </a:cubicBezTo>
                  <a:cubicBezTo>
                    <a:pt x="1502" y="825"/>
                    <a:pt x="1666" y="94"/>
                    <a:pt x="1110" y="7"/>
                  </a:cubicBezTo>
                  <a:cubicBezTo>
                    <a:pt x="1083" y="3"/>
                    <a:pt x="1057" y="1"/>
                    <a:pt x="10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3"/>
            <p:cNvSpPr/>
            <p:nvPr/>
          </p:nvSpPr>
          <p:spPr>
            <a:xfrm>
              <a:off x="3454243" y="1963208"/>
              <a:ext cx="80468" cy="150801"/>
            </a:xfrm>
            <a:custGeom>
              <a:rect b="b" l="l" r="r" t="t"/>
              <a:pathLst>
                <a:path extrusionOk="0" h="5967" w="3184">
                  <a:moveTo>
                    <a:pt x="1070" y="1365"/>
                  </a:moveTo>
                  <a:lnTo>
                    <a:pt x="1070" y="1365"/>
                  </a:lnTo>
                  <a:cubicBezTo>
                    <a:pt x="1070" y="1366"/>
                    <a:pt x="1620" y="2199"/>
                    <a:pt x="1887" y="3082"/>
                  </a:cubicBezTo>
                  <a:cubicBezTo>
                    <a:pt x="2154" y="3970"/>
                    <a:pt x="2061" y="5360"/>
                    <a:pt x="2061" y="5360"/>
                  </a:cubicBezTo>
                  <a:cubicBezTo>
                    <a:pt x="2061" y="5360"/>
                    <a:pt x="1658" y="4095"/>
                    <a:pt x="1467" y="3441"/>
                  </a:cubicBezTo>
                  <a:cubicBezTo>
                    <a:pt x="1277" y="2782"/>
                    <a:pt x="1070" y="1366"/>
                    <a:pt x="1070" y="1365"/>
                  </a:cubicBezTo>
                  <a:close/>
                  <a:moveTo>
                    <a:pt x="1244" y="1"/>
                  </a:moveTo>
                  <a:cubicBezTo>
                    <a:pt x="1010" y="1"/>
                    <a:pt x="704" y="303"/>
                    <a:pt x="704" y="303"/>
                  </a:cubicBezTo>
                  <a:cubicBezTo>
                    <a:pt x="614" y="243"/>
                    <a:pt x="517" y="216"/>
                    <a:pt x="429" y="216"/>
                  </a:cubicBezTo>
                  <a:cubicBezTo>
                    <a:pt x="178" y="216"/>
                    <a:pt x="1" y="436"/>
                    <a:pt x="263" y="755"/>
                  </a:cubicBezTo>
                  <a:cubicBezTo>
                    <a:pt x="617" y="1186"/>
                    <a:pt x="977" y="3867"/>
                    <a:pt x="1266" y="4324"/>
                  </a:cubicBezTo>
                  <a:cubicBezTo>
                    <a:pt x="1555" y="4782"/>
                    <a:pt x="1631" y="5904"/>
                    <a:pt x="1898" y="5959"/>
                  </a:cubicBezTo>
                  <a:cubicBezTo>
                    <a:pt x="1923" y="5964"/>
                    <a:pt x="1946" y="5966"/>
                    <a:pt x="1966" y="5966"/>
                  </a:cubicBezTo>
                  <a:cubicBezTo>
                    <a:pt x="2156" y="5966"/>
                    <a:pt x="2127" y="5753"/>
                    <a:pt x="2339" y="5708"/>
                  </a:cubicBezTo>
                  <a:cubicBezTo>
                    <a:pt x="2369" y="5701"/>
                    <a:pt x="2400" y="5699"/>
                    <a:pt x="2430" y="5699"/>
                  </a:cubicBezTo>
                  <a:cubicBezTo>
                    <a:pt x="2578" y="5699"/>
                    <a:pt x="2732" y="5763"/>
                    <a:pt x="2861" y="5763"/>
                  </a:cubicBezTo>
                  <a:cubicBezTo>
                    <a:pt x="2921" y="5763"/>
                    <a:pt x="2975" y="5749"/>
                    <a:pt x="3020" y="5708"/>
                  </a:cubicBezTo>
                  <a:cubicBezTo>
                    <a:pt x="3184" y="5556"/>
                    <a:pt x="3009" y="5136"/>
                    <a:pt x="2819" y="4858"/>
                  </a:cubicBezTo>
                  <a:cubicBezTo>
                    <a:pt x="2628" y="4580"/>
                    <a:pt x="2301" y="2199"/>
                    <a:pt x="1881" y="1692"/>
                  </a:cubicBezTo>
                  <a:cubicBezTo>
                    <a:pt x="1462" y="1180"/>
                    <a:pt x="1614" y="303"/>
                    <a:pt x="1402" y="69"/>
                  </a:cubicBezTo>
                  <a:cubicBezTo>
                    <a:pt x="1358" y="20"/>
                    <a:pt x="1303" y="1"/>
                    <a:pt x="12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3"/>
            <p:cNvSpPr/>
            <p:nvPr/>
          </p:nvSpPr>
          <p:spPr>
            <a:xfrm>
              <a:off x="3539790" y="2114615"/>
              <a:ext cx="25904" cy="6925"/>
            </a:xfrm>
            <a:custGeom>
              <a:rect b="b" l="l" r="r" t="t"/>
              <a:pathLst>
                <a:path extrusionOk="0" h="274" w="1025">
                  <a:moveTo>
                    <a:pt x="33" y="1"/>
                  </a:moveTo>
                  <a:lnTo>
                    <a:pt x="0" y="208"/>
                  </a:lnTo>
                  <a:cubicBezTo>
                    <a:pt x="0" y="208"/>
                    <a:pt x="424" y="273"/>
                    <a:pt x="716" y="273"/>
                  </a:cubicBezTo>
                  <a:cubicBezTo>
                    <a:pt x="863" y="273"/>
                    <a:pt x="976" y="257"/>
                    <a:pt x="987" y="208"/>
                  </a:cubicBezTo>
                  <a:cubicBezTo>
                    <a:pt x="1025" y="61"/>
                    <a:pt x="33"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2" name="Google Shape;13392;p63"/>
            <p:cNvGrpSpPr/>
            <p:nvPr/>
          </p:nvGrpSpPr>
          <p:grpSpPr>
            <a:xfrm>
              <a:off x="3498748" y="2102737"/>
              <a:ext cx="94772" cy="114004"/>
              <a:chOff x="3498748" y="2102737"/>
              <a:chExt cx="94772" cy="114004"/>
            </a:xfrm>
          </p:grpSpPr>
          <p:sp>
            <p:nvSpPr>
              <p:cNvPr id="13393" name="Google Shape;13393;p63"/>
              <p:cNvSpPr/>
              <p:nvPr/>
            </p:nvSpPr>
            <p:spPr>
              <a:xfrm>
                <a:off x="3563142" y="2118482"/>
                <a:ext cx="30378" cy="19940"/>
              </a:xfrm>
              <a:custGeom>
                <a:rect b="b" l="l" r="r" t="t"/>
                <a:pathLst>
                  <a:path extrusionOk="0" h="789" w="1202">
                    <a:moveTo>
                      <a:pt x="101" y="0"/>
                    </a:moveTo>
                    <a:cubicBezTo>
                      <a:pt x="63" y="17"/>
                      <a:pt x="30" y="49"/>
                      <a:pt x="24" y="93"/>
                    </a:cubicBezTo>
                    <a:cubicBezTo>
                      <a:pt x="0" y="160"/>
                      <a:pt x="698" y="788"/>
                      <a:pt x="967" y="788"/>
                    </a:cubicBezTo>
                    <a:cubicBezTo>
                      <a:pt x="1003" y="788"/>
                      <a:pt x="1031" y="777"/>
                      <a:pt x="1049" y="752"/>
                    </a:cubicBezTo>
                    <a:cubicBezTo>
                      <a:pt x="1201" y="540"/>
                      <a:pt x="101" y="0"/>
                      <a:pt x="1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3"/>
              <p:cNvSpPr/>
              <p:nvPr/>
            </p:nvSpPr>
            <p:spPr>
              <a:xfrm>
                <a:off x="3560665" y="2174309"/>
                <a:ext cx="22518" cy="28128"/>
              </a:xfrm>
              <a:custGeom>
                <a:rect b="b" l="l" r="r" t="t"/>
                <a:pathLst>
                  <a:path extrusionOk="0" h="1113" w="891">
                    <a:moveTo>
                      <a:pt x="139" y="0"/>
                    </a:moveTo>
                    <a:cubicBezTo>
                      <a:pt x="105" y="0"/>
                      <a:pt x="74" y="16"/>
                      <a:pt x="57" y="42"/>
                    </a:cubicBezTo>
                    <a:cubicBezTo>
                      <a:pt x="0" y="93"/>
                      <a:pt x="382" y="1112"/>
                      <a:pt x="621" y="1112"/>
                    </a:cubicBezTo>
                    <a:cubicBezTo>
                      <a:pt x="633" y="1112"/>
                      <a:pt x="645" y="1110"/>
                      <a:pt x="656" y="1104"/>
                    </a:cubicBezTo>
                    <a:cubicBezTo>
                      <a:pt x="891" y="990"/>
                      <a:pt x="166" y="3"/>
                      <a:pt x="166" y="3"/>
                    </a:cubicBezTo>
                    <a:cubicBezTo>
                      <a:pt x="157" y="1"/>
                      <a:pt x="148" y="0"/>
                      <a:pt x="1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3"/>
              <p:cNvSpPr/>
              <p:nvPr/>
            </p:nvSpPr>
            <p:spPr>
              <a:xfrm>
                <a:off x="3498748" y="2102737"/>
                <a:ext cx="44101" cy="29442"/>
              </a:xfrm>
              <a:custGeom>
                <a:rect b="b" l="l" r="r" t="t"/>
                <a:pathLst>
                  <a:path extrusionOk="0" h="1165" w="1745">
                    <a:moveTo>
                      <a:pt x="874" y="1"/>
                    </a:moveTo>
                    <a:cubicBezTo>
                      <a:pt x="646" y="1"/>
                      <a:pt x="413" y="128"/>
                      <a:pt x="235" y="443"/>
                    </a:cubicBezTo>
                    <a:cubicBezTo>
                      <a:pt x="0" y="866"/>
                      <a:pt x="330" y="1164"/>
                      <a:pt x="568" y="1164"/>
                    </a:cubicBezTo>
                    <a:cubicBezTo>
                      <a:pt x="634" y="1164"/>
                      <a:pt x="693" y="1141"/>
                      <a:pt x="731" y="1092"/>
                    </a:cubicBezTo>
                    <a:cubicBezTo>
                      <a:pt x="911" y="868"/>
                      <a:pt x="1543" y="917"/>
                      <a:pt x="1641" y="590"/>
                    </a:cubicBezTo>
                    <a:cubicBezTo>
                      <a:pt x="1744" y="258"/>
                      <a:pt x="1330" y="171"/>
                      <a:pt x="1330" y="171"/>
                    </a:cubicBezTo>
                    <a:cubicBezTo>
                      <a:pt x="1194" y="65"/>
                      <a:pt x="1035" y="1"/>
                      <a:pt x="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3"/>
              <p:cNvSpPr/>
              <p:nvPr/>
            </p:nvSpPr>
            <p:spPr>
              <a:xfrm>
                <a:off x="3537259" y="2125714"/>
                <a:ext cx="22543" cy="28128"/>
              </a:xfrm>
              <a:custGeom>
                <a:rect b="b" l="l" r="r" t="t"/>
                <a:pathLst>
                  <a:path extrusionOk="0" h="1113" w="892">
                    <a:moveTo>
                      <a:pt x="140" y="1"/>
                    </a:moveTo>
                    <a:cubicBezTo>
                      <a:pt x="106" y="1"/>
                      <a:pt x="74" y="16"/>
                      <a:pt x="53" y="42"/>
                    </a:cubicBezTo>
                    <a:cubicBezTo>
                      <a:pt x="1" y="94"/>
                      <a:pt x="383" y="1113"/>
                      <a:pt x="622" y="1113"/>
                    </a:cubicBezTo>
                    <a:cubicBezTo>
                      <a:pt x="634" y="1113"/>
                      <a:pt x="646" y="1110"/>
                      <a:pt x="658" y="1105"/>
                    </a:cubicBezTo>
                    <a:cubicBezTo>
                      <a:pt x="892" y="990"/>
                      <a:pt x="167" y="4"/>
                      <a:pt x="167" y="4"/>
                    </a:cubicBezTo>
                    <a:cubicBezTo>
                      <a:pt x="158" y="2"/>
                      <a:pt x="149"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3"/>
              <p:cNvSpPr/>
              <p:nvPr/>
            </p:nvSpPr>
            <p:spPr>
              <a:xfrm>
                <a:off x="3547574" y="2148480"/>
                <a:ext cx="22543" cy="28078"/>
              </a:xfrm>
              <a:custGeom>
                <a:rect b="b" l="l" r="r" t="t"/>
                <a:pathLst>
                  <a:path extrusionOk="0" h="1111" w="892">
                    <a:moveTo>
                      <a:pt x="150" y="0"/>
                    </a:moveTo>
                    <a:cubicBezTo>
                      <a:pt x="113" y="0"/>
                      <a:pt x="81" y="15"/>
                      <a:pt x="57" y="39"/>
                    </a:cubicBezTo>
                    <a:cubicBezTo>
                      <a:pt x="1" y="96"/>
                      <a:pt x="381" y="1111"/>
                      <a:pt x="620" y="1111"/>
                    </a:cubicBezTo>
                    <a:cubicBezTo>
                      <a:pt x="633" y="1111"/>
                      <a:pt x="645" y="1108"/>
                      <a:pt x="657" y="1102"/>
                    </a:cubicBezTo>
                    <a:cubicBezTo>
                      <a:pt x="891" y="987"/>
                      <a:pt x="166" y="1"/>
                      <a:pt x="166" y="1"/>
                    </a:cubicBezTo>
                    <a:cubicBezTo>
                      <a:pt x="161" y="0"/>
                      <a:pt x="155" y="0"/>
                      <a:pt x="15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3"/>
              <p:cNvSpPr/>
              <p:nvPr/>
            </p:nvSpPr>
            <p:spPr>
              <a:xfrm>
                <a:off x="3523894" y="2125129"/>
                <a:ext cx="23503" cy="31692"/>
              </a:xfrm>
              <a:custGeom>
                <a:rect b="b" l="l" r="r" t="t"/>
                <a:pathLst>
                  <a:path extrusionOk="0" h="1254" w="930">
                    <a:moveTo>
                      <a:pt x="156" y="0"/>
                    </a:moveTo>
                    <a:cubicBezTo>
                      <a:pt x="122" y="0"/>
                      <a:pt x="89" y="13"/>
                      <a:pt x="68" y="42"/>
                    </a:cubicBezTo>
                    <a:cubicBezTo>
                      <a:pt x="0" y="94"/>
                      <a:pt x="367" y="1254"/>
                      <a:pt x="632" y="1254"/>
                    </a:cubicBezTo>
                    <a:cubicBezTo>
                      <a:pt x="644" y="1254"/>
                      <a:pt x="656" y="1251"/>
                      <a:pt x="668" y="1247"/>
                    </a:cubicBezTo>
                    <a:cubicBezTo>
                      <a:pt x="929" y="1132"/>
                      <a:pt x="188" y="4"/>
                      <a:pt x="188" y="4"/>
                    </a:cubicBezTo>
                    <a:cubicBezTo>
                      <a:pt x="177" y="2"/>
                      <a:pt x="167"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3"/>
              <p:cNvSpPr/>
              <p:nvPr/>
            </p:nvSpPr>
            <p:spPr>
              <a:xfrm>
                <a:off x="3536682" y="2155708"/>
                <a:ext cx="23503" cy="31818"/>
              </a:xfrm>
              <a:custGeom>
                <a:rect b="b" l="l" r="r" t="t"/>
                <a:pathLst>
                  <a:path extrusionOk="0" h="1259" w="930">
                    <a:moveTo>
                      <a:pt x="161" y="0"/>
                    </a:moveTo>
                    <a:cubicBezTo>
                      <a:pt x="125" y="0"/>
                      <a:pt x="89" y="16"/>
                      <a:pt x="63" y="42"/>
                    </a:cubicBezTo>
                    <a:cubicBezTo>
                      <a:pt x="1" y="99"/>
                      <a:pt x="367" y="1259"/>
                      <a:pt x="628" y="1259"/>
                    </a:cubicBezTo>
                    <a:cubicBezTo>
                      <a:pt x="640" y="1259"/>
                      <a:pt x="652" y="1257"/>
                      <a:pt x="663" y="1252"/>
                    </a:cubicBezTo>
                    <a:cubicBezTo>
                      <a:pt x="930" y="1137"/>
                      <a:pt x="189" y="4"/>
                      <a:pt x="189" y="4"/>
                    </a:cubicBezTo>
                    <a:cubicBezTo>
                      <a:pt x="180" y="2"/>
                      <a:pt x="170" y="0"/>
                      <a:pt x="1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3"/>
              <p:cNvSpPr/>
              <p:nvPr/>
            </p:nvSpPr>
            <p:spPr>
              <a:xfrm>
                <a:off x="3549495" y="2185024"/>
                <a:ext cx="23503" cy="31717"/>
              </a:xfrm>
              <a:custGeom>
                <a:rect b="b" l="l" r="r" t="t"/>
                <a:pathLst>
                  <a:path extrusionOk="0" h="1255" w="930">
                    <a:moveTo>
                      <a:pt x="156" y="0"/>
                    </a:moveTo>
                    <a:cubicBezTo>
                      <a:pt x="122" y="0"/>
                      <a:pt x="89" y="14"/>
                      <a:pt x="69" y="43"/>
                    </a:cubicBezTo>
                    <a:cubicBezTo>
                      <a:pt x="1" y="95"/>
                      <a:pt x="367" y="1254"/>
                      <a:pt x="633" y="1254"/>
                    </a:cubicBezTo>
                    <a:cubicBezTo>
                      <a:pt x="645" y="1254"/>
                      <a:pt x="656" y="1252"/>
                      <a:pt x="668" y="1247"/>
                    </a:cubicBezTo>
                    <a:cubicBezTo>
                      <a:pt x="930" y="1132"/>
                      <a:pt x="189" y="4"/>
                      <a:pt x="189" y="4"/>
                    </a:cubicBezTo>
                    <a:cubicBezTo>
                      <a:pt x="178" y="2"/>
                      <a:pt x="167"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3"/>
              <p:cNvSpPr/>
              <p:nvPr/>
            </p:nvSpPr>
            <p:spPr>
              <a:xfrm>
                <a:off x="3514922" y="2129349"/>
                <a:ext cx="18980" cy="29594"/>
              </a:xfrm>
              <a:custGeom>
                <a:rect b="b" l="l" r="r" t="t"/>
                <a:pathLst>
                  <a:path extrusionOk="0" h="1171" w="751">
                    <a:moveTo>
                      <a:pt x="141" y="1"/>
                    </a:moveTo>
                    <a:cubicBezTo>
                      <a:pt x="113" y="1"/>
                      <a:pt x="86" y="9"/>
                      <a:pt x="63" y="28"/>
                    </a:cubicBezTo>
                    <a:cubicBezTo>
                      <a:pt x="0" y="75"/>
                      <a:pt x="237" y="1171"/>
                      <a:pt x="475" y="1171"/>
                    </a:cubicBezTo>
                    <a:cubicBezTo>
                      <a:pt x="483" y="1171"/>
                      <a:pt x="491" y="1169"/>
                      <a:pt x="499" y="1167"/>
                    </a:cubicBezTo>
                    <a:cubicBezTo>
                      <a:pt x="750" y="1090"/>
                      <a:pt x="178" y="6"/>
                      <a:pt x="178" y="6"/>
                    </a:cubicBezTo>
                    <a:cubicBezTo>
                      <a:pt x="166" y="3"/>
                      <a:pt x="153" y="1"/>
                      <a:pt x="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3"/>
              <p:cNvSpPr/>
              <p:nvPr/>
            </p:nvSpPr>
            <p:spPr>
              <a:xfrm>
                <a:off x="3523742" y="2158033"/>
                <a:ext cx="18954" cy="29695"/>
              </a:xfrm>
              <a:custGeom>
                <a:rect b="b" l="l" r="r" t="t"/>
                <a:pathLst>
                  <a:path extrusionOk="0" h="1175" w="750">
                    <a:moveTo>
                      <a:pt x="147" y="0"/>
                    </a:moveTo>
                    <a:cubicBezTo>
                      <a:pt x="118" y="0"/>
                      <a:pt x="87" y="12"/>
                      <a:pt x="63" y="32"/>
                    </a:cubicBezTo>
                    <a:cubicBezTo>
                      <a:pt x="0" y="74"/>
                      <a:pt x="237" y="1175"/>
                      <a:pt x="479" y="1175"/>
                    </a:cubicBezTo>
                    <a:cubicBezTo>
                      <a:pt x="488" y="1175"/>
                      <a:pt x="496" y="1173"/>
                      <a:pt x="505" y="1171"/>
                    </a:cubicBezTo>
                    <a:cubicBezTo>
                      <a:pt x="750" y="1089"/>
                      <a:pt x="178" y="4"/>
                      <a:pt x="178" y="4"/>
                    </a:cubicBezTo>
                    <a:cubicBezTo>
                      <a:pt x="168" y="2"/>
                      <a:pt x="158" y="0"/>
                      <a:pt x="1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3"/>
              <p:cNvSpPr/>
              <p:nvPr/>
            </p:nvSpPr>
            <p:spPr>
              <a:xfrm>
                <a:off x="3532815" y="2185479"/>
                <a:ext cx="18980" cy="29645"/>
              </a:xfrm>
              <a:custGeom>
                <a:rect b="b" l="l" r="r" t="t"/>
                <a:pathLst>
                  <a:path extrusionOk="0" h="1173" w="751">
                    <a:moveTo>
                      <a:pt x="140" y="1"/>
                    </a:moveTo>
                    <a:cubicBezTo>
                      <a:pt x="113" y="1"/>
                      <a:pt x="86" y="12"/>
                      <a:pt x="64" y="30"/>
                    </a:cubicBezTo>
                    <a:cubicBezTo>
                      <a:pt x="1" y="77"/>
                      <a:pt x="238" y="1173"/>
                      <a:pt x="475" y="1173"/>
                    </a:cubicBezTo>
                    <a:cubicBezTo>
                      <a:pt x="483" y="1173"/>
                      <a:pt x="492" y="1172"/>
                      <a:pt x="500" y="1169"/>
                    </a:cubicBezTo>
                    <a:cubicBezTo>
                      <a:pt x="750" y="1093"/>
                      <a:pt x="178" y="8"/>
                      <a:pt x="178" y="8"/>
                    </a:cubicBezTo>
                    <a:cubicBezTo>
                      <a:pt x="166" y="3"/>
                      <a:pt x="153"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3"/>
              <p:cNvSpPr/>
              <p:nvPr/>
            </p:nvSpPr>
            <p:spPr>
              <a:xfrm>
                <a:off x="3504990" y="2129349"/>
                <a:ext cx="14304" cy="25272"/>
              </a:xfrm>
              <a:custGeom>
                <a:rect b="b" l="l" r="r" t="t"/>
                <a:pathLst>
                  <a:path extrusionOk="0" h="1000" w="566">
                    <a:moveTo>
                      <a:pt x="121" y="0"/>
                    </a:moveTo>
                    <a:cubicBezTo>
                      <a:pt x="98" y="0"/>
                      <a:pt x="76" y="6"/>
                      <a:pt x="59" y="17"/>
                    </a:cubicBezTo>
                    <a:cubicBezTo>
                      <a:pt x="0" y="54"/>
                      <a:pt x="129" y="1000"/>
                      <a:pt x="332" y="1000"/>
                    </a:cubicBezTo>
                    <a:cubicBezTo>
                      <a:pt x="337" y="1000"/>
                      <a:pt x="342" y="999"/>
                      <a:pt x="348" y="998"/>
                    </a:cubicBezTo>
                    <a:cubicBezTo>
                      <a:pt x="565" y="949"/>
                      <a:pt x="157" y="6"/>
                      <a:pt x="157" y="6"/>
                    </a:cubicBezTo>
                    <a:cubicBezTo>
                      <a:pt x="145" y="2"/>
                      <a:pt x="133" y="0"/>
                      <a:pt x="1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3"/>
              <p:cNvSpPr/>
              <p:nvPr/>
            </p:nvSpPr>
            <p:spPr>
              <a:xfrm>
                <a:off x="3510499" y="2153813"/>
                <a:ext cx="14304" cy="25323"/>
              </a:xfrm>
              <a:custGeom>
                <a:rect b="b" l="l" r="r" t="t"/>
                <a:pathLst>
                  <a:path extrusionOk="0" h="1002" w="566">
                    <a:moveTo>
                      <a:pt x="114" y="1"/>
                    </a:moveTo>
                    <a:cubicBezTo>
                      <a:pt x="94" y="1"/>
                      <a:pt x="75" y="6"/>
                      <a:pt x="59" y="19"/>
                    </a:cubicBezTo>
                    <a:cubicBezTo>
                      <a:pt x="0" y="56"/>
                      <a:pt x="129" y="1001"/>
                      <a:pt x="332" y="1001"/>
                    </a:cubicBezTo>
                    <a:cubicBezTo>
                      <a:pt x="337" y="1001"/>
                      <a:pt x="342" y="1001"/>
                      <a:pt x="347" y="1000"/>
                    </a:cubicBezTo>
                    <a:cubicBezTo>
                      <a:pt x="565" y="951"/>
                      <a:pt x="157" y="8"/>
                      <a:pt x="157" y="8"/>
                    </a:cubicBezTo>
                    <a:cubicBezTo>
                      <a:pt x="143" y="4"/>
                      <a:pt x="129" y="1"/>
                      <a:pt x="1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3"/>
              <p:cNvSpPr/>
              <p:nvPr/>
            </p:nvSpPr>
            <p:spPr>
              <a:xfrm>
                <a:off x="3516287" y="2177316"/>
                <a:ext cx="14304" cy="25247"/>
              </a:xfrm>
              <a:custGeom>
                <a:rect b="b" l="l" r="r" t="t"/>
                <a:pathLst>
                  <a:path extrusionOk="0" h="999" w="566">
                    <a:moveTo>
                      <a:pt x="116" y="0"/>
                    </a:moveTo>
                    <a:cubicBezTo>
                      <a:pt x="96" y="0"/>
                      <a:pt x="75" y="7"/>
                      <a:pt x="59" y="21"/>
                    </a:cubicBezTo>
                    <a:cubicBezTo>
                      <a:pt x="0" y="53"/>
                      <a:pt x="128" y="998"/>
                      <a:pt x="331" y="998"/>
                    </a:cubicBezTo>
                    <a:cubicBezTo>
                      <a:pt x="336" y="998"/>
                      <a:pt x="342" y="998"/>
                      <a:pt x="347" y="996"/>
                    </a:cubicBezTo>
                    <a:cubicBezTo>
                      <a:pt x="565" y="947"/>
                      <a:pt x="157" y="10"/>
                      <a:pt x="157" y="10"/>
                    </a:cubicBezTo>
                    <a:cubicBezTo>
                      <a:pt x="144" y="3"/>
                      <a:pt x="130" y="0"/>
                      <a:pt x="1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7" name="Google Shape;13407;p63"/>
            <p:cNvSpPr/>
            <p:nvPr/>
          </p:nvSpPr>
          <p:spPr>
            <a:xfrm>
              <a:off x="3268262" y="2017165"/>
              <a:ext cx="96187" cy="59618"/>
            </a:xfrm>
            <a:custGeom>
              <a:rect b="b" l="l" r="r" t="t"/>
              <a:pathLst>
                <a:path extrusionOk="0" h="2359" w="3806">
                  <a:moveTo>
                    <a:pt x="2539" y="0"/>
                  </a:moveTo>
                  <a:cubicBezTo>
                    <a:pt x="2486" y="0"/>
                    <a:pt x="2446" y="18"/>
                    <a:pt x="2429" y="59"/>
                  </a:cubicBezTo>
                  <a:cubicBezTo>
                    <a:pt x="2315" y="315"/>
                    <a:pt x="1999" y="402"/>
                    <a:pt x="1906" y="418"/>
                  </a:cubicBezTo>
                  <a:cubicBezTo>
                    <a:pt x="1808" y="397"/>
                    <a:pt x="1497" y="315"/>
                    <a:pt x="1378" y="59"/>
                  </a:cubicBezTo>
                  <a:cubicBezTo>
                    <a:pt x="1360" y="20"/>
                    <a:pt x="1320" y="2"/>
                    <a:pt x="1268" y="2"/>
                  </a:cubicBezTo>
                  <a:cubicBezTo>
                    <a:pt x="919" y="2"/>
                    <a:pt x="0" y="790"/>
                    <a:pt x="1171" y="1306"/>
                  </a:cubicBezTo>
                  <a:cubicBezTo>
                    <a:pt x="1171" y="1306"/>
                    <a:pt x="1018" y="1693"/>
                    <a:pt x="1247" y="1857"/>
                  </a:cubicBezTo>
                  <a:cubicBezTo>
                    <a:pt x="1427" y="1993"/>
                    <a:pt x="1748" y="1879"/>
                    <a:pt x="1873" y="2097"/>
                  </a:cubicBezTo>
                  <a:lnTo>
                    <a:pt x="1873" y="2358"/>
                  </a:lnTo>
                  <a:cubicBezTo>
                    <a:pt x="1873" y="2293"/>
                    <a:pt x="1884" y="2227"/>
                    <a:pt x="1906" y="2162"/>
                  </a:cubicBezTo>
                  <a:cubicBezTo>
                    <a:pt x="1922" y="2227"/>
                    <a:pt x="1933" y="2293"/>
                    <a:pt x="1933" y="2358"/>
                  </a:cubicBezTo>
                  <a:lnTo>
                    <a:pt x="1933" y="2097"/>
                  </a:lnTo>
                  <a:cubicBezTo>
                    <a:pt x="2059" y="1879"/>
                    <a:pt x="2380" y="1993"/>
                    <a:pt x="2560" y="1857"/>
                  </a:cubicBezTo>
                  <a:cubicBezTo>
                    <a:pt x="2789" y="1693"/>
                    <a:pt x="2642" y="1306"/>
                    <a:pt x="2642" y="1306"/>
                  </a:cubicBezTo>
                  <a:cubicBezTo>
                    <a:pt x="3805" y="791"/>
                    <a:pt x="2887" y="0"/>
                    <a:pt x="25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3"/>
            <p:cNvSpPr/>
            <p:nvPr/>
          </p:nvSpPr>
          <p:spPr>
            <a:xfrm>
              <a:off x="3320602" y="2071450"/>
              <a:ext cx="115521" cy="287399"/>
            </a:xfrm>
            <a:custGeom>
              <a:rect b="b" l="l" r="r" t="t"/>
              <a:pathLst>
                <a:path extrusionOk="0" h="11372" w="4571">
                  <a:moveTo>
                    <a:pt x="2889" y="1"/>
                  </a:moveTo>
                  <a:cubicBezTo>
                    <a:pt x="2552" y="1"/>
                    <a:pt x="2516" y="477"/>
                    <a:pt x="2516" y="477"/>
                  </a:cubicBezTo>
                  <a:cubicBezTo>
                    <a:pt x="2135" y="766"/>
                    <a:pt x="2031" y="1365"/>
                    <a:pt x="2380" y="1572"/>
                  </a:cubicBezTo>
                  <a:cubicBezTo>
                    <a:pt x="2729" y="1785"/>
                    <a:pt x="734" y="9179"/>
                    <a:pt x="522" y="9544"/>
                  </a:cubicBezTo>
                  <a:cubicBezTo>
                    <a:pt x="312" y="9905"/>
                    <a:pt x="0" y="11337"/>
                    <a:pt x="389" y="11337"/>
                  </a:cubicBezTo>
                  <a:cubicBezTo>
                    <a:pt x="393" y="11337"/>
                    <a:pt x="397" y="11337"/>
                    <a:pt x="402" y="11337"/>
                  </a:cubicBezTo>
                  <a:cubicBezTo>
                    <a:pt x="791" y="11311"/>
                    <a:pt x="755" y="10865"/>
                    <a:pt x="1118" y="10865"/>
                  </a:cubicBezTo>
                  <a:cubicBezTo>
                    <a:pt x="1136" y="10865"/>
                    <a:pt x="1155" y="10866"/>
                    <a:pt x="1176" y="10868"/>
                  </a:cubicBezTo>
                  <a:cubicBezTo>
                    <a:pt x="1545" y="10906"/>
                    <a:pt x="1708" y="11372"/>
                    <a:pt x="2017" y="11372"/>
                  </a:cubicBezTo>
                  <a:cubicBezTo>
                    <a:pt x="2063" y="11372"/>
                    <a:pt x="2113" y="11361"/>
                    <a:pt x="2167" y="11337"/>
                  </a:cubicBezTo>
                  <a:cubicBezTo>
                    <a:pt x="2576" y="11157"/>
                    <a:pt x="1966" y="10214"/>
                    <a:pt x="1966" y="9239"/>
                  </a:cubicBezTo>
                  <a:cubicBezTo>
                    <a:pt x="1966" y="8264"/>
                    <a:pt x="3399" y="2123"/>
                    <a:pt x="3399" y="2123"/>
                  </a:cubicBezTo>
                  <a:cubicBezTo>
                    <a:pt x="3399" y="2123"/>
                    <a:pt x="4570" y="1344"/>
                    <a:pt x="3579" y="401"/>
                  </a:cubicBezTo>
                  <a:cubicBezTo>
                    <a:pt x="3267" y="103"/>
                    <a:pt x="3046" y="1"/>
                    <a:pt x="2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3"/>
            <p:cNvSpPr/>
            <p:nvPr/>
          </p:nvSpPr>
          <p:spPr>
            <a:xfrm>
              <a:off x="3314359" y="2364181"/>
              <a:ext cx="78648" cy="262885"/>
            </a:xfrm>
            <a:custGeom>
              <a:rect b="b" l="l" r="r" t="t"/>
              <a:pathLst>
                <a:path extrusionOk="0" h="10402" w="3112">
                  <a:moveTo>
                    <a:pt x="2136" y="1743"/>
                  </a:moveTo>
                  <a:cubicBezTo>
                    <a:pt x="2136" y="1743"/>
                    <a:pt x="2262" y="4031"/>
                    <a:pt x="2136" y="4544"/>
                  </a:cubicBezTo>
                  <a:cubicBezTo>
                    <a:pt x="2011" y="5056"/>
                    <a:pt x="1630" y="7372"/>
                    <a:pt x="1619" y="7791"/>
                  </a:cubicBezTo>
                  <a:cubicBezTo>
                    <a:pt x="1619" y="7806"/>
                    <a:pt x="1618" y="7813"/>
                    <a:pt x="1618" y="7813"/>
                  </a:cubicBezTo>
                  <a:cubicBezTo>
                    <a:pt x="1611" y="7813"/>
                    <a:pt x="1595" y="2537"/>
                    <a:pt x="2136" y="1743"/>
                  </a:cubicBezTo>
                  <a:close/>
                  <a:moveTo>
                    <a:pt x="2132" y="0"/>
                  </a:moveTo>
                  <a:cubicBezTo>
                    <a:pt x="1550" y="0"/>
                    <a:pt x="1537" y="604"/>
                    <a:pt x="1537" y="604"/>
                  </a:cubicBezTo>
                  <a:cubicBezTo>
                    <a:pt x="1537" y="604"/>
                    <a:pt x="1136" y="226"/>
                    <a:pt x="823" y="226"/>
                  </a:cubicBezTo>
                  <a:cubicBezTo>
                    <a:pt x="709" y="226"/>
                    <a:pt x="607" y="276"/>
                    <a:pt x="540" y="413"/>
                  </a:cubicBezTo>
                  <a:cubicBezTo>
                    <a:pt x="289" y="925"/>
                    <a:pt x="872" y="2075"/>
                    <a:pt x="861" y="2506"/>
                  </a:cubicBezTo>
                  <a:cubicBezTo>
                    <a:pt x="845" y="2936"/>
                    <a:pt x="763" y="8707"/>
                    <a:pt x="763" y="8707"/>
                  </a:cubicBezTo>
                  <a:cubicBezTo>
                    <a:pt x="763" y="8707"/>
                    <a:pt x="0" y="10069"/>
                    <a:pt x="583" y="10341"/>
                  </a:cubicBezTo>
                  <a:cubicBezTo>
                    <a:pt x="672" y="10383"/>
                    <a:pt x="763" y="10401"/>
                    <a:pt x="855" y="10401"/>
                  </a:cubicBezTo>
                  <a:cubicBezTo>
                    <a:pt x="1368" y="10401"/>
                    <a:pt x="1886" y="9840"/>
                    <a:pt x="1886" y="9840"/>
                  </a:cubicBezTo>
                  <a:cubicBezTo>
                    <a:pt x="1886" y="9840"/>
                    <a:pt x="2763" y="9301"/>
                    <a:pt x="2098" y="8510"/>
                  </a:cubicBezTo>
                  <a:cubicBezTo>
                    <a:pt x="1433" y="7720"/>
                    <a:pt x="2501" y="5890"/>
                    <a:pt x="2458" y="3813"/>
                  </a:cubicBezTo>
                  <a:cubicBezTo>
                    <a:pt x="2414" y="1732"/>
                    <a:pt x="2594" y="1187"/>
                    <a:pt x="2594" y="1187"/>
                  </a:cubicBezTo>
                  <a:cubicBezTo>
                    <a:pt x="2594" y="1187"/>
                    <a:pt x="3112" y="174"/>
                    <a:pt x="2333" y="21"/>
                  </a:cubicBezTo>
                  <a:cubicBezTo>
                    <a:pt x="2259" y="7"/>
                    <a:pt x="2193" y="0"/>
                    <a:pt x="21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3"/>
            <p:cNvSpPr/>
            <p:nvPr/>
          </p:nvSpPr>
          <p:spPr>
            <a:xfrm>
              <a:off x="3205283" y="1741138"/>
              <a:ext cx="222019" cy="211278"/>
            </a:xfrm>
            <a:custGeom>
              <a:rect b="b" l="l" r="r" t="t"/>
              <a:pathLst>
                <a:path extrusionOk="0" h="8360" w="8785">
                  <a:moveTo>
                    <a:pt x="4398" y="252"/>
                  </a:moveTo>
                  <a:cubicBezTo>
                    <a:pt x="5553" y="290"/>
                    <a:pt x="6567" y="502"/>
                    <a:pt x="6567" y="709"/>
                  </a:cubicBezTo>
                  <a:cubicBezTo>
                    <a:pt x="6567" y="726"/>
                    <a:pt x="6567" y="737"/>
                    <a:pt x="6561" y="747"/>
                  </a:cubicBezTo>
                  <a:cubicBezTo>
                    <a:pt x="5771" y="480"/>
                    <a:pt x="4720" y="415"/>
                    <a:pt x="4387" y="404"/>
                  </a:cubicBezTo>
                  <a:lnTo>
                    <a:pt x="4371" y="404"/>
                  </a:lnTo>
                  <a:cubicBezTo>
                    <a:pt x="4044" y="415"/>
                    <a:pt x="3020" y="480"/>
                    <a:pt x="2235" y="747"/>
                  </a:cubicBezTo>
                  <a:cubicBezTo>
                    <a:pt x="2229" y="737"/>
                    <a:pt x="2229" y="726"/>
                    <a:pt x="2229" y="709"/>
                  </a:cubicBezTo>
                  <a:cubicBezTo>
                    <a:pt x="2229" y="502"/>
                    <a:pt x="3243" y="290"/>
                    <a:pt x="4398" y="252"/>
                  </a:cubicBezTo>
                  <a:close/>
                  <a:moveTo>
                    <a:pt x="2273" y="1118"/>
                  </a:moveTo>
                  <a:cubicBezTo>
                    <a:pt x="2458" y="1238"/>
                    <a:pt x="2660" y="1331"/>
                    <a:pt x="2867" y="1396"/>
                  </a:cubicBezTo>
                  <a:cubicBezTo>
                    <a:pt x="2747" y="1412"/>
                    <a:pt x="2627" y="1429"/>
                    <a:pt x="2507" y="1450"/>
                  </a:cubicBezTo>
                  <a:cubicBezTo>
                    <a:pt x="2202" y="1499"/>
                    <a:pt x="1908" y="1587"/>
                    <a:pt x="1625" y="1701"/>
                  </a:cubicBezTo>
                  <a:cubicBezTo>
                    <a:pt x="1619" y="1685"/>
                    <a:pt x="1619" y="1663"/>
                    <a:pt x="1619" y="1641"/>
                  </a:cubicBezTo>
                  <a:cubicBezTo>
                    <a:pt x="1619" y="1434"/>
                    <a:pt x="1886" y="1260"/>
                    <a:pt x="2273" y="1118"/>
                  </a:cubicBezTo>
                  <a:close/>
                  <a:moveTo>
                    <a:pt x="6518" y="1123"/>
                  </a:moveTo>
                  <a:cubicBezTo>
                    <a:pt x="6910" y="1260"/>
                    <a:pt x="7177" y="1434"/>
                    <a:pt x="7177" y="1647"/>
                  </a:cubicBezTo>
                  <a:cubicBezTo>
                    <a:pt x="7177" y="1663"/>
                    <a:pt x="7172" y="1685"/>
                    <a:pt x="7166" y="1701"/>
                  </a:cubicBezTo>
                  <a:cubicBezTo>
                    <a:pt x="6883" y="1587"/>
                    <a:pt x="6589" y="1499"/>
                    <a:pt x="6289" y="1450"/>
                  </a:cubicBezTo>
                  <a:cubicBezTo>
                    <a:pt x="6169" y="1429"/>
                    <a:pt x="6044" y="1412"/>
                    <a:pt x="5929" y="1396"/>
                  </a:cubicBezTo>
                  <a:cubicBezTo>
                    <a:pt x="6136" y="1331"/>
                    <a:pt x="6333" y="1238"/>
                    <a:pt x="6518" y="1123"/>
                  </a:cubicBezTo>
                  <a:close/>
                  <a:moveTo>
                    <a:pt x="1521" y="2170"/>
                  </a:moveTo>
                  <a:cubicBezTo>
                    <a:pt x="1685" y="2290"/>
                    <a:pt x="1864" y="2377"/>
                    <a:pt x="2055" y="2426"/>
                  </a:cubicBezTo>
                  <a:cubicBezTo>
                    <a:pt x="1788" y="2491"/>
                    <a:pt x="1532" y="2578"/>
                    <a:pt x="1281" y="2687"/>
                  </a:cubicBezTo>
                  <a:cubicBezTo>
                    <a:pt x="1265" y="2649"/>
                    <a:pt x="1260" y="2611"/>
                    <a:pt x="1260" y="2567"/>
                  </a:cubicBezTo>
                  <a:cubicBezTo>
                    <a:pt x="1260" y="2404"/>
                    <a:pt x="1363" y="2273"/>
                    <a:pt x="1521" y="2170"/>
                  </a:cubicBezTo>
                  <a:close/>
                  <a:moveTo>
                    <a:pt x="7270" y="2170"/>
                  </a:moveTo>
                  <a:cubicBezTo>
                    <a:pt x="7428" y="2273"/>
                    <a:pt x="7537" y="2404"/>
                    <a:pt x="7537" y="2567"/>
                  </a:cubicBezTo>
                  <a:cubicBezTo>
                    <a:pt x="7537" y="2611"/>
                    <a:pt x="7526" y="2649"/>
                    <a:pt x="7509" y="2687"/>
                  </a:cubicBezTo>
                  <a:cubicBezTo>
                    <a:pt x="7264" y="2578"/>
                    <a:pt x="7003" y="2491"/>
                    <a:pt x="6741" y="2426"/>
                  </a:cubicBezTo>
                  <a:cubicBezTo>
                    <a:pt x="6932" y="2377"/>
                    <a:pt x="7112" y="2290"/>
                    <a:pt x="7270" y="2170"/>
                  </a:cubicBezTo>
                  <a:close/>
                  <a:moveTo>
                    <a:pt x="982" y="4028"/>
                  </a:moveTo>
                  <a:cubicBezTo>
                    <a:pt x="1570" y="4377"/>
                    <a:pt x="2769" y="4436"/>
                    <a:pt x="3494" y="4436"/>
                  </a:cubicBezTo>
                  <a:cubicBezTo>
                    <a:pt x="3652" y="4436"/>
                    <a:pt x="3782" y="4436"/>
                    <a:pt x="3880" y="4431"/>
                  </a:cubicBezTo>
                  <a:lnTo>
                    <a:pt x="3880" y="4431"/>
                  </a:lnTo>
                  <a:cubicBezTo>
                    <a:pt x="3799" y="4594"/>
                    <a:pt x="3706" y="4752"/>
                    <a:pt x="3603" y="4900"/>
                  </a:cubicBezTo>
                  <a:cubicBezTo>
                    <a:pt x="3319" y="4913"/>
                    <a:pt x="3064" y="4919"/>
                    <a:pt x="2835" y="4919"/>
                  </a:cubicBezTo>
                  <a:cubicBezTo>
                    <a:pt x="1207" y="4919"/>
                    <a:pt x="886" y="4612"/>
                    <a:pt x="824" y="4469"/>
                  </a:cubicBezTo>
                  <a:cubicBezTo>
                    <a:pt x="769" y="4327"/>
                    <a:pt x="878" y="4148"/>
                    <a:pt x="982" y="4028"/>
                  </a:cubicBezTo>
                  <a:close/>
                  <a:moveTo>
                    <a:pt x="7815" y="4028"/>
                  </a:moveTo>
                  <a:cubicBezTo>
                    <a:pt x="7913" y="4148"/>
                    <a:pt x="8027" y="4327"/>
                    <a:pt x="7967" y="4469"/>
                  </a:cubicBezTo>
                  <a:cubicBezTo>
                    <a:pt x="7910" y="4616"/>
                    <a:pt x="7588" y="4921"/>
                    <a:pt x="5984" y="4921"/>
                  </a:cubicBezTo>
                  <a:cubicBezTo>
                    <a:pt x="5748" y="4921"/>
                    <a:pt x="5483" y="4914"/>
                    <a:pt x="5188" y="4900"/>
                  </a:cubicBezTo>
                  <a:cubicBezTo>
                    <a:pt x="5085" y="4752"/>
                    <a:pt x="4992" y="4594"/>
                    <a:pt x="4910" y="4431"/>
                  </a:cubicBezTo>
                  <a:cubicBezTo>
                    <a:pt x="5014" y="4431"/>
                    <a:pt x="5145" y="4436"/>
                    <a:pt x="5303" y="4436"/>
                  </a:cubicBezTo>
                  <a:cubicBezTo>
                    <a:pt x="6022" y="4436"/>
                    <a:pt x="7221" y="4377"/>
                    <a:pt x="7815" y="4028"/>
                  </a:cubicBezTo>
                  <a:close/>
                  <a:moveTo>
                    <a:pt x="8043" y="4911"/>
                  </a:moveTo>
                  <a:cubicBezTo>
                    <a:pt x="8114" y="5003"/>
                    <a:pt x="8169" y="5128"/>
                    <a:pt x="8131" y="5227"/>
                  </a:cubicBezTo>
                  <a:cubicBezTo>
                    <a:pt x="8083" y="5337"/>
                    <a:pt x="7803" y="5686"/>
                    <a:pt x="6022" y="5686"/>
                  </a:cubicBezTo>
                  <a:cubicBezTo>
                    <a:pt x="5957" y="5686"/>
                    <a:pt x="5889" y="5685"/>
                    <a:pt x="5820" y="5684"/>
                  </a:cubicBezTo>
                  <a:cubicBezTo>
                    <a:pt x="5690" y="5537"/>
                    <a:pt x="5575" y="5401"/>
                    <a:pt x="5472" y="5276"/>
                  </a:cubicBezTo>
                  <a:lnTo>
                    <a:pt x="5472" y="5276"/>
                  </a:lnTo>
                  <a:cubicBezTo>
                    <a:pt x="5640" y="5281"/>
                    <a:pt x="5799" y="5281"/>
                    <a:pt x="5951" y="5281"/>
                  </a:cubicBezTo>
                  <a:cubicBezTo>
                    <a:pt x="6986" y="5281"/>
                    <a:pt x="7678" y="5161"/>
                    <a:pt x="8043" y="4911"/>
                  </a:cubicBezTo>
                  <a:close/>
                  <a:moveTo>
                    <a:pt x="747" y="4916"/>
                  </a:moveTo>
                  <a:cubicBezTo>
                    <a:pt x="1112" y="5167"/>
                    <a:pt x="1804" y="5286"/>
                    <a:pt x="2845" y="5286"/>
                  </a:cubicBezTo>
                  <a:cubicBezTo>
                    <a:pt x="2998" y="5286"/>
                    <a:pt x="3156" y="5286"/>
                    <a:pt x="3319" y="5281"/>
                  </a:cubicBezTo>
                  <a:lnTo>
                    <a:pt x="3319" y="5281"/>
                  </a:lnTo>
                  <a:cubicBezTo>
                    <a:pt x="3221" y="5401"/>
                    <a:pt x="3107" y="5537"/>
                    <a:pt x="2970" y="5684"/>
                  </a:cubicBezTo>
                  <a:cubicBezTo>
                    <a:pt x="2900" y="5685"/>
                    <a:pt x="2832" y="5686"/>
                    <a:pt x="2766" y="5686"/>
                  </a:cubicBezTo>
                  <a:cubicBezTo>
                    <a:pt x="988" y="5686"/>
                    <a:pt x="708" y="5342"/>
                    <a:pt x="666" y="5232"/>
                  </a:cubicBezTo>
                  <a:cubicBezTo>
                    <a:pt x="627" y="5134"/>
                    <a:pt x="682" y="5009"/>
                    <a:pt x="747" y="4916"/>
                  </a:cubicBezTo>
                  <a:close/>
                  <a:moveTo>
                    <a:pt x="627" y="5690"/>
                  </a:moveTo>
                  <a:cubicBezTo>
                    <a:pt x="993" y="5924"/>
                    <a:pt x="1668" y="6038"/>
                    <a:pt x="2654" y="6049"/>
                  </a:cubicBezTo>
                  <a:cubicBezTo>
                    <a:pt x="2529" y="6202"/>
                    <a:pt x="2409" y="6360"/>
                    <a:pt x="2300" y="6523"/>
                  </a:cubicBezTo>
                  <a:cubicBezTo>
                    <a:pt x="2058" y="6545"/>
                    <a:pt x="1849" y="6555"/>
                    <a:pt x="1668" y="6555"/>
                  </a:cubicBezTo>
                  <a:cubicBezTo>
                    <a:pt x="808" y="6555"/>
                    <a:pt x="583" y="6343"/>
                    <a:pt x="529" y="6235"/>
                  </a:cubicBezTo>
                  <a:cubicBezTo>
                    <a:pt x="442" y="6077"/>
                    <a:pt x="535" y="5848"/>
                    <a:pt x="627" y="5690"/>
                  </a:cubicBezTo>
                  <a:close/>
                  <a:moveTo>
                    <a:pt x="8174" y="5690"/>
                  </a:moveTo>
                  <a:cubicBezTo>
                    <a:pt x="8261" y="5848"/>
                    <a:pt x="8354" y="6077"/>
                    <a:pt x="8267" y="6235"/>
                  </a:cubicBezTo>
                  <a:lnTo>
                    <a:pt x="8267" y="6240"/>
                  </a:lnTo>
                  <a:cubicBezTo>
                    <a:pt x="8213" y="6348"/>
                    <a:pt x="7986" y="6555"/>
                    <a:pt x="7135" y="6555"/>
                  </a:cubicBezTo>
                  <a:cubicBezTo>
                    <a:pt x="6952" y="6555"/>
                    <a:pt x="6741" y="6546"/>
                    <a:pt x="6496" y="6523"/>
                  </a:cubicBezTo>
                  <a:cubicBezTo>
                    <a:pt x="6387" y="6360"/>
                    <a:pt x="6267" y="6202"/>
                    <a:pt x="6142" y="6049"/>
                  </a:cubicBezTo>
                  <a:cubicBezTo>
                    <a:pt x="7134" y="6038"/>
                    <a:pt x="7804" y="5924"/>
                    <a:pt x="8174" y="5690"/>
                  </a:cubicBezTo>
                  <a:close/>
                  <a:moveTo>
                    <a:pt x="546" y="6725"/>
                  </a:moveTo>
                  <a:cubicBezTo>
                    <a:pt x="802" y="6856"/>
                    <a:pt x="1172" y="6916"/>
                    <a:pt x="1657" y="6916"/>
                  </a:cubicBezTo>
                  <a:cubicBezTo>
                    <a:pt x="1788" y="6916"/>
                    <a:pt x="1924" y="6916"/>
                    <a:pt x="2066" y="6905"/>
                  </a:cubicBezTo>
                  <a:lnTo>
                    <a:pt x="2066" y="6905"/>
                  </a:lnTo>
                  <a:cubicBezTo>
                    <a:pt x="2050" y="6948"/>
                    <a:pt x="2028" y="6987"/>
                    <a:pt x="2006" y="7019"/>
                  </a:cubicBezTo>
                  <a:cubicBezTo>
                    <a:pt x="1534" y="7147"/>
                    <a:pt x="1212" y="7189"/>
                    <a:pt x="993" y="7189"/>
                  </a:cubicBezTo>
                  <a:cubicBezTo>
                    <a:pt x="681" y="7189"/>
                    <a:pt x="578" y="7104"/>
                    <a:pt x="546" y="7063"/>
                  </a:cubicBezTo>
                  <a:cubicBezTo>
                    <a:pt x="486" y="6981"/>
                    <a:pt x="508" y="6845"/>
                    <a:pt x="546" y="6725"/>
                  </a:cubicBezTo>
                  <a:close/>
                  <a:moveTo>
                    <a:pt x="8245" y="6730"/>
                  </a:moveTo>
                  <a:cubicBezTo>
                    <a:pt x="8283" y="6845"/>
                    <a:pt x="8305" y="6981"/>
                    <a:pt x="8245" y="7068"/>
                  </a:cubicBezTo>
                  <a:cubicBezTo>
                    <a:pt x="8216" y="7107"/>
                    <a:pt x="8112" y="7191"/>
                    <a:pt x="7796" y="7191"/>
                  </a:cubicBezTo>
                  <a:cubicBezTo>
                    <a:pt x="7577" y="7191"/>
                    <a:pt x="7255" y="7150"/>
                    <a:pt x="6785" y="7025"/>
                  </a:cubicBezTo>
                  <a:cubicBezTo>
                    <a:pt x="6768" y="6987"/>
                    <a:pt x="6747" y="6948"/>
                    <a:pt x="6725" y="6910"/>
                  </a:cubicBezTo>
                  <a:lnTo>
                    <a:pt x="6725" y="6910"/>
                  </a:lnTo>
                  <a:cubicBezTo>
                    <a:pt x="6867" y="6921"/>
                    <a:pt x="7003" y="6921"/>
                    <a:pt x="7134" y="6921"/>
                  </a:cubicBezTo>
                  <a:cubicBezTo>
                    <a:pt x="7624" y="6921"/>
                    <a:pt x="7989" y="6856"/>
                    <a:pt x="8245" y="6730"/>
                  </a:cubicBezTo>
                  <a:close/>
                  <a:moveTo>
                    <a:pt x="1810" y="7444"/>
                  </a:moveTo>
                  <a:cubicBezTo>
                    <a:pt x="1630" y="7848"/>
                    <a:pt x="1559" y="7973"/>
                    <a:pt x="1069" y="7995"/>
                  </a:cubicBezTo>
                  <a:cubicBezTo>
                    <a:pt x="1039" y="7996"/>
                    <a:pt x="1009" y="7997"/>
                    <a:pt x="978" y="7997"/>
                  </a:cubicBezTo>
                  <a:cubicBezTo>
                    <a:pt x="814" y="7997"/>
                    <a:pt x="642" y="7968"/>
                    <a:pt x="573" y="7858"/>
                  </a:cubicBezTo>
                  <a:cubicBezTo>
                    <a:pt x="513" y="7766"/>
                    <a:pt x="529" y="7613"/>
                    <a:pt x="567" y="7493"/>
                  </a:cubicBezTo>
                  <a:lnTo>
                    <a:pt x="567" y="7493"/>
                  </a:lnTo>
                  <a:cubicBezTo>
                    <a:pt x="690" y="7533"/>
                    <a:pt x="821" y="7554"/>
                    <a:pt x="953" y="7554"/>
                  </a:cubicBezTo>
                  <a:cubicBezTo>
                    <a:pt x="968" y="7554"/>
                    <a:pt x="983" y="7554"/>
                    <a:pt x="998" y="7553"/>
                  </a:cubicBezTo>
                  <a:cubicBezTo>
                    <a:pt x="1270" y="7548"/>
                    <a:pt x="1543" y="7510"/>
                    <a:pt x="1810" y="7444"/>
                  </a:cubicBezTo>
                  <a:close/>
                  <a:moveTo>
                    <a:pt x="6981" y="7450"/>
                  </a:moveTo>
                  <a:cubicBezTo>
                    <a:pt x="7253" y="7515"/>
                    <a:pt x="7526" y="7553"/>
                    <a:pt x="7798" y="7559"/>
                  </a:cubicBezTo>
                  <a:cubicBezTo>
                    <a:pt x="7945" y="7559"/>
                    <a:pt x="8093" y="7542"/>
                    <a:pt x="8229" y="7499"/>
                  </a:cubicBezTo>
                  <a:lnTo>
                    <a:pt x="8229" y="7499"/>
                  </a:lnTo>
                  <a:cubicBezTo>
                    <a:pt x="8261" y="7613"/>
                    <a:pt x="8283" y="7766"/>
                    <a:pt x="8218" y="7858"/>
                  </a:cubicBezTo>
                  <a:lnTo>
                    <a:pt x="8223" y="7864"/>
                  </a:lnTo>
                  <a:cubicBezTo>
                    <a:pt x="8150" y="7976"/>
                    <a:pt x="7954" y="8001"/>
                    <a:pt x="7785" y="8001"/>
                  </a:cubicBezTo>
                  <a:cubicBezTo>
                    <a:pt x="7765" y="8001"/>
                    <a:pt x="7746" y="8001"/>
                    <a:pt x="7727" y="8000"/>
                  </a:cubicBezTo>
                  <a:cubicBezTo>
                    <a:pt x="7237" y="7978"/>
                    <a:pt x="7161" y="7853"/>
                    <a:pt x="6981" y="7450"/>
                  </a:cubicBezTo>
                  <a:close/>
                  <a:moveTo>
                    <a:pt x="4393" y="1"/>
                  </a:moveTo>
                  <a:cubicBezTo>
                    <a:pt x="3668" y="28"/>
                    <a:pt x="1979" y="137"/>
                    <a:pt x="1979" y="709"/>
                  </a:cubicBezTo>
                  <a:cubicBezTo>
                    <a:pt x="1979" y="753"/>
                    <a:pt x="1984" y="791"/>
                    <a:pt x="2001" y="829"/>
                  </a:cubicBezTo>
                  <a:cubicBezTo>
                    <a:pt x="1565" y="1014"/>
                    <a:pt x="1249" y="1276"/>
                    <a:pt x="1249" y="1641"/>
                  </a:cubicBezTo>
                  <a:cubicBezTo>
                    <a:pt x="1249" y="1723"/>
                    <a:pt x="1265" y="1799"/>
                    <a:pt x="1292" y="1875"/>
                  </a:cubicBezTo>
                  <a:cubicBezTo>
                    <a:pt x="1020" y="2061"/>
                    <a:pt x="884" y="2290"/>
                    <a:pt x="884" y="2562"/>
                  </a:cubicBezTo>
                  <a:cubicBezTo>
                    <a:pt x="884" y="2671"/>
                    <a:pt x="905" y="2775"/>
                    <a:pt x="954" y="2873"/>
                  </a:cubicBezTo>
                  <a:cubicBezTo>
                    <a:pt x="731" y="3031"/>
                    <a:pt x="595" y="3221"/>
                    <a:pt x="595" y="3456"/>
                  </a:cubicBezTo>
                  <a:cubicBezTo>
                    <a:pt x="595" y="3570"/>
                    <a:pt x="633" y="3684"/>
                    <a:pt x="698" y="3777"/>
                  </a:cubicBezTo>
                  <a:cubicBezTo>
                    <a:pt x="551" y="3951"/>
                    <a:pt x="344" y="4278"/>
                    <a:pt x="475" y="4605"/>
                  </a:cubicBezTo>
                  <a:cubicBezTo>
                    <a:pt x="480" y="4611"/>
                    <a:pt x="486" y="4622"/>
                    <a:pt x="491" y="4633"/>
                  </a:cubicBezTo>
                  <a:cubicBezTo>
                    <a:pt x="366" y="4791"/>
                    <a:pt x="202" y="5069"/>
                    <a:pt x="317" y="5357"/>
                  </a:cubicBezTo>
                  <a:cubicBezTo>
                    <a:pt x="328" y="5379"/>
                    <a:pt x="339" y="5401"/>
                    <a:pt x="350" y="5428"/>
                  </a:cubicBezTo>
                  <a:cubicBezTo>
                    <a:pt x="219" y="5624"/>
                    <a:pt x="1" y="6038"/>
                    <a:pt x="192" y="6404"/>
                  </a:cubicBezTo>
                  <a:cubicBezTo>
                    <a:pt x="208" y="6431"/>
                    <a:pt x="224" y="6458"/>
                    <a:pt x="241" y="6480"/>
                  </a:cubicBezTo>
                  <a:cubicBezTo>
                    <a:pt x="153" y="6665"/>
                    <a:pt x="44" y="7014"/>
                    <a:pt x="241" y="7281"/>
                  </a:cubicBezTo>
                  <a:cubicBezTo>
                    <a:pt x="175" y="7461"/>
                    <a:pt x="83" y="7793"/>
                    <a:pt x="251" y="8055"/>
                  </a:cubicBezTo>
                  <a:cubicBezTo>
                    <a:pt x="382" y="8256"/>
                    <a:pt x="627" y="8360"/>
                    <a:pt x="976" y="8360"/>
                  </a:cubicBezTo>
                  <a:lnTo>
                    <a:pt x="1069" y="8360"/>
                  </a:lnTo>
                  <a:cubicBezTo>
                    <a:pt x="1804" y="8327"/>
                    <a:pt x="1941" y="8016"/>
                    <a:pt x="2153" y="7548"/>
                  </a:cubicBezTo>
                  <a:cubicBezTo>
                    <a:pt x="2251" y="7314"/>
                    <a:pt x="2366" y="7085"/>
                    <a:pt x="2496" y="6867"/>
                  </a:cubicBezTo>
                  <a:lnTo>
                    <a:pt x="2545" y="6861"/>
                  </a:lnTo>
                  <a:lnTo>
                    <a:pt x="2540" y="6807"/>
                  </a:lnTo>
                  <a:cubicBezTo>
                    <a:pt x="2714" y="6529"/>
                    <a:pt x="2916" y="6273"/>
                    <a:pt x="3139" y="6033"/>
                  </a:cubicBezTo>
                  <a:cubicBezTo>
                    <a:pt x="4502" y="4551"/>
                    <a:pt x="4365" y="4044"/>
                    <a:pt x="4251" y="3897"/>
                  </a:cubicBezTo>
                  <a:lnTo>
                    <a:pt x="4251" y="3897"/>
                  </a:lnTo>
                  <a:lnTo>
                    <a:pt x="4022" y="4077"/>
                  </a:lnTo>
                  <a:lnTo>
                    <a:pt x="4022" y="4060"/>
                  </a:lnTo>
                  <a:cubicBezTo>
                    <a:pt x="3895" y="4067"/>
                    <a:pt x="3725" y="4071"/>
                    <a:pt x="3530" y="4071"/>
                  </a:cubicBezTo>
                  <a:cubicBezTo>
                    <a:pt x="2703" y="4071"/>
                    <a:pt x="1426" y="3991"/>
                    <a:pt x="1047" y="3630"/>
                  </a:cubicBezTo>
                  <a:cubicBezTo>
                    <a:pt x="993" y="3592"/>
                    <a:pt x="960" y="3526"/>
                    <a:pt x="960" y="3456"/>
                  </a:cubicBezTo>
                  <a:cubicBezTo>
                    <a:pt x="960" y="3347"/>
                    <a:pt x="1042" y="3243"/>
                    <a:pt x="1183" y="3145"/>
                  </a:cubicBezTo>
                  <a:cubicBezTo>
                    <a:pt x="1597" y="3461"/>
                    <a:pt x="2382" y="3537"/>
                    <a:pt x="3020" y="3537"/>
                  </a:cubicBezTo>
                  <a:cubicBezTo>
                    <a:pt x="3352" y="3537"/>
                    <a:pt x="3679" y="3521"/>
                    <a:pt x="4006" y="3483"/>
                  </a:cubicBezTo>
                  <a:lnTo>
                    <a:pt x="3968" y="3123"/>
                  </a:lnTo>
                  <a:cubicBezTo>
                    <a:pt x="3761" y="3146"/>
                    <a:pt x="3417" y="3171"/>
                    <a:pt x="3042" y="3171"/>
                  </a:cubicBezTo>
                  <a:cubicBezTo>
                    <a:pt x="2519" y="3171"/>
                    <a:pt x="1934" y="3123"/>
                    <a:pt x="1576" y="2954"/>
                  </a:cubicBezTo>
                  <a:cubicBezTo>
                    <a:pt x="2011" y="2791"/>
                    <a:pt x="2622" y="2666"/>
                    <a:pt x="3216" y="2589"/>
                  </a:cubicBezTo>
                  <a:cubicBezTo>
                    <a:pt x="3319" y="2595"/>
                    <a:pt x="3423" y="2595"/>
                    <a:pt x="3521" y="2595"/>
                  </a:cubicBezTo>
                  <a:cubicBezTo>
                    <a:pt x="3788" y="2595"/>
                    <a:pt x="3989" y="2584"/>
                    <a:pt x="4049" y="2578"/>
                  </a:cubicBezTo>
                  <a:lnTo>
                    <a:pt x="4022" y="2213"/>
                  </a:lnTo>
                  <a:lnTo>
                    <a:pt x="3984" y="2213"/>
                  </a:lnTo>
                  <a:lnTo>
                    <a:pt x="3984" y="2148"/>
                  </a:lnTo>
                  <a:cubicBezTo>
                    <a:pt x="3837" y="2153"/>
                    <a:pt x="3548" y="2175"/>
                    <a:pt x="3194" y="2213"/>
                  </a:cubicBezTo>
                  <a:cubicBezTo>
                    <a:pt x="2731" y="2197"/>
                    <a:pt x="2219" y="2132"/>
                    <a:pt x="1902" y="1974"/>
                  </a:cubicBezTo>
                  <a:cubicBezTo>
                    <a:pt x="2115" y="1903"/>
                    <a:pt x="2338" y="1843"/>
                    <a:pt x="2562" y="1805"/>
                  </a:cubicBezTo>
                  <a:cubicBezTo>
                    <a:pt x="3030" y="1723"/>
                    <a:pt x="3510" y="1679"/>
                    <a:pt x="3989" y="1674"/>
                  </a:cubicBezTo>
                  <a:lnTo>
                    <a:pt x="3989" y="1309"/>
                  </a:lnTo>
                  <a:cubicBezTo>
                    <a:pt x="3979" y="1309"/>
                    <a:pt x="3799" y="1309"/>
                    <a:pt x="3537" y="1325"/>
                  </a:cubicBezTo>
                  <a:cubicBezTo>
                    <a:pt x="3216" y="1249"/>
                    <a:pt x="2894" y="1145"/>
                    <a:pt x="2589" y="1014"/>
                  </a:cubicBezTo>
                  <a:cubicBezTo>
                    <a:pt x="3178" y="843"/>
                    <a:pt x="3784" y="757"/>
                    <a:pt x="4389" y="757"/>
                  </a:cubicBezTo>
                  <a:cubicBezTo>
                    <a:pt x="4995" y="757"/>
                    <a:pt x="5600" y="843"/>
                    <a:pt x="6185" y="1014"/>
                  </a:cubicBezTo>
                  <a:cubicBezTo>
                    <a:pt x="5880" y="1145"/>
                    <a:pt x="5564" y="1249"/>
                    <a:pt x="5237" y="1325"/>
                  </a:cubicBezTo>
                  <a:cubicBezTo>
                    <a:pt x="4976" y="1309"/>
                    <a:pt x="4801" y="1309"/>
                    <a:pt x="4785" y="1309"/>
                  </a:cubicBezTo>
                  <a:lnTo>
                    <a:pt x="4785" y="1674"/>
                  </a:lnTo>
                  <a:cubicBezTo>
                    <a:pt x="5265" y="1679"/>
                    <a:pt x="5744" y="1723"/>
                    <a:pt x="6218" y="1805"/>
                  </a:cubicBezTo>
                  <a:cubicBezTo>
                    <a:pt x="6441" y="1843"/>
                    <a:pt x="6659" y="1903"/>
                    <a:pt x="6877" y="1974"/>
                  </a:cubicBezTo>
                  <a:cubicBezTo>
                    <a:pt x="6561" y="2132"/>
                    <a:pt x="6044" y="2197"/>
                    <a:pt x="5581" y="2213"/>
                  </a:cubicBezTo>
                  <a:cubicBezTo>
                    <a:pt x="5232" y="2170"/>
                    <a:pt x="4938" y="2153"/>
                    <a:pt x="4796" y="2148"/>
                  </a:cubicBezTo>
                  <a:lnTo>
                    <a:pt x="4796" y="2213"/>
                  </a:lnTo>
                  <a:lnTo>
                    <a:pt x="4752" y="2213"/>
                  </a:lnTo>
                  <a:lnTo>
                    <a:pt x="4731" y="2578"/>
                  </a:lnTo>
                  <a:cubicBezTo>
                    <a:pt x="4790" y="2584"/>
                    <a:pt x="4987" y="2595"/>
                    <a:pt x="5259" y="2595"/>
                  </a:cubicBezTo>
                  <a:cubicBezTo>
                    <a:pt x="5352" y="2595"/>
                    <a:pt x="5455" y="2595"/>
                    <a:pt x="5564" y="2589"/>
                  </a:cubicBezTo>
                  <a:cubicBezTo>
                    <a:pt x="6153" y="2666"/>
                    <a:pt x="6768" y="2791"/>
                    <a:pt x="7204" y="2954"/>
                  </a:cubicBezTo>
                  <a:cubicBezTo>
                    <a:pt x="6846" y="3123"/>
                    <a:pt x="6261" y="3171"/>
                    <a:pt x="5738" y="3171"/>
                  </a:cubicBezTo>
                  <a:cubicBezTo>
                    <a:pt x="5363" y="3171"/>
                    <a:pt x="5019" y="3146"/>
                    <a:pt x="4812" y="3123"/>
                  </a:cubicBezTo>
                  <a:lnTo>
                    <a:pt x="4769" y="3483"/>
                  </a:lnTo>
                  <a:cubicBezTo>
                    <a:pt x="5096" y="3521"/>
                    <a:pt x="5428" y="3537"/>
                    <a:pt x="5755" y="3537"/>
                  </a:cubicBezTo>
                  <a:cubicBezTo>
                    <a:pt x="6392" y="3537"/>
                    <a:pt x="7177" y="3461"/>
                    <a:pt x="7591" y="3145"/>
                  </a:cubicBezTo>
                  <a:cubicBezTo>
                    <a:pt x="7733" y="3243"/>
                    <a:pt x="7815" y="3347"/>
                    <a:pt x="7815" y="3456"/>
                  </a:cubicBezTo>
                  <a:cubicBezTo>
                    <a:pt x="7815" y="3526"/>
                    <a:pt x="7782" y="3592"/>
                    <a:pt x="7733" y="3630"/>
                  </a:cubicBezTo>
                  <a:cubicBezTo>
                    <a:pt x="7354" y="3991"/>
                    <a:pt x="6077" y="4071"/>
                    <a:pt x="5247" y="4071"/>
                  </a:cubicBezTo>
                  <a:cubicBezTo>
                    <a:pt x="5051" y="4071"/>
                    <a:pt x="4880" y="4067"/>
                    <a:pt x="4752" y="4060"/>
                  </a:cubicBezTo>
                  <a:lnTo>
                    <a:pt x="4752" y="4077"/>
                  </a:lnTo>
                  <a:lnTo>
                    <a:pt x="4529" y="3897"/>
                  </a:lnTo>
                  <a:lnTo>
                    <a:pt x="4529" y="3897"/>
                  </a:lnTo>
                  <a:cubicBezTo>
                    <a:pt x="4409" y="4044"/>
                    <a:pt x="4278" y="4551"/>
                    <a:pt x="5640" y="6033"/>
                  </a:cubicBezTo>
                  <a:cubicBezTo>
                    <a:pt x="5858" y="6273"/>
                    <a:pt x="6060" y="6529"/>
                    <a:pt x="6240" y="6807"/>
                  </a:cubicBezTo>
                  <a:lnTo>
                    <a:pt x="6234" y="6861"/>
                  </a:lnTo>
                  <a:lnTo>
                    <a:pt x="6278" y="6867"/>
                  </a:lnTo>
                  <a:cubicBezTo>
                    <a:pt x="6409" y="7085"/>
                    <a:pt x="6523" y="7314"/>
                    <a:pt x="6627" y="7548"/>
                  </a:cubicBezTo>
                  <a:cubicBezTo>
                    <a:pt x="6834" y="8016"/>
                    <a:pt x="6970" y="8327"/>
                    <a:pt x="7706" y="8360"/>
                  </a:cubicBezTo>
                  <a:lnTo>
                    <a:pt x="7798" y="8360"/>
                  </a:lnTo>
                  <a:cubicBezTo>
                    <a:pt x="8152" y="8360"/>
                    <a:pt x="8398" y="8256"/>
                    <a:pt x="8523" y="8055"/>
                  </a:cubicBezTo>
                  <a:cubicBezTo>
                    <a:pt x="8692" y="7793"/>
                    <a:pt x="8605" y="7461"/>
                    <a:pt x="8534" y="7281"/>
                  </a:cubicBezTo>
                  <a:cubicBezTo>
                    <a:pt x="8736" y="7014"/>
                    <a:pt x="8627" y="6665"/>
                    <a:pt x="8539" y="6485"/>
                  </a:cubicBezTo>
                  <a:cubicBezTo>
                    <a:pt x="8556" y="6458"/>
                    <a:pt x="8572" y="6431"/>
                    <a:pt x="8588" y="6409"/>
                  </a:cubicBezTo>
                  <a:cubicBezTo>
                    <a:pt x="8785" y="6044"/>
                    <a:pt x="8567" y="5630"/>
                    <a:pt x="8430" y="5428"/>
                  </a:cubicBezTo>
                  <a:cubicBezTo>
                    <a:pt x="8447" y="5406"/>
                    <a:pt x="8458" y="5385"/>
                    <a:pt x="8463" y="5363"/>
                  </a:cubicBezTo>
                  <a:cubicBezTo>
                    <a:pt x="8577" y="5074"/>
                    <a:pt x="8419" y="4796"/>
                    <a:pt x="8289" y="4633"/>
                  </a:cubicBezTo>
                  <a:cubicBezTo>
                    <a:pt x="8294" y="4627"/>
                    <a:pt x="8300" y="4616"/>
                    <a:pt x="8305" y="4605"/>
                  </a:cubicBezTo>
                  <a:cubicBezTo>
                    <a:pt x="8441" y="4278"/>
                    <a:pt x="8229" y="3957"/>
                    <a:pt x="8082" y="3783"/>
                  </a:cubicBezTo>
                  <a:cubicBezTo>
                    <a:pt x="8147" y="3684"/>
                    <a:pt x="8185" y="3570"/>
                    <a:pt x="8185" y="3456"/>
                  </a:cubicBezTo>
                  <a:cubicBezTo>
                    <a:pt x="8185" y="3221"/>
                    <a:pt x="8049" y="3031"/>
                    <a:pt x="7831" y="2873"/>
                  </a:cubicBezTo>
                  <a:cubicBezTo>
                    <a:pt x="7875" y="2775"/>
                    <a:pt x="7896" y="2671"/>
                    <a:pt x="7896" y="2562"/>
                  </a:cubicBezTo>
                  <a:cubicBezTo>
                    <a:pt x="7896" y="2290"/>
                    <a:pt x="7760" y="2061"/>
                    <a:pt x="7488" y="1875"/>
                  </a:cubicBezTo>
                  <a:cubicBezTo>
                    <a:pt x="7520" y="1799"/>
                    <a:pt x="7531" y="1723"/>
                    <a:pt x="7531" y="1641"/>
                  </a:cubicBezTo>
                  <a:cubicBezTo>
                    <a:pt x="7531" y="1276"/>
                    <a:pt x="7215" y="1014"/>
                    <a:pt x="6779" y="829"/>
                  </a:cubicBezTo>
                  <a:cubicBezTo>
                    <a:pt x="6796" y="791"/>
                    <a:pt x="6801" y="753"/>
                    <a:pt x="6807" y="709"/>
                  </a:cubicBezTo>
                  <a:cubicBezTo>
                    <a:pt x="6807" y="143"/>
                    <a:pt x="5117" y="28"/>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3"/>
            <p:cNvSpPr/>
            <p:nvPr/>
          </p:nvSpPr>
          <p:spPr>
            <a:xfrm>
              <a:off x="3304301" y="1771162"/>
              <a:ext cx="24135" cy="107029"/>
            </a:xfrm>
            <a:custGeom>
              <a:rect b="b" l="l" r="r" t="t"/>
              <a:pathLst>
                <a:path extrusionOk="0" h="4235" w="955">
                  <a:moveTo>
                    <a:pt x="475" y="1"/>
                  </a:moveTo>
                  <a:cubicBezTo>
                    <a:pt x="475" y="1"/>
                    <a:pt x="213" y="34"/>
                    <a:pt x="137" y="77"/>
                  </a:cubicBezTo>
                  <a:cubicBezTo>
                    <a:pt x="61" y="115"/>
                    <a:pt x="1" y="1102"/>
                    <a:pt x="126" y="1211"/>
                  </a:cubicBezTo>
                  <a:cubicBezTo>
                    <a:pt x="251" y="1314"/>
                    <a:pt x="44" y="1478"/>
                    <a:pt x="55" y="1739"/>
                  </a:cubicBezTo>
                  <a:cubicBezTo>
                    <a:pt x="61" y="2006"/>
                    <a:pt x="126" y="2872"/>
                    <a:pt x="191" y="3014"/>
                  </a:cubicBezTo>
                  <a:cubicBezTo>
                    <a:pt x="251" y="3150"/>
                    <a:pt x="240" y="4235"/>
                    <a:pt x="475" y="4235"/>
                  </a:cubicBezTo>
                  <a:cubicBezTo>
                    <a:pt x="709" y="4235"/>
                    <a:pt x="698" y="3150"/>
                    <a:pt x="763" y="3014"/>
                  </a:cubicBezTo>
                  <a:cubicBezTo>
                    <a:pt x="823" y="2878"/>
                    <a:pt x="889" y="2006"/>
                    <a:pt x="900" y="1739"/>
                  </a:cubicBezTo>
                  <a:cubicBezTo>
                    <a:pt x="905" y="1478"/>
                    <a:pt x="704" y="1314"/>
                    <a:pt x="829" y="1211"/>
                  </a:cubicBezTo>
                  <a:cubicBezTo>
                    <a:pt x="954" y="1102"/>
                    <a:pt x="894" y="121"/>
                    <a:pt x="818" y="77"/>
                  </a:cubicBezTo>
                  <a:cubicBezTo>
                    <a:pt x="742" y="28"/>
                    <a:pt x="475" y="1"/>
                    <a:pt x="4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3"/>
            <p:cNvSpPr/>
            <p:nvPr/>
          </p:nvSpPr>
          <p:spPr>
            <a:xfrm>
              <a:off x="3281581" y="1617733"/>
              <a:ext cx="31970" cy="31110"/>
            </a:xfrm>
            <a:custGeom>
              <a:rect b="b" l="l" r="r" t="t"/>
              <a:pathLst>
                <a:path extrusionOk="0" h="1231" w="1265">
                  <a:moveTo>
                    <a:pt x="811" y="1"/>
                  </a:moveTo>
                  <a:cubicBezTo>
                    <a:pt x="603" y="1"/>
                    <a:pt x="245" y="106"/>
                    <a:pt x="126" y="241"/>
                  </a:cubicBezTo>
                  <a:cubicBezTo>
                    <a:pt x="1" y="383"/>
                    <a:pt x="1" y="868"/>
                    <a:pt x="88" y="983"/>
                  </a:cubicBezTo>
                  <a:cubicBezTo>
                    <a:pt x="162" y="1080"/>
                    <a:pt x="321" y="1230"/>
                    <a:pt x="505" y="1230"/>
                  </a:cubicBezTo>
                  <a:cubicBezTo>
                    <a:pt x="536" y="1230"/>
                    <a:pt x="568" y="1226"/>
                    <a:pt x="600" y="1217"/>
                  </a:cubicBezTo>
                  <a:cubicBezTo>
                    <a:pt x="823" y="1151"/>
                    <a:pt x="1058" y="683"/>
                    <a:pt x="1161" y="568"/>
                  </a:cubicBezTo>
                  <a:cubicBezTo>
                    <a:pt x="1265" y="454"/>
                    <a:pt x="1134" y="18"/>
                    <a:pt x="840" y="2"/>
                  </a:cubicBezTo>
                  <a:cubicBezTo>
                    <a:pt x="830" y="1"/>
                    <a:pt x="821" y="1"/>
                    <a:pt x="81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3"/>
            <p:cNvSpPr/>
            <p:nvPr/>
          </p:nvSpPr>
          <p:spPr>
            <a:xfrm>
              <a:off x="3320703" y="1617733"/>
              <a:ext cx="31818" cy="31110"/>
            </a:xfrm>
            <a:custGeom>
              <a:rect b="b" l="l" r="r" t="t"/>
              <a:pathLst>
                <a:path extrusionOk="0" h="1231" w="1259">
                  <a:moveTo>
                    <a:pt x="453" y="1"/>
                  </a:moveTo>
                  <a:cubicBezTo>
                    <a:pt x="444" y="1"/>
                    <a:pt x="434" y="1"/>
                    <a:pt x="425" y="2"/>
                  </a:cubicBezTo>
                  <a:cubicBezTo>
                    <a:pt x="131" y="18"/>
                    <a:pt x="0" y="454"/>
                    <a:pt x="104" y="568"/>
                  </a:cubicBezTo>
                  <a:cubicBezTo>
                    <a:pt x="207" y="683"/>
                    <a:pt x="436" y="1151"/>
                    <a:pt x="659" y="1217"/>
                  </a:cubicBezTo>
                  <a:cubicBezTo>
                    <a:pt x="691" y="1226"/>
                    <a:pt x="723" y="1230"/>
                    <a:pt x="754" y="1230"/>
                  </a:cubicBezTo>
                  <a:cubicBezTo>
                    <a:pt x="938" y="1230"/>
                    <a:pt x="1097" y="1080"/>
                    <a:pt x="1172" y="983"/>
                  </a:cubicBezTo>
                  <a:cubicBezTo>
                    <a:pt x="1259" y="868"/>
                    <a:pt x="1259" y="383"/>
                    <a:pt x="1133" y="241"/>
                  </a:cubicBezTo>
                  <a:cubicBezTo>
                    <a:pt x="1014" y="106"/>
                    <a:pt x="656" y="1"/>
                    <a:pt x="4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3"/>
            <p:cNvSpPr/>
            <p:nvPr/>
          </p:nvSpPr>
          <p:spPr>
            <a:xfrm>
              <a:off x="3305817" y="1641994"/>
              <a:ext cx="23984" cy="19359"/>
            </a:xfrm>
            <a:custGeom>
              <a:rect b="b" l="l" r="r" t="t"/>
              <a:pathLst>
                <a:path extrusionOk="0" h="766" w="949">
                  <a:moveTo>
                    <a:pt x="475" y="1"/>
                  </a:moveTo>
                  <a:cubicBezTo>
                    <a:pt x="355" y="1"/>
                    <a:pt x="1" y="655"/>
                    <a:pt x="208" y="742"/>
                  </a:cubicBezTo>
                  <a:cubicBezTo>
                    <a:pt x="247" y="758"/>
                    <a:pt x="281" y="765"/>
                    <a:pt x="311" y="765"/>
                  </a:cubicBezTo>
                  <a:cubicBezTo>
                    <a:pt x="435" y="765"/>
                    <a:pt x="475" y="644"/>
                    <a:pt x="475" y="644"/>
                  </a:cubicBezTo>
                  <a:cubicBezTo>
                    <a:pt x="475" y="644"/>
                    <a:pt x="514" y="765"/>
                    <a:pt x="639" y="765"/>
                  </a:cubicBezTo>
                  <a:cubicBezTo>
                    <a:pt x="668" y="765"/>
                    <a:pt x="702" y="758"/>
                    <a:pt x="742" y="742"/>
                  </a:cubicBezTo>
                  <a:cubicBezTo>
                    <a:pt x="949" y="655"/>
                    <a:pt x="594" y="1"/>
                    <a:pt x="4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5" name="Google Shape;13415;p63"/>
          <p:cNvGrpSpPr/>
          <p:nvPr/>
        </p:nvGrpSpPr>
        <p:grpSpPr>
          <a:xfrm>
            <a:off x="3572045" y="1558993"/>
            <a:ext cx="451013" cy="1136125"/>
            <a:chOff x="3827467" y="1557988"/>
            <a:chExt cx="451013" cy="1136125"/>
          </a:xfrm>
        </p:grpSpPr>
        <p:sp>
          <p:nvSpPr>
            <p:cNvPr id="13416" name="Google Shape;13416;p63"/>
            <p:cNvSpPr/>
            <p:nvPr/>
          </p:nvSpPr>
          <p:spPr>
            <a:xfrm>
              <a:off x="3827467" y="1557988"/>
              <a:ext cx="451013" cy="1136125"/>
            </a:xfrm>
            <a:custGeom>
              <a:rect b="b" l="l" r="r" t="t"/>
              <a:pathLst>
                <a:path extrusionOk="0" h="44955" w="17846">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7" name="Google Shape;13417;p63"/>
            <p:cNvGrpSpPr/>
            <p:nvPr/>
          </p:nvGrpSpPr>
          <p:grpSpPr>
            <a:xfrm>
              <a:off x="3979228" y="1581563"/>
              <a:ext cx="147768" cy="558502"/>
              <a:chOff x="3979228" y="1581563"/>
              <a:chExt cx="147768" cy="558502"/>
            </a:xfrm>
          </p:grpSpPr>
          <p:sp>
            <p:nvSpPr>
              <p:cNvPr id="13418" name="Google Shape;13418;p63"/>
              <p:cNvSpPr/>
              <p:nvPr/>
            </p:nvSpPr>
            <p:spPr>
              <a:xfrm>
                <a:off x="3979228" y="1780614"/>
                <a:ext cx="147768" cy="143194"/>
              </a:xfrm>
              <a:custGeom>
                <a:rect b="b" l="l" r="r" t="t"/>
                <a:pathLst>
                  <a:path extrusionOk="0" h="5666" w="5847">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3"/>
              <p:cNvSpPr/>
              <p:nvPr/>
            </p:nvSpPr>
            <p:spPr>
              <a:xfrm>
                <a:off x="4008696" y="1581563"/>
                <a:ext cx="88024" cy="80796"/>
              </a:xfrm>
              <a:custGeom>
                <a:rect b="b" l="l" r="r" t="t"/>
                <a:pathLst>
                  <a:path extrusionOk="0" h="3197" w="3483">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3"/>
              <p:cNvSpPr/>
              <p:nvPr/>
            </p:nvSpPr>
            <p:spPr>
              <a:xfrm>
                <a:off x="4018199" y="1882715"/>
                <a:ext cx="105361" cy="130583"/>
              </a:xfrm>
              <a:custGeom>
                <a:rect b="b" l="l" r="r" t="t"/>
                <a:pathLst>
                  <a:path extrusionOk="0" h="5167" w="4169">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3"/>
              <p:cNvSpPr/>
              <p:nvPr/>
            </p:nvSpPr>
            <p:spPr>
              <a:xfrm>
                <a:off x="3989413" y="2001041"/>
                <a:ext cx="124366" cy="139024"/>
              </a:xfrm>
              <a:custGeom>
                <a:rect b="b" l="l" r="r" t="t"/>
                <a:pathLst>
                  <a:path extrusionOk="0" h="5501" w="4921">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3"/>
              <p:cNvSpPr/>
              <p:nvPr/>
            </p:nvSpPr>
            <p:spPr>
              <a:xfrm>
                <a:off x="3986785" y="1906092"/>
                <a:ext cx="116531" cy="79533"/>
              </a:xfrm>
              <a:custGeom>
                <a:rect b="b" l="l" r="r" t="t"/>
                <a:pathLst>
                  <a:path extrusionOk="0" h="3147" w="4611">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3"/>
              <p:cNvSpPr/>
              <p:nvPr/>
            </p:nvSpPr>
            <p:spPr>
              <a:xfrm>
                <a:off x="4034727" y="1804598"/>
                <a:ext cx="76980" cy="78597"/>
              </a:xfrm>
              <a:custGeom>
                <a:rect b="b" l="l" r="r" t="t"/>
                <a:pathLst>
                  <a:path extrusionOk="0" h="3110" w="3046">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24" name="Google Shape;13424;p63"/>
          <p:cNvGrpSpPr/>
          <p:nvPr/>
        </p:nvGrpSpPr>
        <p:grpSpPr>
          <a:xfrm>
            <a:off x="4170709" y="1558993"/>
            <a:ext cx="402414" cy="1136125"/>
            <a:chOff x="4588296" y="1557988"/>
            <a:chExt cx="402414" cy="1136125"/>
          </a:xfrm>
        </p:grpSpPr>
        <p:sp>
          <p:nvSpPr>
            <p:cNvPr id="13425" name="Google Shape;13425;p63"/>
            <p:cNvSpPr/>
            <p:nvPr/>
          </p:nvSpPr>
          <p:spPr>
            <a:xfrm>
              <a:off x="4588296" y="1557988"/>
              <a:ext cx="402414" cy="1136125"/>
            </a:xfrm>
            <a:custGeom>
              <a:rect b="b" l="l" r="r" t="t"/>
              <a:pathLst>
                <a:path extrusionOk="0" h="44955" w="15923">
                  <a:moveTo>
                    <a:pt x="7907" y="1"/>
                  </a:moveTo>
                  <a:lnTo>
                    <a:pt x="7907" y="17"/>
                  </a:lnTo>
                  <a:cubicBezTo>
                    <a:pt x="7586" y="61"/>
                    <a:pt x="6670" y="235"/>
                    <a:pt x="6262" y="764"/>
                  </a:cubicBezTo>
                  <a:cubicBezTo>
                    <a:pt x="5760" y="1412"/>
                    <a:pt x="5973" y="2818"/>
                    <a:pt x="5973" y="2818"/>
                  </a:cubicBezTo>
                  <a:cubicBezTo>
                    <a:pt x="5499" y="2976"/>
                    <a:pt x="5646" y="3597"/>
                    <a:pt x="5859" y="3848"/>
                  </a:cubicBezTo>
                  <a:cubicBezTo>
                    <a:pt x="6071" y="4098"/>
                    <a:pt x="6060" y="4420"/>
                    <a:pt x="6164" y="4523"/>
                  </a:cubicBezTo>
                  <a:cubicBezTo>
                    <a:pt x="6203" y="4570"/>
                    <a:pt x="6256" y="4595"/>
                    <a:pt x="6311" y="4595"/>
                  </a:cubicBezTo>
                  <a:cubicBezTo>
                    <a:pt x="6333" y="4595"/>
                    <a:pt x="6355" y="4591"/>
                    <a:pt x="6376" y="4583"/>
                  </a:cubicBezTo>
                  <a:cubicBezTo>
                    <a:pt x="6474" y="4812"/>
                    <a:pt x="6534" y="5057"/>
                    <a:pt x="6551" y="5308"/>
                  </a:cubicBezTo>
                  <a:cubicBezTo>
                    <a:pt x="6551" y="6540"/>
                    <a:pt x="5608" y="7177"/>
                    <a:pt x="3695" y="7624"/>
                  </a:cubicBezTo>
                  <a:cubicBezTo>
                    <a:pt x="1788" y="8071"/>
                    <a:pt x="1848" y="10610"/>
                    <a:pt x="1963" y="11618"/>
                  </a:cubicBezTo>
                  <a:cubicBezTo>
                    <a:pt x="2077" y="12621"/>
                    <a:pt x="1690" y="14419"/>
                    <a:pt x="1243" y="15743"/>
                  </a:cubicBezTo>
                  <a:cubicBezTo>
                    <a:pt x="791" y="17067"/>
                    <a:pt x="600" y="18827"/>
                    <a:pt x="508" y="20053"/>
                  </a:cubicBezTo>
                  <a:cubicBezTo>
                    <a:pt x="415" y="21274"/>
                    <a:pt x="388" y="22696"/>
                    <a:pt x="339" y="23110"/>
                  </a:cubicBezTo>
                  <a:cubicBezTo>
                    <a:pt x="295" y="23524"/>
                    <a:pt x="159" y="24151"/>
                    <a:pt x="83" y="24625"/>
                  </a:cubicBezTo>
                  <a:cubicBezTo>
                    <a:pt x="1" y="25099"/>
                    <a:pt x="219" y="25213"/>
                    <a:pt x="611" y="25655"/>
                  </a:cubicBezTo>
                  <a:cubicBezTo>
                    <a:pt x="886" y="25963"/>
                    <a:pt x="1153" y="26166"/>
                    <a:pt x="1418" y="26166"/>
                  </a:cubicBezTo>
                  <a:cubicBezTo>
                    <a:pt x="1536" y="26166"/>
                    <a:pt x="1654" y="26125"/>
                    <a:pt x="1772" y="26036"/>
                  </a:cubicBezTo>
                  <a:cubicBezTo>
                    <a:pt x="2148" y="25742"/>
                    <a:pt x="2262" y="25290"/>
                    <a:pt x="2137" y="25104"/>
                  </a:cubicBezTo>
                  <a:cubicBezTo>
                    <a:pt x="2079" y="25021"/>
                    <a:pt x="2020" y="24998"/>
                    <a:pt x="1975" y="24998"/>
                  </a:cubicBezTo>
                  <a:cubicBezTo>
                    <a:pt x="1922" y="24998"/>
                    <a:pt x="1886" y="25028"/>
                    <a:pt x="1886" y="25028"/>
                  </a:cubicBezTo>
                  <a:cubicBezTo>
                    <a:pt x="1875" y="24843"/>
                    <a:pt x="1897" y="24652"/>
                    <a:pt x="1952" y="24472"/>
                  </a:cubicBezTo>
                  <a:cubicBezTo>
                    <a:pt x="2050" y="24129"/>
                    <a:pt x="1935" y="23655"/>
                    <a:pt x="1783" y="23290"/>
                  </a:cubicBezTo>
                  <a:cubicBezTo>
                    <a:pt x="1630" y="22930"/>
                    <a:pt x="1423" y="22058"/>
                    <a:pt x="1935" y="20974"/>
                  </a:cubicBezTo>
                  <a:cubicBezTo>
                    <a:pt x="2453" y="19895"/>
                    <a:pt x="3249" y="16604"/>
                    <a:pt x="3221" y="15885"/>
                  </a:cubicBezTo>
                  <a:cubicBezTo>
                    <a:pt x="3199" y="15165"/>
                    <a:pt x="3739" y="13672"/>
                    <a:pt x="3739" y="13672"/>
                  </a:cubicBezTo>
                  <a:cubicBezTo>
                    <a:pt x="3739" y="13672"/>
                    <a:pt x="4148" y="14958"/>
                    <a:pt x="4562" y="16190"/>
                  </a:cubicBezTo>
                  <a:cubicBezTo>
                    <a:pt x="4976" y="17427"/>
                    <a:pt x="4044" y="19819"/>
                    <a:pt x="3635" y="22521"/>
                  </a:cubicBezTo>
                  <a:cubicBezTo>
                    <a:pt x="3221" y="25219"/>
                    <a:pt x="3559" y="27714"/>
                    <a:pt x="3608" y="29028"/>
                  </a:cubicBezTo>
                  <a:cubicBezTo>
                    <a:pt x="3663" y="30335"/>
                    <a:pt x="3891" y="30695"/>
                    <a:pt x="3532" y="31572"/>
                  </a:cubicBezTo>
                  <a:cubicBezTo>
                    <a:pt x="3172" y="32444"/>
                    <a:pt x="3276" y="33605"/>
                    <a:pt x="3276" y="33605"/>
                  </a:cubicBezTo>
                  <a:cubicBezTo>
                    <a:pt x="2480" y="34580"/>
                    <a:pt x="2170" y="36585"/>
                    <a:pt x="2398" y="39233"/>
                  </a:cubicBezTo>
                  <a:cubicBezTo>
                    <a:pt x="2633" y="41882"/>
                    <a:pt x="2660" y="42269"/>
                    <a:pt x="2606" y="43195"/>
                  </a:cubicBezTo>
                  <a:cubicBezTo>
                    <a:pt x="2551" y="44121"/>
                    <a:pt x="1728" y="44072"/>
                    <a:pt x="1576" y="44454"/>
                  </a:cubicBezTo>
                  <a:cubicBezTo>
                    <a:pt x="1423" y="44840"/>
                    <a:pt x="2426" y="44791"/>
                    <a:pt x="3249" y="44917"/>
                  </a:cubicBezTo>
                  <a:cubicBezTo>
                    <a:pt x="3409" y="44942"/>
                    <a:pt x="3542" y="44955"/>
                    <a:pt x="3651" y="44955"/>
                  </a:cubicBezTo>
                  <a:cubicBezTo>
                    <a:pt x="4099" y="44955"/>
                    <a:pt x="4153" y="44740"/>
                    <a:pt x="4175" y="44328"/>
                  </a:cubicBezTo>
                  <a:cubicBezTo>
                    <a:pt x="4202" y="43811"/>
                    <a:pt x="4044" y="42732"/>
                    <a:pt x="4071" y="41293"/>
                  </a:cubicBezTo>
                  <a:cubicBezTo>
                    <a:pt x="4099" y="39855"/>
                    <a:pt x="5047" y="37206"/>
                    <a:pt x="5101" y="36149"/>
                  </a:cubicBezTo>
                  <a:cubicBezTo>
                    <a:pt x="5150" y="35092"/>
                    <a:pt x="5047" y="34400"/>
                    <a:pt x="5641" y="33626"/>
                  </a:cubicBezTo>
                  <a:cubicBezTo>
                    <a:pt x="6229" y="32858"/>
                    <a:pt x="6567" y="29769"/>
                    <a:pt x="7183" y="28281"/>
                  </a:cubicBezTo>
                  <a:cubicBezTo>
                    <a:pt x="7629" y="27202"/>
                    <a:pt x="7864" y="25693"/>
                    <a:pt x="7962" y="24924"/>
                  </a:cubicBezTo>
                  <a:cubicBezTo>
                    <a:pt x="8060" y="25693"/>
                    <a:pt x="8300" y="27202"/>
                    <a:pt x="8741" y="28281"/>
                  </a:cubicBezTo>
                  <a:cubicBezTo>
                    <a:pt x="9357" y="29769"/>
                    <a:pt x="9695" y="32858"/>
                    <a:pt x="10283" y="33626"/>
                  </a:cubicBezTo>
                  <a:cubicBezTo>
                    <a:pt x="10877" y="34400"/>
                    <a:pt x="10774" y="35092"/>
                    <a:pt x="10823" y="36149"/>
                  </a:cubicBezTo>
                  <a:cubicBezTo>
                    <a:pt x="10877" y="37201"/>
                    <a:pt x="11825" y="39849"/>
                    <a:pt x="11852" y="41293"/>
                  </a:cubicBezTo>
                  <a:cubicBezTo>
                    <a:pt x="11880" y="42732"/>
                    <a:pt x="11727" y="43811"/>
                    <a:pt x="11749" y="44328"/>
                  </a:cubicBezTo>
                  <a:cubicBezTo>
                    <a:pt x="11771" y="44740"/>
                    <a:pt x="11825" y="44955"/>
                    <a:pt x="12273" y="44955"/>
                  </a:cubicBezTo>
                  <a:cubicBezTo>
                    <a:pt x="12382" y="44955"/>
                    <a:pt x="12514" y="44942"/>
                    <a:pt x="12675" y="44917"/>
                  </a:cubicBezTo>
                  <a:cubicBezTo>
                    <a:pt x="13498" y="44791"/>
                    <a:pt x="14501" y="44840"/>
                    <a:pt x="14348" y="44454"/>
                  </a:cubicBezTo>
                  <a:cubicBezTo>
                    <a:pt x="14196" y="44067"/>
                    <a:pt x="13373" y="44121"/>
                    <a:pt x="13318" y="43195"/>
                  </a:cubicBezTo>
                  <a:cubicBezTo>
                    <a:pt x="13269" y="42269"/>
                    <a:pt x="13291" y="41882"/>
                    <a:pt x="13525" y="39233"/>
                  </a:cubicBezTo>
                  <a:cubicBezTo>
                    <a:pt x="13754" y="36585"/>
                    <a:pt x="13449" y="34580"/>
                    <a:pt x="12648" y="33605"/>
                  </a:cubicBezTo>
                  <a:cubicBezTo>
                    <a:pt x="12648" y="33605"/>
                    <a:pt x="12752" y="32444"/>
                    <a:pt x="12392" y="31572"/>
                  </a:cubicBezTo>
                  <a:cubicBezTo>
                    <a:pt x="12032" y="30695"/>
                    <a:pt x="12261" y="30335"/>
                    <a:pt x="12316" y="29028"/>
                  </a:cubicBezTo>
                  <a:cubicBezTo>
                    <a:pt x="12365" y="27714"/>
                    <a:pt x="12702" y="25219"/>
                    <a:pt x="12288" y="22521"/>
                  </a:cubicBezTo>
                  <a:cubicBezTo>
                    <a:pt x="11880" y="19819"/>
                    <a:pt x="10953" y="17427"/>
                    <a:pt x="11362" y="16190"/>
                  </a:cubicBezTo>
                  <a:cubicBezTo>
                    <a:pt x="11776" y="14958"/>
                    <a:pt x="12185" y="13672"/>
                    <a:pt x="12185" y="13672"/>
                  </a:cubicBezTo>
                  <a:cubicBezTo>
                    <a:pt x="12185" y="13672"/>
                    <a:pt x="12724" y="15165"/>
                    <a:pt x="12702" y="15885"/>
                  </a:cubicBezTo>
                  <a:cubicBezTo>
                    <a:pt x="12675" y="16604"/>
                    <a:pt x="13471" y="19895"/>
                    <a:pt x="13988" y="20974"/>
                  </a:cubicBezTo>
                  <a:cubicBezTo>
                    <a:pt x="14501" y="22058"/>
                    <a:pt x="14294" y="22930"/>
                    <a:pt x="14141" y="23290"/>
                  </a:cubicBezTo>
                  <a:cubicBezTo>
                    <a:pt x="13988" y="23655"/>
                    <a:pt x="13874" y="24134"/>
                    <a:pt x="13972" y="24472"/>
                  </a:cubicBezTo>
                  <a:cubicBezTo>
                    <a:pt x="14027" y="24652"/>
                    <a:pt x="14048" y="24843"/>
                    <a:pt x="14037" y="25028"/>
                  </a:cubicBezTo>
                  <a:cubicBezTo>
                    <a:pt x="14037" y="25028"/>
                    <a:pt x="14003" y="24999"/>
                    <a:pt x="13951" y="24999"/>
                  </a:cubicBezTo>
                  <a:cubicBezTo>
                    <a:pt x="13905" y="24999"/>
                    <a:pt x="13846" y="25022"/>
                    <a:pt x="13787" y="25110"/>
                  </a:cubicBezTo>
                  <a:cubicBezTo>
                    <a:pt x="13662" y="25290"/>
                    <a:pt x="13776" y="25742"/>
                    <a:pt x="14152" y="26036"/>
                  </a:cubicBezTo>
                  <a:cubicBezTo>
                    <a:pt x="14268" y="26125"/>
                    <a:pt x="14385" y="26166"/>
                    <a:pt x="14503" y="26166"/>
                  </a:cubicBezTo>
                  <a:cubicBezTo>
                    <a:pt x="14768" y="26166"/>
                    <a:pt x="15038" y="25963"/>
                    <a:pt x="15313" y="25655"/>
                  </a:cubicBezTo>
                  <a:cubicBezTo>
                    <a:pt x="15710" y="25213"/>
                    <a:pt x="15923" y="25093"/>
                    <a:pt x="15841" y="24625"/>
                  </a:cubicBezTo>
                  <a:cubicBezTo>
                    <a:pt x="15765" y="24151"/>
                    <a:pt x="15629" y="23524"/>
                    <a:pt x="15580" y="23110"/>
                  </a:cubicBezTo>
                  <a:cubicBezTo>
                    <a:pt x="15531" y="22696"/>
                    <a:pt x="15503" y="21268"/>
                    <a:pt x="15416" y="20048"/>
                  </a:cubicBezTo>
                  <a:cubicBezTo>
                    <a:pt x="15323" y="18827"/>
                    <a:pt x="15133" y="17067"/>
                    <a:pt x="14680" y="15737"/>
                  </a:cubicBezTo>
                  <a:cubicBezTo>
                    <a:pt x="14228" y="14413"/>
                    <a:pt x="13847" y="12615"/>
                    <a:pt x="13961" y="11613"/>
                  </a:cubicBezTo>
                  <a:cubicBezTo>
                    <a:pt x="14076" y="10610"/>
                    <a:pt x="14136" y="8065"/>
                    <a:pt x="12223" y="7619"/>
                  </a:cubicBezTo>
                  <a:cubicBezTo>
                    <a:pt x="10316" y="7177"/>
                    <a:pt x="9368" y="6540"/>
                    <a:pt x="9368" y="5303"/>
                  </a:cubicBezTo>
                  <a:cubicBezTo>
                    <a:pt x="9390" y="5057"/>
                    <a:pt x="9449" y="4812"/>
                    <a:pt x="9542" y="4578"/>
                  </a:cubicBezTo>
                  <a:cubicBezTo>
                    <a:pt x="9564" y="4586"/>
                    <a:pt x="9587" y="4590"/>
                    <a:pt x="9609" y="4590"/>
                  </a:cubicBezTo>
                  <a:cubicBezTo>
                    <a:pt x="9665" y="4590"/>
                    <a:pt x="9720" y="4566"/>
                    <a:pt x="9755" y="4523"/>
                  </a:cubicBezTo>
                  <a:cubicBezTo>
                    <a:pt x="9864" y="4415"/>
                    <a:pt x="9853" y="4098"/>
                    <a:pt x="10065" y="3848"/>
                  </a:cubicBezTo>
                  <a:cubicBezTo>
                    <a:pt x="10278" y="3597"/>
                    <a:pt x="10419" y="2971"/>
                    <a:pt x="9951" y="2818"/>
                  </a:cubicBezTo>
                  <a:cubicBezTo>
                    <a:pt x="9951" y="2818"/>
                    <a:pt x="10163" y="1407"/>
                    <a:pt x="9662" y="764"/>
                  </a:cubicBezTo>
                  <a:cubicBezTo>
                    <a:pt x="9253" y="230"/>
                    <a:pt x="8332" y="61"/>
                    <a:pt x="8016" y="12"/>
                  </a:cubicBezTo>
                  <a:lnTo>
                    <a:pt x="8016" y="1"/>
                  </a:lnTo>
                  <a:lnTo>
                    <a:pt x="7962" y="6"/>
                  </a:lnTo>
                  <a:lnTo>
                    <a:pt x="790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6" name="Google Shape;13426;p63"/>
            <p:cNvGrpSpPr/>
            <p:nvPr/>
          </p:nvGrpSpPr>
          <p:grpSpPr>
            <a:xfrm>
              <a:off x="4708538" y="1583316"/>
              <a:ext cx="163226" cy="588527"/>
              <a:chOff x="4708538" y="1583316"/>
              <a:chExt cx="163226" cy="588527"/>
            </a:xfrm>
          </p:grpSpPr>
          <p:sp>
            <p:nvSpPr>
              <p:cNvPr id="13427" name="Google Shape;13427;p63"/>
              <p:cNvSpPr/>
              <p:nvPr/>
            </p:nvSpPr>
            <p:spPr>
              <a:xfrm>
                <a:off x="4708538" y="1775367"/>
                <a:ext cx="163226" cy="158038"/>
              </a:xfrm>
              <a:custGeom>
                <a:rect b="b" l="l" r="r" t="t"/>
                <a:pathLst>
                  <a:path extrusionOk="0" h="5667" w="5853">
                    <a:moveTo>
                      <a:pt x="2924" y="0"/>
                    </a:moveTo>
                    <a:cubicBezTo>
                      <a:pt x="2887" y="0"/>
                      <a:pt x="2851" y="8"/>
                      <a:pt x="2818" y="25"/>
                    </a:cubicBezTo>
                    <a:cubicBezTo>
                      <a:pt x="2774" y="52"/>
                      <a:pt x="2747" y="101"/>
                      <a:pt x="2753" y="150"/>
                    </a:cubicBezTo>
                    <a:lnTo>
                      <a:pt x="2780" y="1785"/>
                    </a:lnTo>
                    <a:cubicBezTo>
                      <a:pt x="2780" y="1785"/>
                      <a:pt x="2726" y="1882"/>
                      <a:pt x="2683" y="1882"/>
                    </a:cubicBezTo>
                    <a:cubicBezTo>
                      <a:pt x="2661" y="1882"/>
                      <a:pt x="2642" y="1857"/>
                      <a:pt x="2633" y="1785"/>
                    </a:cubicBezTo>
                    <a:cubicBezTo>
                      <a:pt x="2600" y="1567"/>
                      <a:pt x="2600" y="689"/>
                      <a:pt x="2513" y="471"/>
                    </a:cubicBezTo>
                    <a:cubicBezTo>
                      <a:pt x="2460" y="339"/>
                      <a:pt x="2318" y="240"/>
                      <a:pt x="2142" y="240"/>
                    </a:cubicBezTo>
                    <a:cubicBezTo>
                      <a:pt x="2029" y="240"/>
                      <a:pt x="1903" y="281"/>
                      <a:pt x="1777" y="379"/>
                    </a:cubicBezTo>
                    <a:cubicBezTo>
                      <a:pt x="1450" y="629"/>
                      <a:pt x="535" y="2101"/>
                      <a:pt x="328" y="2880"/>
                    </a:cubicBezTo>
                    <a:cubicBezTo>
                      <a:pt x="126" y="3665"/>
                      <a:pt x="1" y="4629"/>
                      <a:pt x="33" y="5005"/>
                    </a:cubicBezTo>
                    <a:cubicBezTo>
                      <a:pt x="59" y="5363"/>
                      <a:pt x="169" y="5667"/>
                      <a:pt x="486" y="5667"/>
                    </a:cubicBezTo>
                    <a:cubicBezTo>
                      <a:pt x="501" y="5667"/>
                      <a:pt x="518" y="5666"/>
                      <a:pt x="535" y="5664"/>
                    </a:cubicBezTo>
                    <a:cubicBezTo>
                      <a:pt x="889" y="5632"/>
                      <a:pt x="1270" y="5414"/>
                      <a:pt x="1363" y="5321"/>
                    </a:cubicBezTo>
                    <a:cubicBezTo>
                      <a:pt x="1450" y="5228"/>
                      <a:pt x="1477" y="5098"/>
                      <a:pt x="1772" y="5098"/>
                    </a:cubicBezTo>
                    <a:cubicBezTo>
                      <a:pt x="2071" y="5098"/>
                      <a:pt x="2453" y="5038"/>
                      <a:pt x="2540" y="4760"/>
                    </a:cubicBezTo>
                    <a:cubicBezTo>
                      <a:pt x="2627" y="4482"/>
                      <a:pt x="2747" y="3730"/>
                      <a:pt x="2780" y="3414"/>
                    </a:cubicBezTo>
                    <a:cubicBezTo>
                      <a:pt x="2807" y="3103"/>
                      <a:pt x="2747" y="2913"/>
                      <a:pt x="2780" y="2667"/>
                    </a:cubicBezTo>
                    <a:cubicBezTo>
                      <a:pt x="2796" y="2509"/>
                      <a:pt x="2807" y="2351"/>
                      <a:pt x="2807" y="2199"/>
                    </a:cubicBezTo>
                    <a:cubicBezTo>
                      <a:pt x="2840" y="2221"/>
                      <a:pt x="2883" y="2237"/>
                      <a:pt x="2927" y="2237"/>
                    </a:cubicBezTo>
                    <a:cubicBezTo>
                      <a:pt x="2970" y="2237"/>
                      <a:pt x="3014" y="2221"/>
                      <a:pt x="3047" y="2199"/>
                    </a:cubicBezTo>
                    <a:cubicBezTo>
                      <a:pt x="3052" y="2351"/>
                      <a:pt x="3058" y="2509"/>
                      <a:pt x="3079" y="2667"/>
                    </a:cubicBezTo>
                    <a:cubicBezTo>
                      <a:pt x="3107" y="2918"/>
                      <a:pt x="3047" y="3103"/>
                      <a:pt x="3079" y="3414"/>
                    </a:cubicBezTo>
                    <a:cubicBezTo>
                      <a:pt x="3107" y="3724"/>
                      <a:pt x="3227" y="4476"/>
                      <a:pt x="3314" y="4760"/>
                    </a:cubicBezTo>
                    <a:cubicBezTo>
                      <a:pt x="3401" y="5043"/>
                      <a:pt x="3788" y="5098"/>
                      <a:pt x="4082" y="5098"/>
                    </a:cubicBezTo>
                    <a:cubicBezTo>
                      <a:pt x="4376" y="5098"/>
                      <a:pt x="4404" y="5223"/>
                      <a:pt x="4496" y="5321"/>
                    </a:cubicBezTo>
                    <a:cubicBezTo>
                      <a:pt x="4583" y="5414"/>
                      <a:pt x="4965" y="5632"/>
                      <a:pt x="5319" y="5664"/>
                    </a:cubicBezTo>
                    <a:cubicBezTo>
                      <a:pt x="5336" y="5666"/>
                      <a:pt x="5352" y="5667"/>
                      <a:pt x="5368" y="5667"/>
                    </a:cubicBezTo>
                    <a:cubicBezTo>
                      <a:pt x="5684" y="5667"/>
                      <a:pt x="5794" y="5363"/>
                      <a:pt x="5820" y="5005"/>
                    </a:cubicBezTo>
                    <a:cubicBezTo>
                      <a:pt x="5853" y="4629"/>
                      <a:pt x="5733" y="3665"/>
                      <a:pt x="5526" y="2880"/>
                    </a:cubicBezTo>
                    <a:cubicBezTo>
                      <a:pt x="5319" y="2101"/>
                      <a:pt x="4404" y="629"/>
                      <a:pt x="4082" y="379"/>
                    </a:cubicBezTo>
                    <a:cubicBezTo>
                      <a:pt x="3954" y="281"/>
                      <a:pt x="3826" y="240"/>
                      <a:pt x="3713" y="240"/>
                    </a:cubicBezTo>
                    <a:cubicBezTo>
                      <a:pt x="3536" y="240"/>
                      <a:pt x="3394" y="339"/>
                      <a:pt x="3341" y="471"/>
                    </a:cubicBezTo>
                    <a:cubicBezTo>
                      <a:pt x="3254" y="695"/>
                      <a:pt x="3254" y="1567"/>
                      <a:pt x="3227" y="1785"/>
                    </a:cubicBezTo>
                    <a:cubicBezTo>
                      <a:pt x="3216" y="1857"/>
                      <a:pt x="3195" y="1882"/>
                      <a:pt x="3172" y="1882"/>
                    </a:cubicBezTo>
                    <a:cubicBezTo>
                      <a:pt x="3127" y="1882"/>
                      <a:pt x="3074" y="1785"/>
                      <a:pt x="3074" y="1785"/>
                    </a:cubicBezTo>
                    <a:lnTo>
                      <a:pt x="3101" y="150"/>
                    </a:lnTo>
                    <a:cubicBezTo>
                      <a:pt x="3107" y="101"/>
                      <a:pt x="3079" y="52"/>
                      <a:pt x="3030" y="25"/>
                    </a:cubicBezTo>
                    <a:cubicBezTo>
                      <a:pt x="2998" y="8"/>
                      <a:pt x="2961" y="0"/>
                      <a:pt x="2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3"/>
              <p:cNvSpPr/>
              <p:nvPr/>
            </p:nvSpPr>
            <p:spPr>
              <a:xfrm>
                <a:off x="4745162" y="1583316"/>
                <a:ext cx="88150" cy="80796"/>
              </a:xfrm>
              <a:custGeom>
                <a:rect b="b" l="l" r="r" t="t"/>
                <a:pathLst>
                  <a:path extrusionOk="0" h="3197" w="3488">
                    <a:moveTo>
                      <a:pt x="1269" y="1"/>
                    </a:moveTo>
                    <a:cubicBezTo>
                      <a:pt x="1031" y="1"/>
                      <a:pt x="751" y="51"/>
                      <a:pt x="513" y="385"/>
                    </a:cubicBezTo>
                    <a:cubicBezTo>
                      <a:pt x="196" y="831"/>
                      <a:pt x="0" y="1164"/>
                      <a:pt x="120" y="1676"/>
                    </a:cubicBezTo>
                    <a:cubicBezTo>
                      <a:pt x="202" y="2003"/>
                      <a:pt x="344" y="2139"/>
                      <a:pt x="545" y="2221"/>
                    </a:cubicBezTo>
                    <a:cubicBezTo>
                      <a:pt x="692" y="2281"/>
                      <a:pt x="834" y="2319"/>
                      <a:pt x="834" y="2319"/>
                    </a:cubicBezTo>
                    <a:cubicBezTo>
                      <a:pt x="888" y="2477"/>
                      <a:pt x="1019" y="2597"/>
                      <a:pt x="1183" y="2635"/>
                    </a:cubicBezTo>
                    <a:cubicBezTo>
                      <a:pt x="1379" y="2673"/>
                      <a:pt x="1586" y="2722"/>
                      <a:pt x="1586" y="2722"/>
                    </a:cubicBezTo>
                    <a:lnTo>
                      <a:pt x="1619" y="3098"/>
                    </a:lnTo>
                    <a:cubicBezTo>
                      <a:pt x="1624" y="3136"/>
                      <a:pt x="1651" y="3169"/>
                      <a:pt x="1689" y="3185"/>
                    </a:cubicBezTo>
                    <a:lnTo>
                      <a:pt x="1739" y="3196"/>
                    </a:lnTo>
                    <a:lnTo>
                      <a:pt x="1793" y="3185"/>
                    </a:lnTo>
                    <a:cubicBezTo>
                      <a:pt x="1831" y="3169"/>
                      <a:pt x="1858" y="3136"/>
                      <a:pt x="1864" y="3098"/>
                    </a:cubicBezTo>
                    <a:lnTo>
                      <a:pt x="1897" y="2722"/>
                    </a:lnTo>
                    <a:cubicBezTo>
                      <a:pt x="1897" y="2722"/>
                      <a:pt x="2109" y="2673"/>
                      <a:pt x="2305" y="2635"/>
                    </a:cubicBezTo>
                    <a:cubicBezTo>
                      <a:pt x="2469" y="2597"/>
                      <a:pt x="2599" y="2477"/>
                      <a:pt x="2649" y="2319"/>
                    </a:cubicBezTo>
                    <a:cubicBezTo>
                      <a:pt x="2649" y="2319"/>
                      <a:pt x="2790" y="2281"/>
                      <a:pt x="2943" y="2221"/>
                    </a:cubicBezTo>
                    <a:cubicBezTo>
                      <a:pt x="3144" y="2139"/>
                      <a:pt x="3286" y="2008"/>
                      <a:pt x="3362" y="1676"/>
                    </a:cubicBezTo>
                    <a:cubicBezTo>
                      <a:pt x="3488" y="1164"/>
                      <a:pt x="3297" y="831"/>
                      <a:pt x="2975" y="385"/>
                    </a:cubicBezTo>
                    <a:cubicBezTo>
                      <a:pt x="2737" y="51"/>
                      <a:pt x="2457" y="1"/>
                      <a:pt x="2223" y="1"/>
                    </a:cubicBezTo>
                    <a:cubicBezTo>
                      <a:pt x="2189" y="1"/>
                      <a:pt x="2157" y="2"/>
                      <a:pt x="2125" y="3"/>
                    </a:cubicBezTo>
                    <a:cubicBezTo>
                      <a:pt x="1744" y="14"/>
                      <a:pt x="1744" y="330"/>
                      <a:pt x="1744" y="330"/>
                    </a:cubicBezTo>
                    <a:cubicBezTo>
                      <a:pt x="1744" y="330"/>
                      <a:pt x="1744" y="14"/>
                      <a:pt x="1368" y="3"/>
                    </a:cubicBezTo>
                    <a:cubicBezTo>
                      <a:pt x="1336" y="2"/>
                      <a:pt x="1303" y="1"/>
                      <a:pt x="12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3"/>
              <p:cNvSpPr/>
              <p:nvPr/>
            </p:nvSpPr>
            <p:spPr>
              <a:xfrm>
                <a:off x="4751848" y="1888032"/>
                <a:ext cx="116291" cy="144095"/>
              </a:xfrm>
              <a:custGeom>
                <a:rect b="b" l="l" r="r" t="t"/>
                <a:pathLst>
                  <a:path extrusionOk="0" h="5167" w="4170">
                    <a:moveTo>
                      <a:pt x="1614" y="1"/>
                    </a:moveTo>
                    <a:cubicBezTo>
                      <a:pt x="1614" y="1"/>
                      <a:pt x="1374" y="1259"/>
                      <a:pt x="1739" y="1804"/>
                    </a:cubicBezTo>
                    <a:cubicBezTo>
                      <a:pt x="1864" y="1973"/>
                      <a:pt x="2044" y="2098"/>
                      <a:pt x="2251" y="2142"/>
                    </a:cubicBezTo>
                    <a:cubicBezTo>
                      <a:pt x="2235" y="2251"/>
                      <a:pt x="2251" y="2360"/>
                      <a:pt x="2306" y="2453"/>
                    </a:cubicBezTo>
                    <a:cubicBezTo>
                      <a:pt x="2387" y="2594"/>
                      <a:pt x="2475" y="2709"/>
                      <a:pt x="2475" y="2709"/>
                    </a:cubicBezTo>
                    <a:cubicBezTo>
                      <a:pt x="2420" y="2774"/>
                      <a:pt x="2382" y="2850"/>
                      <a:pt x="2360" y="2932"/>
                    </a:cubicBezTo>
                    <a:cubicBezTo>
                      <a:pt x="2327" y="3052"/>
                      <a:pt x="2306" y="3177"/>
                      <a:pt x="2306" y="3303"/>
                    </a:cubicBezTo>
                    <a:cubicBezTo>
                      <a:pt x="2224" y="3335"/>
                      <a:pt x="2148" y="3384"/>
                      <a:pt x="2077" y="3439"/>
                    </a:cubicBezTo>
                    <a:cubicBezTo>
                      <a:pt x="1935" y="3553"/>
                      <a:pt x="1793" y="3837"/>
                      <a:pt x="1793" y="3837"/>
                    </a:cubicBezTo>
                    <a:cubicBezTo>
                      <a:pt x="1726" y="3778"/>
                      <a:pt x="1635" y="3745"/>
                      <a:pt x="1544" y="3745"/>
                    </a:cubicBezTo>
                    <a:cubicBezTo>
                      <a:pt x="1525" y="3745"/>
                      <a:pt x="1507" y="3747"/>
                      <a:pt x="1488" y="3749"/>
                    </a:cubicBezTo>
                    <a:cubicBezTo>
                      <a:pt x="1287" y="3782"/>
                      <a:pt x="1178" y="3864"/>
                      <a:pt x="1091" y="3864"/>
                    </a:cubicBezTo>
                    <a:cubicBezTo>
                      <a:pt x="1003" y="3864"/>
                      <a:pt x="922" y="3684"/>
                      <a:pt x="638" y="3640"/>
                    </a:cubicBezTo>
                    <a:cubicBezTo>
                      <a:pt x="595" y="3633"/>
                      <a:pt x="554" y="3629"/>
                      <a:pt x="517" y="3629"/>
                    </a:cubicBezTo>
                    <a:cubicBezTo>
                      <a:pt x="266" y="3629"/>
                      <a:pt x="152" y="3808"/>
                      <a:pt x="72" y="4202"/>
                    </a:cubicBezTo>
                    <a:cubicBezTo>
                      <a:pt x="1" y="4605"/>
                      <a:pt x="88" y="5166"/>
                      <a:pt x="88" y="5166"/>
                    </a:cubicBezTo>
                    <a:lnTo>
                      <a:pt x="409" y="5112"/>
                    </a:lnTo>
                    <a:cubicBezTo>
                      <a:pt x="409" y="5112"/>
                      <a:pt x="355" y="4512"/>
                      <a:pt x="415" y="4371"/>
                    </a:cubicBezTo>
                    <a:cubicBezTo>
                      <a:pt x="458" y="4262"/>
                      <a:pt x="501" y="4185"/>
                      <a:pt x="575" y="4185"/>
                    </a:cubicBezTo>
                    <a:cubicBezTo>
                      <a:pt x="594" y="4185"/>
                      <a:pt x="615" y="4190"/>
                      <a:pt x="638" y="4202"/>
                    </a:cubicBezTo>
                    <a:cubicBezTo>
                      <a:pt x="737" y="4253"/>
                      <a:pt x="791" y="4322"/>
                      <a:pt x="878" y="4322"/>
                    </a:cubicBezTo>
                    <a:cubicBezTo>
                      <a:pt x="892" y="4322"/>
                      <a:pt x="906" y="4320"/>
                      <a:pt x="922" y="4316"/>
                    </a:cubicBezTo>
                    <a:cubicBezTo>
                      <a:pt x="1001" y="4297"/>
                      <a:pt x="945" y="4266"/>
                      <a:pt x="958" y="4266"/>
                    </a:cubicBezTo>
                    <a:cubicBezTo>
                      <a:pt x="964" y="4266"/>
                      <a:pt x="984" y="4272"/>
                      <a:pt x="1036" y="4289"/>
                    </a:cubicBezTo>
                    <a:cubicBezTo>
                      <a:pt x="1205" y="4343"/>
                      <a:pt x="1314" y="4572"/>
                      <a:pt x="1739" y="4681"/>
                    </a:cubicBezTo>
                    <a:cubicBezTo>
                      <a:pt x="1869" y="4716"/>
                      <a:pt x="2035" y="4740"/>
                      <a:pt x="2217" y="4740"/>
                    </a:cubicBezTo>
                    <a:cubicBezTo>
                      <a:pt x="2634" y="4740"/>
                      <a:pt x="3136" y="4614"/>
                      <a:pt x="3488" y="4202"/>
                    </a:cubicBezTo>
                    <a:cubicBezTo>
                      <a:pt x="4000" y="3608"/>
                      <a:pt x="4169" y="2818"/>
                      <a:pt x="3831" y="2087"/>
                    </a:cubicBezTo>
                    <a:cubicBezTo>
                      <a:pt x="3554" y="1493"/>
                      <a:pt x="3337" y="1436"/>
                      <a:pt x="3114" y="1436"/>
                    </a:cubicBezTo>
                    <a:cubicBezTo>
                      <a:pt x="3061" y="1436"/>
                      <a:pt x="3008" y="1439"/>
                      <a:pt x="2954" y="1439"/>
                    </a:cubicBezTo>
                    <a:cubicBezTo>
                      <a:pt x="2671" y="1439"/>
                      <a:pt x="2562" y="1717"/>
                      <a:pt x="2306" y="1717"/>
                    </a:cubicBezTo>
                    <a:cubicBezTo>
                      <a:pt x="2055" y="1717"/>
                      <a:pt x="2066" y="1657"/>
                      <a:pt x="1968" y="1406"/>
                    </a:cubicBezTo>
                    <a:cubicBezTo>
                      <a:pt x="1908" y="1265"/>
                      <a:pt x="1881" y="802"/>
                      <a:pt x="1881" y="802"/>
                    </a:cubicBezTo>
                    <a:lnTo>
                      <a:pt x="1614"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3"/>
              <p:cNvSpPr/>
              <p:nvPr/>
            </p:nvSpPr>
            <p:spPr>
              <a:xfrm>
                <a:off x="4720084" y="2018461"/>
                <a:ext cx="137095" cy="153381"/>
              </a:xfrm>
              <a:custGeom>
                <a:rect b="b" l="l" r="r" t="t"/>
                <a:pathLst>
                  <a:path extrusionOk="0" h="5500" w="4916">
                    <a:moveTo>
                      <a:pt x="4289" y="0"/>
                    </a:moveTo>
                    <a:cubicBezTo>
                      <a:pt x="4186" y="0"/>
                      <a:pt x="4095" y="67"/>
                      <a:pt x="4066" y="162"/>
                    </a:cubicBezTo>
                    <a:cubicBezTo>
                      <a:pt x="4066" y="162"/>
                      <a:pt x="3997" y="62"/>
                      <a:pt x="3900" y="62"/>
                    </a:cubicBezTo>
                    <a:cubicBezTo>
                      <a:pt x="3875" y="62"/>
                      <a:pt x="3849" y="69"/>
                      <a:pt x="3821" y="86"/>
                    </a:cubicBezTo>
                    <a:cubicBezTo>
                      <a:pt x="3750" y="124"/>
                      <a:pt x="3690" y="189"/>
                      <a:pt x="3663" y="271"/>
                    </a:cubicBezTo>
                    <a:cubicBezTo>
                      <a:pt x="3663" y="271"/>
                      <a:pt x="3630" y="247"/>
                      <a:pt x="3584" y="247"/>
                    </a:cubicBezTo>
                    <a:cubicBezTo>
                      <a:pt x="3545" y="247"/>
                      <a:pt x="3497" y="264"/>
                      <a:pt x="3450" y="326"/>
                    </a:cubicBezTo>
                    <a:cubicBezTo>
                      <a:pt x="3379" y="407"/>
                      <a:pt x="3287" y="462"/>
                      <a:pt x="3183" y="484"/>
                    </a:cubicBezTo>
                    <a:lnTo>
                      <a:pt x="3020" y="565"/>
                    </a:lnTo>
                    <a:cubicBezTo>
                      <a:pt x="2927" y="614"/>
                      <a:pt x="2840" y="691"/>
                      <a:pt x="2780" y="778"/>
                    </a:cubicBezTo>
                    <a:cubicBezTo>
                      <a:pt x="2693" y="762"/>
                      <a:pt x="2606" y="751"/>
                      <a:pt x="2513" y="751"/>
                    </a:cubicBezTo>
                    <a:cubicBezTo>
                      <a:pt x="2426" y="756"/>
                      <a:pt x="2344" y="783"/>
                      <a:pt x="2273" y="832"/>
                    </a:cubicBezTo>
                    <a:cubicBezTo>
                      <a:pt x="2208" y="800"/>
                      <a:pt x="2137" y="783"/>
                      <a:pt x="2061" y="778"/>
                    </a:cubicBezTo>
                    <a:cubicBezTo>
                      <a:pt x="1973" y="778"/>
                      <a:pt x="1881" y="767"/>
                      <a:pt x="1794" y="751"/>
                    </a:cubicBezTo>
                    <a:cubicBezTo>
                      <a:pt x="1772" y="669"/>
                      <a:pt x="1712" y="598"/>
                      <a:pt x="1636" y="565"/>
                    </a:cubicBezTo>
                    <a:cubicBezTo>
                      <a:pt x="1600" y="549"/>
                      <a:pt x="1563" y="541"/>
                      <a:pt x="1527" y="541"/>
                    </a:cubicBezTo>
                    <a:cubicBezTo>
                      <a:pt x="1490" y="541"/>
                      <a:pt x="1453" y="549"/>
                      <a:pt x="1418" y="565"/>
                    </a:cubicBezTo>
                    <a:cubicBezTo>
                      <a:pt x="1401" y="484"/>
                      <a:pt x="1352" y="407"/>
                      <a:pt x="1281" y="353"/>
                    </a:cubicBezTo>
                    <a:cubicBezTo>
                      <a:pt x="1242" y="314"/>
                      <a:pt x="1188" y="295"/>
                      <a:pt x="1135" y="295"/>
                    </a:cubicBezTo>
                    <a:cubicBezTo>
                      <a:pt x="1122" y="295"/>
                      <a:pt x="1109" y="296"/>
                      <a:pt x="1096" y="298"/>
                    </a:cubicBezTo>
                    <a:lnTo>
                      <a:pt x="1014" y="189"/>
                    </a:lnTo>
                    <a:cubicBezTo>
                      <a:pt x="972" y="186"/>
                      <a:pt x="929" y="184"/>
                      <a:pt x="886" y="184"/>
                    </a:cubicBezTo>
                    <a:cubicBezTo>
                      <a:pt x="787" y="184"/>
                      <a:pt x="688" y="194"/>
                      <a:pt x="589" y="217"/>
                    </a:cubicBezTo>
                    <a:cubicBezTo>
                      <a:pt x="350" y="271"/>
                      <a:pt x="377" y="380"/>
                      <a:pt x="377" y="380"/>
                    </a:cubicBezTo>
                    <a:cubicBezTo>
                      <a:pt x="377" y="380"/>
                      <a:pt x="268" y="407"/>
                      <a:pt x="137" y="702"/>
                    </a:cubicBezTo>
                    <a:cubicBezTo>
                      <a:pt x="1" y="990"/>
                      <a:pt x="110" y="1099"/>
                      <a:pt x="83" y="1257"/>
                    </a:cubicBezTo>
                    <a:cubicBezTo>
                      <a:pt x="55" y="1421"/>
                      <a:pt x="137" y="1448"/>
                      <a:pt x="137" y="1448"/>
                    </a:cubicBezTo>
                    <a:lnTo>
                      <a:pt x="137" y="1552"/>
                    </a:lnTo>
                    <a:cubicBezTo>
                      <a:pt x="137" y="1661"/>
                      <a:pt x="192" y="1824"/>
                      <a:pt x="137" y="1955"/>
                    </a:cubicBezTo>
                    <a:cubicBezTo>
                      <a:pt x="83" y="2086"/>
                      <a:pt x="83" y="2064"/>
                      <a:pt x="110" y="2222"/>
                    </a:cubicBezTo>
                    <a:cubicBezTo>
                      <a:pt x="137" y="2380"/>
                      <a:pt x="83" y="2434"/>
                      <a:pt x="55" y="2543"/>
                    </a:cubicBezTo>
                    <a:cubicBezTo>
                      <a:pt x="44" y="2625"/>
                      <a:pt x="50" y="2707"/>
                      <a:pt x="83" y="2783"/>
                    </a:cubicBezTo>
                    <a:lnTo>
                      <a:pt x="28" y="2996"/>
                    </a:lnTo>
                    <a:cubicBezTo>
                      <a:pt x="1" y="3132"/>
                      <a:pt x="39" y="3268"/>
                      <a:pt x="137" y="3372"/>
                    </a:cubicBezTo>
                    <a:cubicBezTo>
                      <a:pt x="137" y="3372"/>
                      <a:pt x="164" y="3688"/>
                      <a:pt x="377" y="3851"/>
                    </a:cubicBezTo>
                    <a:cubicBezTo>
                      <a:pt x="426" y="3893"/>
                      <a:pt x="488" y="3914"/>
                      <a:pt x="549" y="3914"/>
                    </a:cubicBezTo>
                    <a:cubicBezTo>
                      <a:pt x="623" y="3914"/>
                      <a:pt x="697" y="3884"/>
                      <a:pt x="747" y="3824"/>
                    </a:cubicBezTo>
                    <a:cubicBezTo>
                      <a:pt x="796" y="4080"/>
                      <a:pt x="938" y="4309"/>
                      <a:pt x="1151" y="4467"/>
                    </a:cubicBezTo>
                    <a:cubicBezTo>
                      <a:pt x="1336" y="4467"/>
                      <a:pt x="1260" y="4412"/>
                      <a:pt x="1281" y="4303"/>
                    </a:cubicBezTo>
                    <a:cubicBezTo>
                      <a:pt x="1309" y="4200"/>
                      <a:pt x="1069" y="4118"/>
                      <a:pt x="987" y="4036"/>
                    </a:cubicBezTo>
                    <a:cubicBezTo>
                      <a:pt x="911" y="3955"/>
                      <a:pt x="884" y="3742"/>
                      <a:pt x="884" y="3742"/>
                    </a:cubicBezTo>
                    <a:cubicBezTo>
                      <a:pt x="976" y="3650"/>
                      <a:pt x="1058" y="3541"/>
                      <a:pt x="1123" y="3421"/>
                    </a:cubicBezTo>
                    <a:cubicBezTo>
                      <a:pt x="1205" y="3263"/>
                      <a:pt x="1096" y="3132"/>
                      <a:pt x="1014" y="2914"/>
                    </a:cubicBezTo>
                    <a:cubicBezTo>
                      <a:pt x="964" y="2773"/>
                      <a:pt x="899" y="2750"/>
                      <a:pt x="861" y="2750"/>
                    </a:cubicBezTo>
                    <a:cubicBezTo>
                      <a:pt x="842" y="2750"/>
                      <a:pt x="829" y="2756"/>
                      <a:pt x="829" y="2756"/>
                    </a:cubicBezTo>
                    <a:cubicBezTo>
                      <a:pt x="856" y="2636"/>
                      <a:pt x="867" y="2505"/>
                      <a:pt x="856" y="2380"/>
                    </a:cubicBezTo>
                    <a:cubicBezTo>
                      <a:pt x="829" y="2222"/>
                      <a:pt x="775" y="2222"/>
                      <a:pt x="775" y="2222"/>
                    </a:cubicBezTo>
                    <a:cubicBezTo>
                      <a:pt x="775" y="2222"/>
                      <a:pt x="829" y="1982"/>
                      <a:pt x="856" y="1873"/>
                    </a:cubicBezTo>
                    <a:cubicBezTo>
                      <a:pt x="884" y="1770"/>
                      <a:pt x="698" y="1524"/>
                      <a:pt x="698" y="1524"/>
                    </a:cubicBezTo>
                    <a:cubicBezTo>
                      <a:pt x="742" y="1426"/>
                      <a:pt x="791" y="1328"/>
                      <a:pt x="856" y="1236"/>
                    </a:cubicBezTo>
                    <a:cubicBezTo>
                      <a:pt x="938" y="1127"/>
                      <a:pt x="856" y="990"/>
                      <a:pt x="856" y="990"/>
                    </a:cubicBezTo>
                    <a:lnTo>
                      <a:pt x="856" y="990"/>
                    </a:lnTo>
                    <a:lnTo>
                      <a:pt x="1069" y="1018"/>
                    </a:lnTo>
                    <a:cubicBezTo>
                      <a:pt x="1069" y="1018"/>
                      <a:pt x="1151" y="1263"/>
                      <a:pt x="1281" y="1312"/>
                    </a:cubicBezTo>
                    <a:cubicBezTo>
                      <a:pt x="1301" y="1320"/>
                      <a:pt x="1320" y="1323"/>
                      <a:pt x="1339" y="1323"/>
                    </a:cubicBezTo>
                    <a:cubicBezTo>
                      <a:pt x="1449" y="1323"/>
                      <a:pt x="1548" y="1208"/>
                      <a:pt x="1548" y="1208"/>
                    </a:cubicBezTo>
                    <a:cubicBezTo>
                      <a:pt x="1636" y="1317"/>
                      <a:pt x="1761" y="1383"/>
                      <a:pt x="1897" y="1394"/>
                    </a:cubicBezTo>
                    <a:cubicBezTo>
                      <a:pt x="2033" y="1394"/>
                      <a:pt x="2170" y="1366"/>
                      <a:pt x="2300" y="1312"/>
                    </a:cubicBezTo>
                    <a:cubicBezTo>
                      <a:pt x="2300" y="1312"/>
                      <a:pt x="2513" y="1448"/>
                      <a:pt x="2698" y="1448"/>
                    </a:cubicBezTo>
                    <a:cubicBezTo>
                      <a:pt x="2883" y="1448"/>
                      <a:pt x="2938" y="1236"/>
                      <a:pt x="2938" y="1236"/>
                    </a:cubicBezTo>
                    <a:cubicBezTo>
                      <a:pt x="2938" y="1236"/>
                      <a:pt x="3074" y="1271"/>
                      <a:pt x="3184" y="1271"/>
                    </a:cubicBezTo>
                    <a:cubicBezTo>
                      <a:pt x="3212" y="1271"/>
                      <a:pt x="3238" y="1268"/>
                      <a:pt x="3259" y="1263"/>
                    </a:cubicBezTo>
                    <a:cubicBezTo>
                      <a:pt x="3341" y="1230"/>
                      <a:pt x="3417" y="1176"/>
                      <a:pt x="3472" y="1105"/>
                    </a:cubicBezTo>
                    <a:cubicBezTo>
                      <a:pt x="3472" y="1105"/>
                      <a:pt x="3506" y="1120"/>
                      <a:pt x="3570" y="1120"/>
                    </a:cubicBezTo>
                    <a:cubicBezTo>
                      <a:pt x="3619" y="1120"/>
                      <a:pt x="3685" y="1111"/>
                      <a:pt x="3766" y="1078"/>
                    </a:cubicBezTo>
                    <a:cubicBezTo>
                      <a:pt x="3881" y="1029"/>
                      <a:pt x="3990" y="963"/>
                      <a:pt x="4088" y="887"/>
                    </a:cubicBezTo>
                    <a:lnTo>
                      <a:pt x="4088" y="887"/>
                    </a:lnTo>
                    <a:cubicBezTo>
                      <a:pt x="4088" y="887"/>
                      <a:pt x="4006" y="1290"/>
                      <a:pt x="4060" y="1448"/>
                    </a:cubicBezTo>
                    <a:cubicBezTo>
                      <a:pt x="4099" y="1563"/>
                      <a:pt x="4126" y="1677"/>
                      <a:pt x="4142" y="1797"/>
                    </a:cubicBezTo>
                    <a:cubicBezTo>
                      <a:pt x="4060" y="1900"/>
                      <a:pt x="4006" y="2015"/>
                      <a:pt x="3979" y="2146"/>
                    </a:cubicBezTo>
                    <a:cubicBezTo>
                      <a:pt x="3951" y="2331"/>
                      <a:pt x="4088" y="2571"/>
                      <a:pt x="4088" y="2571"/>
                    </a:cubicBezTo>
                    <a:lnTo>
                      <a:pt x="4033" y="2783"/>
                    </a:lnTo>
                    <a:cubicBezTo>
                      <a:pt x="4000" y="2903"/>
                      <a:pt x="4017" y="3028"/>
                      <a:pt x="4088" y="3132"/>
                    </a:cubicBezTo>
                    <a:lnTo>
                      <a:pt x="4006" y="3317"/>
                    </a:lnTo>
                    <a:cubicBezTo>
                      <a:pt x="3930" y="3508"/>
                      <a:pt x="4006" y="3557"/>
                      <a:pt x="4006" y="3557"/>
                    </a:cubicBezTo>
                    <a:lnTo>
                      <a:pt x="3902" y="3666"/>
                    </a:lnTo>
                    <a:cubicBezTo>
                      <a:pt x="3793" y="3775"/>
                      <a:pt x="3875" y="3824"/>
                      <a:pt x="3875" y="3824"/>
                    </a:cubicBezTo>
                    <a:lnTo>
                      <a:pt x="3663" y="4042"/>
                    </a:lnTo>
                    <a:cubicBezTo>
                      <a:pt x="3663" y="4042"/>
                      <a:pt x="3554" y="3906"/>
                      <a:pt x="3417" y="3906"/>
                    </a:cubicBezTo>
                    <a:cubicBezTo>
                      <a:pt x="3336" y="3906"/>
                      <a:pt x="3248" y="3933"/>
                      <a:pt x="3178" y="3982"/>
                    </a:cubicBezTo>
                    <a:cubicBezTo>
                      <a:pt x="3178" y="3982"/>
                      <a:pt x="2965" y="3851"/>
                      <a:pt x="2807" y="3769"/>
                    </a:cubicBezTo>
                    <a:cubicBezTo>
                      <a:pt x="2746" y="3739"/>
                      <a:pt x="2681" y="3723"/>
                      <a:pt x="2612" y="3723"/>
                    </a:cubicBezTo>
                    <a:cubicBezTo>
                      <a:pt x="2497" y="3723"/>
                      <a:pt x="2368" y="3766"/>
                      <a:pt x="2219" y="3851"/>
                    </a:cubicBezTo>
                    <a:cubicBezTo>
                      <a:pt x="1979" y="3982"/>
                      <a:pt x="1952" y="4145"/>
                      <a:pt x="1924" y="4412"/>
                    </a:cubicBezTo>
                    <a:cubicBezTo>
                      <a:pt x="1897" y="4679"/>
                      <a:pt x="2082" y="5001"/>
                      <a:pt x="2137" y="5104"/>
                    </a:cubicBezTo>
                    <a:cubicBezTo>
                      <a:pt x="2191" y="5213"/>
                      <a:pt x="2110" y="5317"/>
                      <a:pt x="2191" y="5453"/>
                    </a:cubicBezTo>
                    <a:cubicBezTo>
                      <a:pt x="2213" y="5487"/>
                      <a:pt x="2243" y="5500"/>
                      <a:pt x="2276" y="5500"/>
                    </a:cubicBezTo>
                    <a:cubicBezTo>
                      <a:pt x="2370" y="5500"/>
                      <a:pt x="2486" y="5399"/>
                      <a:pt x="2486" y="5399"/>
                    </a:cubicBezTo>
                    <a:cubicBezTo>
                      <a:pt x="2486" y="5399"/>
                      <a:pt x="2559" y="5445"/>
                      <a:pt x="2642" y="5445"/>
                    </a:cubicBezTo>
                    <a:cubicBezTo>
                      <a:pt x="2670" y="5445"/>
                      <a:pt x="2698" y="5440"/>
                      <a:pt x="2725" y="5426"/>
                    </a:cubicBezTo>
                    <a:cubicBezTo>
                      <a:pt x="2834" y="5371"/>
                      <a:pt x="2774" y="5159"/>
                      <a:pt x="2883" y="4974"/>
                    </a:cubicBezTo>
                    <a:cubicBezTo>
                      <a:pt x="2998" y="4783"/>
                      <a:pt x="2943" y="4652"/>
                      <a:pt x="3020" y="4516"/>
                    </a:cubicBezTo>
                    <a:cubicBezTo>
                      <a:pt x="3040" y="4484"/>
                      <a:pt x="3058" y="4471"/>
                      <a:pt x="3075" y="4471"/>
                    </a:cubicBezTo>
                    <a:cubicBezTo>
                      <a:pt x="3126" y="4471"/>
                      <a:pt x="3162" y="4597"/>
                      <a:pt x="3183" y="4679"/>
                    </a:cubicBezTo>
                    <a:cubicBezTo>
                      <a:pt x="3201" y="4748"/>
                      <a:pt x="3301" y="4795"/>
                      <a:pt x="3412" y="4795"/>
                    </a:cubicBezTo>
                    <a:cubicBezTo>
                      <a:pt x="3468" y="4795"/>
                      <a:pt x="3528" y="4783"/>
                      <a:pt x="3581" y="4756"/>
                    </a:cubicBezTo>
                    <a:cubicBezTo>
                      <a:pt x="3635" y="4730"/>
                      <a:pt x="3693" y="4722"/>
                      <a:pt x="3753" y="4722"/>
                    </a:cubicBezTo>
                    <a:cubicBezTo>
                      <a:pt x="3873" y="4722"/>
                      <a:pt x="4004" y="4756"/>
                      <a:pt x="4142" y="4756"/>
                    </a:cubicBezTo>
                    <a:cubicBezTo>
                      <a:pt x="4355" y="4756"/>
                      <a:pt x="4327" y="4756"/>
                      <a:pt x="4491" y="4489"/>
                    </a:cubicBezTo>
                    <a:cubicBezTo>
                      <a:pt x="4649" y="4222"/>
                      <a:pt x="4573" y="4091"/>
                      <a:pt x="4649" y="3933"/>
                    </a:cubicBezTo>
                    <a:cubicBezTo>
                      <a:pt x="4731" y="3769"/>
                      <a:pt x="4840" y="3557"/>
                      <a:pt x="4812" y="3317"/>
                    </a:cubicBezTo>
                    <a:cubicBezTo>
                      <a:pt x="4801" y="3176"/>
                      <a:pt x="4780" y="3034"/>
                      <a:pt x="4758" y="2892"/>
                    </a:cubicBezTo>
                    <a:cubicBezTo>
                      <a:pt x="4731" y="2756"/>
                      <a:pt x="4840" y="2701"/>
                      <a:pt x="4812" y="2516"/>
                    </a:cubicBezTo>
                    <a:cubicBezTo>
                      <a:pt x="4785" y="2331"/>
                      <a:pt x="4758" y="2331"/>
                      <a:pt x="4840" y="2195"/>
                    </a:cubicBezTo>
                    <a:cubicBezTo>
                      <a:pt x="4889" y="2135"/>
                      <a:pt x="4861" y="2037"/>
                      <a:pt x="4785" y="2009"/>
                    </a:cubicBezTo>
                    <a:cubicBezTo>
                      <a:pt x="4801" y="1933"/>
                      <a:pt x="4829" y="1862"/>
                      <a:pt x="4867" y="1797"/>
                    </a:cubicBezTo>
                    <a:cubicBezTo>
                      <a:pt x="4916" y="1693"/>
                      <a:pt x="4812" y="1557"/>
                      <a:pt x="4812" y="1557"/>
                    </a:cubicBezTo>
                    <a:lnTo>
                      <a:pt x="4867" y="1421"/>
                    </a:lnTo>
                    <a:cubicBezTo>
                      <a:pt x="4916" y="1285"/>
                      <a:pt x="4703" y="1208"/>
                      <a:pt x="4703" y="1208"/>
                    </a:cubicBezTo>
                    <a:cubicBezTo>
                      <a:pt x="4769" y="1121"/>
                      <a:pt x="4807" y="1018"/>
                      <a:pt x="4812" y="914"/>
                    </a:cubicBezTo>
                    <a:cubicBezTo>
                      <a:pt x="4801" y="811"/>
                      <a:pt x="4742" y="718"/>
                      <a:pt x="4649" y="674"/>
                    </a:cubicBezTo>
                    <a:cubicBezTo>
                      <a:pt x="4698" y="571"/>
                      <a:pt x="4725" y="462"/>
                      <a:pt x="4731" y="353"/>
                    </a:cubicBezTo>
                    <a:cubicBezTo>
                      <a:pt x="4731" y="189"/>
                      <a:pt x="4545" y="31"/>
                      <a:pt x="4333" y="4"/>
                    </a:cubicBezTo>
                    <a:cubicBezTo>
                      <a:pt x="4318" y="2"/>
                      <a:pt x="4304" y="0"/>
                      <a:pt x="42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3"/>
              <p:cNvSpPr/>
              <p:nvPr/>
            </p:nvSpPr>
            <p:spPr>
              <a:xfrm>
                <a:off x="4717044" y="1913828"/>
                <a:ext cx="128757" cy="87762"/>
              </a:xfrm>
              <a:custGeom>
                <a:rect b="b" l="l" r="r" t="t"/>
                <a:pathLst>
                  <a:path extrusionOk="0" h="3147" w="4617">
                    <a:moveTo>
                      <a:pt x="1353" y="1"/>
                    </a:moveTo>
                    <a:cubicBezTo>
                      <a:pt x="1277" y="1"/>
                      <a:pt x="1203" y="9"/>
                      <a:pt x="1129" y="24"/>
                    </a:cubicBezTo>
                    <a:cubicBezTo>
                      <a:pt x="753" y="100"/>
                      <a:pt x="448" y="198"/>
                      <a:pt x="273" y="378"/>
                    </a:cubicBezTo>
                    <a:cubicBezTo>
                      <a:pt x="1" y="650"/>
                      <a:pt x="99" y="787"/>
                      <a:pt x="126" y="1141"/>
                    </a:cubicBezTo>
                    <a:cubicBezTo>
                      <a:pt x="159" y="1495"/>
                      <a:pt x="213" y="1942"/>
                      <a:pt x="213" y="2323"/>
                    </a:cubicBezTo>
                    <a:cubicBezTo>
                      <a:pt x="213" y="2710"/>
                      <a:pt x="186" y="2884"/>
                      <a:pt x="306" y="3031"/>
                    </a:cubicBezTo>
                    <a:cubicBezTo>
                      <a:pt x="370" y="3113"/>
                      <a:pt x="422" y="3146"/>
                      <a:pt x="504" y="3146"/>
                    </a:cubicBezTo>
                    <a:cubicBezTo>
                      <a:pt x="569" y="3146"/>
                      <a:pt x="654" y="3125"/>
                      <a:pt x="780" y="3091"/>
                    </a:cubicBezTo>
                    <a:cubicBezTo>
                      <a:pt x="1189" y="2972"/>
                      <a:pt x="1042" y="2764"/>
                      <a:pt x="1336" y="2677"/>
                    </a:cubicBezTo>
                    <a:cubicBezTo>
                      <a:pt x="1636" y="2590"/>
                      <a:pt x="1897" y="2530"/>
                      <a:pt x="1897" y="2530"/>
                    </a:cubicBezTo>
                    <a:cubicBezTo>
                      <a:pt x="2137" y="2470"/>
                      <a:pt x="2344" y="2116"/>
                      <a:pt x="2344" y="2116"/>
                    </a:cubicBezTo>
                    <a:cubicBezTo>
                      <a:pt x="2377" y="2187"/>
                      <a:pt x="2415" y="2258"/>
                      <a:pt x="2458" y="2323"/>
                    </a:cubicBezTo>
                    <a:cubicBezTo>
                      <a:pt x="2502" y="2416"/>
                      <a:pt x="2535" y="2514"/>
                      <a:pt x="2546" y="2617"/>
                    </a:cubicBezTo>
                    <a:lnTo>
                      <a:pt x="2665" y="2590"/>
                    </a:lnTo>
                    <a:cubicBezTo>
                      <a:pt x="2649" y="2492"/>
                      <a:pt x="2649" y="2389"/>
                      <a:pt x="2665" y="2290"/>
                    </a:cubicBezTo>
                    <a:cubicBezTo>
                      <a:pt x="2698" y="2116"/>
                      <a:pt x="2606" y="2089"/>
                      <a:pt x="2932" y="2056"/>
                    </a:cubicBezTo>
                    <a:cubicBezTo>
                      <a:pt x="3254" y="2023"/>
                      <a:pt x="3461" y="1909"/>
                      <a:pt x="3701" y="1522"/>
                    </a:cubicBezTo>
                    <a:cubicBezTo>
                      <a:pt x="3935" y="1141"/>
                      <a:pt x="3995" y="934"/>
                      <a:pt x="4142" y="814"/>
                    </a:cubicBezTo>
                    <a:cubicBezTo>
                      <a:pt x="4289" y="699"/>
                      <a:pt x="4376" y="694"/>
                      <a:pt x="4524" y="547"/>
                    </a:cubicBezTo>
                    <a:cubicBezTo>
                      <a:pt x="4524" y="547"/>
                      <a:pt x="4616" y="492"/>
                      <a:pt x="4257" y="345"/>
                    </a:cubicBezTo>
                    <a:cubicBezTo>
                      <a:pt x="4040" y="255"/>
                      <a:pt x="3901" y="220"/>
                      <a:pt x="3725" y="220"/>
                    </a:cubicBezTo>
                    <a:cubicBezTo>
                      <a:pt x="3613" y="220"/>
                      <a:pt x="3486" y="235"/>
                      <a:pt x="3314" y="258"/>
                    </a:cubicBezTo>
                    <a:cubicBezTo>
                      <a:pt x="3060" y="289"/>
                      <a:pt x="2824" y="342"/>
                      <a:pt x="2597" y="342"/>
                    </a:cubicBezTo>
                    <a:cubicBezTo>
                      <a:pt x="2429" y="342"/>
                      <a:pt x="2266" y="313"/>
                      <a:pt x="2104" y="225"/>
                    </a:cubicBezTo>
                    <a:cubicBezTo>
                      <a:pt x="1819" y="70"/>
                      <a:pt x="1579" y="1"/>
                      <a:pt x="135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3"/>
              <p:cNvSpPr/>
              <p:nvPr/>
            </p:nvSpPr>
            <p:spPr>
              <a:xfrm>
                <a:off x="4770086" y="1801832"/>
                <a:ext cx="84973" cy="86730"/>
              </a:xfrm>
              <a:custGeom>
                <a:rect b="b" l="l" r="r" t="t"/>
                <a:pathLst>
                  <a:path extrusionOk="0" h="3110" w="3047">
                    <a:moveTo>
                      <a:pt x="486" y="0"/>
                    </a:moveTo>
                    <a:cubicBezTo>
                      <a:pt x="472" y="0"/>
                      <a:pt x="459" y="3"/>
                      <a:pt x="447" y="7"/>
                    </a:cubicBezTo>
                    <a:cubicBezTo>
                      <a:pt x="371" y="46"/>
                      <a:pt x="311" y="193"/>
                      <a:pt x="355" y="264"/>
                    </a:cubicBezTo>
                    <a:cubicBezTo>
                      <a:pt x="252" y="242"/>
                      <a:pt x="227" y="197"/>
                      <a:pt x="194" y="197"/>
                    </a:cubicBezTo>
                    <a:cubicBezTo>
                      <a:pt x="185" y="197"/>
                      <a:pt x="176" y="201"/>
                      <a:pt x="164" y="209"/>
                    </a:cubicBezTo>
                    <a:cubicBezTo>
                      <a:pt x="93" y="258"/>
                      <a:pt x="39" y="427"/>
                      <a:pt x="39" y="427"/>
                    </a:cubicBezTo>
                    <a:cubicBezTo>
                      <a:pt x="110" y="438"/>
                      <a:pt x="175" y="487"/>
                      <a:pt x="208" y="552"/>
                    </a:cubicBezTo>
                    <a:cubicBezTo>
                      <a:pt x="262" y="667"/>
                      <a:pt x="289" y="645"/>
                      <a:pt x="273" y="765"/>
                    </a:cubicBezTo>
                    <a:cubicBezTo>
                      <a:pt x="153" y="781"/>
                      <a:pt x="120" y="759"/>
                      <a:pt x="1" y="825"/>
                    </a:cubicBezTo>
                    <a:cubicBezTo>
                      <a:pt x="55" y="1114"/>
                      <a:pt x="153" y="1391"/>
                      <a:pt x="289" y="1648"/>
                    </a:cubicBezTo>
                    <a:lnTo>
                      <a:pt x="295" y="1735"/>
                    </a:lnTo>
                    <a:cubicBezTo>
                      <a:pt x="251" y="2323"/>
                      <a:pt x="704" y="2884"/>
                      <a:pt x="1270" y="3053"/>
                    </a:cubicBezTo>
                    <a:cubicBezTo>
                      <a:pt x="1405" y="3093"/>
                      <a:pt x="1543" y="3110"/>
                      <a:pt x="1682" y="3110"/>
                    </a:cubicBezTo>
                    <a:cubicBezTo>
                      <a:pt x="2038" y="3110"/>
                      <a:pt x="2402" y="3001"/>
                      <a:pt x="2747" y="2895"/>
                    </a:cubicBezTo>
                    <a:cubicBezTo>
                      <a:pt x="2807" y="2879"/>
                      <a:pt x="2970" y="2803"/>
                      <a:pt x="2987" y="2743"/>
                    </a:cubicBezTo>
                    <a:cubicBezTo>
                      <a:pt x="3047" y="2541"/>
                      <a:pt x="2916" y="2443"/>
                      <a:pt x="2910" y="2389"/>
                    </a:cubicBezTo>
                    <a:cubicBezTo>
                      <a:pt x="2790" y="1773"/>
                      <a:pt x="2496" y="1375"/>
                      <a:pt x="1940" y="1092"/>
                    </a:cubicBezTo>
                    <a:cubicBezTo>
                      <a:pt x="1739" y="983"/>
                      <a:pt x="1570" y="917"/>
                      <a:pt x="1570" y="917"/>
                    </a:cubicBezTo>
                    <a:cubicBezTo>
                      <a:pt x="1592" y="857"/>
                      <a:pt x="1575" y="792"/>
                      <a:pt x="1537" y="743"/>
                    </a:cubicBezTo>
                    <a:cubicBezTo>
                      <a:pt x="1526" y="667"/>
                      <a:pt x="1570" y="541"/>
                      <a:pt x="1537" y="438"/>
                    </a:cubicBezTo>
                    <a:cubicBezTo>
                      <a:pt x="1474" y="264"/>
                      <a:pt x="1384" y="228"/>
                      <a:pt x="1319" y="228"/>
                    </a:cubicBezTo>
                    <a:cubicBezTo>
                      <a:pt x="1271" y="228"/>
                      <a:pt x="1238" y="247"/>
                      <a:pt x="1238" y="247"/>
                    </a:cubicBezTo>
                    <a:cubicBezTo>
                      <a:pt x="1238" y="247"/>
                      <a:pt x="1020" y="101"/>
                      <a:pt x="843" y="101"/>
                    </a:cubicBezTo>
                    <a:cubicBezTo>
                      <a:pt x="796" y="101"/>
                      <a:pt x="751" y="112"/>
                      <a:pt x="714" y="138"/>
                    </a:cubicBezTo>
                    <a:cubicBezTo>
                      <a:pt x="691" y="73"/>
                      <a:pt x="569" y="0"/>
                      <a:pt x="48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33" name="Google Shape;13433;p63"/>
          <p:cNvGrpSpPr/>
          <p:nvPr/>
        </p:nvGrpSpPr>
        <p:grpSpPr>
          <a:xfrm>
            <a:off x="2925871" y="2837181"/>
            <a:ext cx="2132746" cy="348002"/>
            <a:chOff x="2925871" y="2837181"/>
            <a:chExt cx="2132746" cy="348002"/>
          </a:xfrm>
        </p:grpSpPr>
        <p:grpSp>
          <p:nvGrpSpPr>
            <p:cNvPr id="13434" name="Google Shape;13434;p63"/>
            <p:cNvGrpSpPr/>
            <p:nvPr/>
          </p:nvGrpSpPr>
          <p:grpSpPr>
            <a:xfrm>
              <a:off x="2925871" y="2837181"/>
              <a:ext cx="2132746" cy="348002"/>
              <a:chOff x="2925871" y="2837181"/>
              <a:chExt cx="2132746" cy="348002"/>
            </a:xfrm>
          </p:grpSpPr>
          <p:sp>
            <p:nvSpPr>
              <p:cNvPr id="13435" name="Google Shape;13435;p63"/>
              <p:cNvSpPr/>
              <p:nvPr/>
            </p:nvSpPr>
            <p:spPr>
              <a:xfrm>
                <a:off x="2986196" y="2942669"/>
                <a:ext cx="175871" cy="137053"/>
              </a:xfrm>
              <a:custGeom>
                <a:rect b="b" l="l" r="r" t="t"/>
                <a:pathLst>
                  <a:path extrusionOk="0" h="5423" w="6959">
                    <a:moveTo>
                      <a:pt x="0" y="0"/>
                    </a:moveTo>
                    <a:lnTo>
                      <a:pt x="0" y="5422"/>
                    </a:lnTo>
                    <a:lnTo>
                      <a:pt x="6959" y="5422"/>
                    </a:lnTo>
                    <a:lnTo>
                      <a:pt x="6959"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3"/>
              <p:cNvSpPr/>
              <p:nvPr/>
            </p:nvSpPr>
            <p:spPr>
              <a:xfrm>
                <a:off x="4537776" y="3000366"/>
                <a:ext cx="520841" cy="21633"/>
              </a:xfrm>
              <a:custGeom>
                <a:rect b="b" l="l" r="r" t="t"/>
                <a:pathLst>
                  <a:path extrusionOk="0" h="856" w="20609">
                    <a:moveTo>
                      <a:pt x="0" y="0"/>
                    </a:moveTo>
                    <a:lnTo>
                      <a:pt x="0" y="856"/>
                    </a:lnTo>
                    <a:lnTo>
                      <a:pt x="20608" y="856"/>
                    </a:lnTo>
                    <a:lnTo>
                      <a:pt x="1954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3"/>
              <p:cNvSpPr/>
              <p:nvPr/>
            </p:nvSpPr>
            <p:spPr>
              <a:xfrm>
                <a:off x="4476490" y="2956998"/>
                <a:ext cx="148046" cy="108242"/>
              </a:xfrm>
              <a:custGeom>
                <a:rect b="b" l="l" r="r" t="t"/>
                <a:pathLst>
                  <a:path extrusionOk="0" h="4283" w="5858">
                    <a:moveTo>
                      <a:pt x="0" y="0"/>
                    </a:moveTo>
                    <a:lnTo>
                      <a:pt x="0" y="4283"/>
                    </a:lnTo>
                    <a:lnTo>
                      <a:pt x="4142" y="4283"/>
                    </a:lnTo>
                    <a:cubicBezTo>
                      <a:pt x="5090" y="4283"/>
                      <a:pt x="5858" y="3515"/>
                      <a:pt x="5858" y="2572"/>
                    </a:cubicBezTo>
                    <a:lnTo>
                      <a:pt x="5858" y="1716"/>
                    </a:lnTo>
                    <a:cubicBezTo>
                      <a:pt x="5858" y="768"/>
                      <a:pt x="5090" y="0"/>
                      <a:pt x="4142"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3"/>
              <p:cNvSpPr/>
              <p:nvPr/>
            </p:nvSpPr>
            <p:spPr>
              <a:xfrm>
                <a:off x="3210237" y="2901626"/>
                <a:ext cx="1252505" cy="219113"/>
              </a:xfrm>
              <a:custGeom>
                <a:rect b="b" l="l" r="r" t="t"/>
                <a:pathLst>
                  <a:path extrusionOk="0" h="8670" w="49560">
                    <a:moveTo>
                      <a:pt x="1" y="1"/>
                    </a:moveTo>
                    <a:lnTo>
                      <a:pt x="1" y="8670"/>
                    </a:lnTo>
                    <a:lnTo>
                      <a:pt x="47843" y="8670"/>
                    </a:lnTo>
                    <a:cubicBezTo>
                      <a:pt x="48791" y="8670"/>
                      <a:pt x="49559" y="7902"/>
                      <a:pt x="49559" y="6959"/>
                    </a:cubicBezTo>
                    <a:lnTo>
                      <a:pt x="49559" y="1711"/>
                    </a:lnTo>
                    <a:cubicBezTo>
                      <a:pt x="49559" y="763"/>
                      <a:pt x="48791" y="1"/>
                      <a:pt x="478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3"/>
              <p:cNvSpPr/>
              <p:nvPr/>
            </p:nvSpPr>
            <p:spPr>
              <a:xfrm>
                <a:off x="3161764" y="2837181"/>
                <a:ext cx="60351" cy="348002"/>
              </a:xfrm>
              <a:custGeom>
                <a:rect b="b" l="l" r="r" t="t"/>
                <a:pathLst>
                  <a:path extrusionOk="0" h="13770" w="2388">
                    <a:moveTo>
                      <a:pt x="1194" y="0"/>
                    </a:moveTo>
                    <a:cubicBezTo>
                      <a:pt x="535" y="0"/>
                      <a:pt x="1" y="534"/>
                      <a:pt x="1" y="1194"/>
                    </a:cubicBezTo>
                    <a:lnTo>
                      <a:pt x="1" y="12577"/>
                    </a:lnTo>
                    <a:cubicBezTo>
                      <a:pt x="1" y="13231"/>
                      <a:pt x="535" y="13770"/>
                      <a:pt x="1194" y="13770"/>
                    </a:cubicBezTo>
                    <a:cubicBezTo>
                      <a:pt x="1854" y="13770"/>
                      <a:pt x="2388" y="13231"/>
                      <a:pt x="2388" y="12577"/>
                    </a:cubicBezTo>
                    <a:lnTo>
                      <a:pt x="2388" y="1194"/>
                    </a:lnTo>
                    <a:cubicBezTo>
                      <a:pt x="2388" y="534"/>
                      <a:pt x="1854" y="0"/>
                      <a:pt x="11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3"/>
              <p:cNvSpPr/>
              <p:nvPr/>
            </p:nvSpPr>
            <p:spPr>
              <a:xfrm>
                <a:off x="2925871" y="2837181"/>
                <a:ext cx="60351" cy="348002"/>
              </a:xfrm>
              <a:custGeom>
                <a:rect b="b" l="l" r="r" t="t"/>
                <a:pathLst>
                  <a:path extrusionOk="0" h="13770" w="2388">
                    <a:moveTo>
                      <a:pt x="1194" y="0"/>
                    </a:moveTo>
                    <a:cubicBezTo>
                      <a:pt x="535" y="0"/>
                      <a:pt x="1" y="534"/>
                      <a:pt x="1" y="1194"/>
                    </a:cubicBezTo>
                    <a:lnTo>
                      <a:pt x="1" y="12577"/>
                    </a:lnTo>
                    <a:cubicBezTo>
                      <a:pt x="1" y="13231"/>
                      <a:pt x="535" y="13770"/>
                      <a:pt x="1194" y="13770"/>
                    </a:cubicBezTo>
                    <a:cubicBezTo>
                      <a:pt x="1853" y="13770"/>
                      <a:pt x="2387" y="13231"/>
                      <a:pt x="2387" y="12577"/>
                    </a:cubicBezTo>
                    <a:lnTo>
                      <a:pt x="2387" y="1194"/>
                    </a:lnTo>
                    <a:cubicBezTo>
                      <a:pt x="2387" y="534"/>
                      <a:pt x="1853" y="0"/>
                      <a:pt x="11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3"/>
              <p:cNvSpPr/>
              <p:nvPr/>
            </p:nvSpPr>
            <p:spPr>
              <a:xfrm>
                <a:off x="4462717" y="2931650"/>
                <a:ext cx="27572" cy="159065"/>
              </a:xfrm>
              <a:custGeom>
                <a:rect b="b" l="l" r="r" t="t"/>
                <a:pathLst>
                  <a:path extrusionOk="0" h="6294" w="1091">
                    <a:moveTo>
                      <a:pt x="545" y="0"/>
                    </a:moveTo>
                    <a:cubicBezTo>
                      <a:pt x="246" y="0"/>
                      <a:pt x="0" y="240"/>
                      <a:pt x="0" y="545"/>
                    </a:cubicBezTo>
                    <a:lnTo>
                      <a:pt x="0" y="5749"/>
                    </a:lnTo>
                    <a:cubicBezTo>
                      <a:pt x="0" y="6049"/>
                      <a:pt x="246" y="6294"/>
                      <a:pt x="545" y="6294"/>
                    </a:cubicBezTo>
                    <a:cubicBezTo>
                      <a:pt x="845" y="6294"/>
                      <a:pt x="1090" y="6049"/>
                      <a:pt x="1090" y="5749"/>
                    </a:cubicBezTo>
                    <a:lnTo>
                      <a:pt x="1090" y="545"/>
                    </a:lnTo>
                    <a:cubicBezTo>
                      <a:pt x="1090" y="240"/>
                      <a:pt x="845" y="0"/>
                      <a:pt x="54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2" name="Google Shape;13442;p63"/>
            <p:cNvSpPr/>
            <p:nvPr/>
          </p:nvSpPr>
          <p:spPr>
            <a:xfrm>
              <a:off x="3222275" y="2920500"/>
              <a:ext cx="1214896" cy="181229"/>
            </a:xfrm>
            <a:custGeom>
              <a:rect b="b" l="l" r="r" t="t"/>
              <a:pathLst>
                <a:path extrusionOk="0" h="7171" w="49532">
                  <a:moveTo>
                    <a:pt x="0" y="0"/>
                  </a:moveTo>
                  <a:lnTo>
                    <a:pt x="0" y="7171"/>
                  </a:lnTo>
                  <a:lnTo>
                    <a:pt x="48567" y="7171"/>
                  </a:lnTo>
                  <a:cubicBezTo>
                    <a:pt x="49101" y="7171"/>
                    <a:pt x="49531" y="6740"/>
                    <a:pt x="49531" y="6206"/>
                  </a:cubicBezTo>
                  <a:lnTo>
                    <a:pt x="49531" y="964"/>
                  </a:lnTo>
                  <a:cubicBezTo>
                    <a:pt x="49531" y="430"/>
                    <a:pt x="49101" y="0"/>
                    <a:pt x="485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3"/>
            <p:cNvSpPr/>
            <p:nvPr/>
          </p:nvSpPr>
          <p:spPr>
            <a:xfrm>
              <a:off x="3222275" y="2920500"/>
              <a:ext cx="968006" cy="181381"/>
            </a:xfrm>
            <a:custGeom>
              <a:rect b="b" l="l" r="r" t="t"/>
              <a:pathLst>
                <a:path extrusionOk="0" h="7177" w="39762">
                  <a:moveTo>
                    <a:pt x="0" y="0"/>
                  </a:moveTo>
                  <a:lnTo>
                    <a:pt x="0" y="7176"/>
                  </a:lnTo>
                  <a:lnTo>
                    <a:pt x="39761" y="7176"/>
                  </a:lnTo>
                  <a:lnTo>
                    <a:pt x="3976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3"/>
            <p:cNvSpPr/>
            <p:nvPr/>
          </p:nvSpPr>
          <p:spPr>
            <a:xfrm>
              <a:off x="3222275" y="2920500"/>
              <a:ext cx="724118" cy="181381"/>
            </a:xfrm>
            <a:custGeom>
              <a:rect b="b" l="l" r="r" t="t"/>
              <a:pathLst>
                <a:path extrusionOk="0" h="7177" w="30112">
                  <a:moveTo>
                    <a:pt x="0" y="0"/>
                  </a:moveTo>
                  <a:lnTo>
                    <a:pt x="0" y="7176"/>
                  </a:lnTo>
                  <a:lnTo>
                    <a:pt x="30111" y="7176"/>
                  </a:lnTo>
                  <a:lnTo>
                    <a:pt x="301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3"/>
            <p:cNvSpPr/>
            <p:nvPr/>
          </p:nvSpPr>
          <p:spPr>
            <a:xfrm>
              <a:off x="3222274" y="2920500"/>
              <a:ext cx="480243" cy="181381"/>
            </a:xfrm>
            <a:custGeom>
              <a:rect b="b" l="l" r="r" t="t"/>
              <a:pathLst>
                <a:path extrusionOk="0" h="7177" w="20462">
                  <a:moveTo>
                    <a:pt x="0" y="0"/>
                  </a:moveTo>
                  <a:lnTo>
                    <a:pt x="0" y="7176"/>
                  </a:lnTo>
                  <a:lnTo>
                    <a:pt x="20461" y="7176"/>
                  </a:lnTo>
                  <a:lnTo>
                    <a:pt x="2046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3"/>
            <p:cNvSpPr/>
            <p:nvPr/>
          </p:nvSpPr>
          <p:spPr>
            <a:xfrm>
              <a:off x="3222276" y="2920500"/>
              <a:ext cx="233593" cy="181381"/>
            </a:xfrm>
            <a:custGeom>
              <a:rect b="b" l="l" r="r" t="t"/>
              <a:pathLst>
                <a:path extrusionOk="0" h="7177" w="10703">
                  <a:moveTo>
                    <a:pt x="0" y="0"/>
                  </a:moveTo>
                  <a:lnTo>
                    <a:pt x="0" y="7176"/>
                  </a:lnTo>
                  <a:lnTo>
                    <a:pt x="10702" y="7176"/>
                  </a:lnTo>
                  <a:lnTo>
                    <a:pt x="1070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63"/>
          <p:cNvGrpSpPr/>
          <p:nvPr/>
        </p:nvGrpSpPr>
        <p:grpSpPr>
          <a:xfrm>
            <a:off x="3526573" y="3256553"/>
            <a:ext cx="447702" cy="1135923"/>
            <a:chOff x="3526573" y="3256553"/>
            <a:chExt cx="447702" cy="1135923"/>
          </a:xfrm>
        </p:grpSpPr>
        <p:sp>
          <p:nvSpPr>
            <p:cNvPr id="13448" name="Google Shape;13448;p63"/>
            <p:cNvSpPr/>
            <p:nvPr/>
          </p:nvSpPr>
          <p:spPr>
            <a:xfrm>
              <a:off x="3526573" y="3256553"/>
              <a:ext cx="447702" cy="1135923"/>
            </a:xfrm>
            <a:custGeom>
              <a:rect b="b" l="l" r="r" t="t"/>
              <a:pathLst>
                <a:path extrusionOk="0" h="44947" w="17715">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49" name="Google Shape;13449;p63"/>
            <p:cNvGrpSpPr/>
            <p:nvPr/>
          </p:nvGrpSpPr>
          <p:grpSpPr>
            <a:xfrm>
              <a:off x="3539512" y="3261380"/>
              <a:ext cx="426827" cy="1112925"/>
              <a:chOff x="3539512" y="3261380"/>
              <a:chExt cx="426827" cy="1112925"/>
            </a:xfrm>
          </p:grpSpPr>
          <p:sp>
            <p:nvSpPr>
              <p:cNvPr id="13450" name="Google Shape;13450;p63"/>
              <p:cNvSpPr/>
              <p:nvPr/>
            </p:nvSpPr>
            <p:spPr>
              <a:xfrm>
                <a:off x="3539512" y="3319229"/>
                <a:ext cx="211809" cy="1054874"/>
              </a:xfrm>
              <a:custGeom>
                <a:rect b="b" l="l" r="r" t="t"/>
                <a:pathLst>
                  <a:path extrusionOk="0" h="41740" w="8381">
                    <a:moveTo>
                      <a:pt x="8125" y="3066"/>
                    </a:moveTo>
                    <a:lnTo>
                      <a:pt x="8125" y="3605"/>
                    </a:lnTo>
                    <a:cubicBezTo>
                      <a:pt x="7881" y="3629"/>
                      <a:pt x="7650" y="3720"/>
                      <a:pt x="7406" y="3720"/>
                    </a:cubicBezTo>
                    <a:cubicBezTo>
                      <a:pt x="7372" y="3720"/>
                      <a:pt x="7337" y="3718"/>
                      <a:pt x="7302" y="3714"/>
                    </a:cubicBezTo>
                    <a:lnTo>
                      <a:pt x="7308" y="3714"/>
                    </a:lnTo>
                    <a:cubicBezTo>
                      <a:pt x="7373" y="3654"/>
                      <a:pt x="7433" y="3589"/>
                      <a:pt x="7493" y="3523"/>
                    </a:cubicBezTo>
                    <a:cubicBezTo>
                      <a:pt x="7667" y="3333"/>
                      <a:pt x="7885" y="3175"/>
                      <a:pt x="8125" y="3066"/>
                    </a:cubicBezTo>
                    <a:close/>
                    <a:moveTo>
                      <a:pt x="3308" y="11130"/>
                    </a:moveTo>
                    <a:cubicBezTo>
                      <a:pt x="3226" y="11408"/>
                      <a:pt x="3117" y="11675"/>
                      <a:pt x="2981" y="11926"/>
                    </a:cubicBezTo>
                    <a:cubicBezTo>
                      <a:pt x="2856" y="12171"/>
                      <a:pt x="2741" y="12449"/>
                      <a:pt x="2545" y="12645"/>
                    </a:cubicBezTo>
                    <a:cubicBezTo>
                      <a:pt x="2536" y="12654"/>
                      <a:pt x="2546" y="12663"/>
                      <a:pt x="2552" y="12663"/>
                    </a:cubicBezTo>
                    <a:cubicBezTo>
                      <a:pt x="2554" y="12663"/>
                      <a:pt x="2555" y="12662"/>
                      <a:pt x="2556" y="12661"/>
                    </a:cubicBezTo>
                    <a:cubicBezTo>
                      <a:pt x="2676" y="12574"/>
                      <a:pt x="2779" y="12471"/>
                      <a:pt x="2861" y="12351"/>
                    </a:cubicBezTo>
                    <a:cubicBezTo>
                      <a:pt x="2861" y="12356"/>
                      <a:pt x="2861" y="12362"/>
                      <a:pt x="2861" y="12362"/>
                    </a:cubicBezTo>
                    <a:cubicBezTo>
                      <a:pt x="2883" y="12487"/>
                      <a:pt x="2894" y="12612"/>
                      <a:pt x="2894" y="12738"/>
                    </a:cubicBezTo>
                    <a:cubicBezTo>
                      <a:pt x="2769" y="12847"/>
                      <a:pt x="2676" y="12950"/>
                      <a:pt x="2512" y="13010"/>
                    </a:cubicBezTo>
                    <a:cubicBezTo>
                      <a:pt x="2414" y="13043"/>
                      <a:pt x="2322" y="13092"/>
                      <a:pt x="2240" y="13157"/>
                    </a:cubicBezTo>
                    <a:cubicBezTo>
                      <a:pt x="2186" y="13201"/>
                      <a:pt x="2136" y="13255"/>
                      <a:pt x="2093" y="13310"/>
                    </a:cubicBezTo>
                    <a:cubicBezTo>
                      <a:pt x="2169" y="12912"/>
                      <a:pt x="2305" y="12525"/>
                      <a:pt x="2491" y="12165"/>
                    </a:cubicBezTo>
                    <a:cubicBezTo>
                      <a:pt x="2692" y="11779"/>
                      <a:pt x="3003" y="11452"/>
                      <a:pt x="3308" y="11130"/>
                    </a:cubicBezTo>
                    <a:close/>
                    <a:moveTo>
                      <a:pt x="8147" y="13277"/>
                    </a:moveTo>
                    <a:lnTo>
                      <a:pt x="8147" y="14143"/>
                    </a:lnTo>
                    <a:cubicBezTo>
                      <a:pt x="8140" y="14142"/>
                      <a:pt x="8133" y="14141"/>
                      <a:pt x="8127" y="14141"/>
                    </a:cubicBezTo>
                    <a:cubicBezTo>
                      <a:pt x="8109" y="14141"/>
                      <a:pt x="8094" y="14147"/>
                      <a:pt x="8081" y="14160"/>
                    </a:cubicBezTo>
                    <a:cubicBezTo>
                      <a:pt x="8010" y="14231"/>
                      <a:pt x="7929" y="14296"/>
                      <a:pt x="7842" y="14350"/>
                    </a:cubicBezTo>
                    <a:cubicBezTo>
                      <a:pt x="7591" y="14192"/>
                      <a:pt x="7444" y="14023"/>
                      <a:pt x="7122" y="14018"/>
                    </a:cubicBezTo>
                    <a:cubicBezTo>
                      <a:pt x="7111" y="14017"/>
                      <a:pt x="7099" y="14016"/>
                      <a:pt x="7087" y="14016"/>
                    </a:cubicBezTo>
                    <a:cubicBezTo>
                      <a:pt x="7055" y="14016"/>
                      <a:pt x="7023" y="14021"/>
                      <a:pt x="6992" y="14029"/>
                    </a:cubicBezTo>
                    <a:cubicBezTo>
                      <a:pt x="7117" y="13882"/>
                      <a:pt x="7237" y="13735"/>
                      <a:pt x="7411" y="13626"/>
                    </a:cubicBezTo>
                    <a:cubicBezTo>
                      <a:pt x="7645" y="13484"/>
                      <a:pt x="7918" y="13430"/>
                      <a:pt x="8147" y="13277"/>
                    </a:cubicBezTo>
                    <a:close/>
                    <a:moveTo>
                      <a:pt x="3172" y="11817"/>
                    </a:moveTo>
                    <a:cubicBezTo>
                      <a:pt x="3166" y="12040"/>
                      <a:pt x="3183" y="12263"/>
                      <a:pt x="3210" y="12487"/>
                    </a:cubicBezTo>
                    <a:cubicBezTo>
                      <a:pt x="3243" y="12825"/>
                      <a:pt x="3172" y="13184"/>
                      <a:pt x="3134" y="13522"/>
                    </a:cubicBezTo>
                    <a:cubicBezTo>
                      <a:pt x="3068" y="14171"/>
                      <a:pt x="2976" y="14835"/>
                      <a:pt x="2774" y="15457"/>
                    </a:cubicBezTo>
                    <a:cubicBezTo>
                      <a:pt x="2741" y="15560"/>
                      <a:pt x="2703" y="15664"/>
                      <a:pt x="2670" y="15767"/>
                    </a:cubicBezTo>
                    <a:cubicBezTo>
                      <a:pt x="2616" y="15566"/>
                      <a:pt x="2507" y="15375"/>
                      <a:pt x="2469" y="15173"/>
                    </a:cubicBezTo>
                    <a:cubicBezTo>
                      <a:pt x="2403" y="14765"/>
                      <a:pt x="2540" y="14350"/>
                      <a:pt x="2681" y="13974"/>
                    </a:cubicBezTo>
                    <a:cubicBezTo>
                      <a:pt x="2888" y="13440"/>
                      <a:pt x="3079" y="12928"/>
                      <a:pt x="2948" y="12345"/>
                    </a:cubicBezTo>
                    <a:cubicBezTo>
                      <a:pt x="2941" y="12327"/>
                      <a:pt x="2926" y="12316"/>
                      <a:pt x="2910" y="12316"/>
                    </a:cubicBezTo>
                    <a:cubicBezTo>
                      <a:pt x="2903" y="12316"/>
                      <a:pt x="2895" y="12318"/>
                      <a:pt x="2888" y="12323"/>
                    </a:cubicBezTo>
                    <a:cubicBezTo>
                      <a:pt x="2997" y="12165"/>
                      <a:pt x="3090" y="11996"/>
                      <a:pt x="3172" y="11817"/>
                    </a:cubicBezTo>
                    <a:close/>
                    <a:moveTo>
                      <a:pt x="8141" y="15010"/>
                    </a:moveTo>
                    <a:cubicBezTo>
                      <a:pt x="8141" y="15315"/>
                      <a:pt x="8136" y="15620"/>
                      <a:pt x="8136" y="15925"/>
                    </a:cubicBezTo>
                    <a:lnTo>
                      <a:pt x="8141" y="15925"/>
                    </a:lnTo>
                    <a:cubicBezTo>
                      <a:pt x="7624" y="16268"/>
                      <a:pt x="7144" y="16644"/>
                      <a:pt x="6877" y="17227"/>
                    </a:cubicBezTo>
                    <a:cubicBezTo>
                      <a:pt x="6741" y="17538"/>
                      <a:pt x="6725" y="17892"/>
                      <a:pt x="6725" y="18230"/>
                    </a:cubicBezTo>
                    <a:cubicBezTo>
                      <a:pt x="6550" y="18257"/>
                      <a:pt x="6392" y="18257"/>
                      <a:pt x="6212" y="18328"/>
                    </a:cubicBezTo>
                    <a:cubicBezTo>
                      <a:pt x="6136" y="18355"/>
                      <a:pt x="6065" y="18394"/>
                      <a:pt x="6000" y="18443"/>
                    </a:cubicBezTo>
                    <a:cubicBezTo>
                      <a:pt x="6191" y="17026"/>
                      <a:pt x="7275" y="16056"/>
                      <a:pt x="8141" y="15010"/>
                    </a:cubicBezTo>
                    <a:close/>
                    <a:moveTo>
                      <a:pt x="2883" y="12912"/>
                    </a:moveTo>
                    <a:cubicBezTo>
                      <a:pt x="2839" y="13397"/>
                      <a:pt x="2649" y="13827"/>
                      <a:pt x="2496" y="14323"/>
                    </a:cubicBezTo>
                    <a:cubicBezTo>
                      <a:pt x="2403" y="14596"/>
                      <a:pt x="2376" y="14890"/>
                      <a:pt x="2398" y="15179"/>
                    </a:cubicBezTo>
                    <a:cubicBezTo>
                      <a:pt x="2425" y="15424"/>
                      <a:pt x="2583" y="15636"/>
                      <a:pt x="2632" y="15865"/>
                    </a:cubicBezTo>
                    <a:cubicBezTo>
                      <a:pt x="2485" y="16279"/>
                      <a:pt x="2322" y="16672"/>
                      <a:pt x="2202" y="17091"/>
                    </a:cubicBezTo>
                    <a:lnTo>
                      <a:pt x="2207" y="17091"/>
                    </a:lnTo>
                    <a:cubicBezTo>
                      <a:pt x="2049" y="17636"/>
                      <a:pt x="1968" y="18203"/>
                      <a:pt x="1962" y="18770"/>
                    </a:cubicBezTo>
                    <a:cubicBezTo>
                      <a:pt x="1946" y="18873"/>
                      <a:pt x="1919" y="18971"/>
                      <a:pt x="1891" y="19069"/>
                    </a:cubicBezTo>
                    <a:cubicBezTo>
                      <a:pt x="1820" y="19140"/>
                      <a:pt x="1744" y="19205"/>
                      <a:pt x="1657" y="19249"/>
                    </a:cubicBezTo>
                    <a:cubicBezTo>
                      <a:pt x="1722" y="18682"/>
                      <a:pt x="1641" y="18088"/>
                      <a:pt x="1673" y="17516"/>
                    </a:cubicBezTo>
                    <a:cubicBezTo>
                      <a:pt x="1711" y="16808"/>
                      <a:pt x="1733" y="16100"/>
                      <a:pt x="1766" y="15391"/>
                    </a:cubicBezTo>
                    <a:cubicBezTo>
                      <a:pt x="1788" y="14868"/>
                      <a:pt x="1799" y="14334"/>
                      <a:pt x="1962" y="13827"/>
                    </a:cubicBezTo>
                    <a:cubicBezTo>
                      <a:pt x="2033" y="13582"/>
                      <a:pt x="2180" y="13364"/>
                      <a:pt x="2382" y="13201"/>
                    </a:cubicBezTo>
                    <a:cubicBezTo>
                      <a:pt x="2485" y="13119"/>
                      <a:pt x="2643" y="13097"/>
                      <a:pt x="2758" y="13026"/>
                    </a:cubicBezTo>
                    <a:cubicBezTo>
                      <a:pt x="2801" y="12994"/>
                      <a:pt x="2845" y="12955"/>
                      <a:pt x="2883" y="12912"/>
                    </a:cubicBezTo>
                    <a:close/>
                    <a:moveTo>
                      <a:pt x="4202" y="37274"/>
                    </a:moveTo>
                    <a:lnTo>
                      <a:pt x="4202" y="37274"/>
                    </a:lnTo>
                    <a:cubicBezTo>
                      <a:pt x="4240" y="37351"/>
                      <a:pt x="4289" y="37421"/>
                      <a:pt x="4349" y="37481"/>
                    </a:cubicBezTo>
                    <a:cubicBezTo>
                      <a:pt x="4469" y="37628"/>
                      <a:pt x="4561" y="37792"/>
                      <a:pt x="4616" y="37972"/>
                    </a:cubicBezTo>
                    <a:cubicBezTo>
                      <a:pt x="4262" y="38500"/>
                      <a:pt x="4463" y="39111"/>
                      <a:pt x="4420" y="39699"/>
                    </a:cubicBezTo>
                    <a:cubicBezTo>
                      <a:pt x="4398" y="40037"/>
                      <a:pt x="4332" y="40364"/>
                      <a:pt x="4109" y="40625"/>
                    </a:cubicBezTo>
                    <a:cubicBezTo>
                      <a:pt x="3880" y="40881"/>
                      <a:pt x="3379" y="41050"/>
                      <a:pt x="3014" y="41078"/>
                    </a:cubicBezTo>
                    <a:cubicBezTo>
                      <a:pt x="3090" y="40936"/>
                      <a:pt x="3155" y="40789"/>
                      <a:pt x="3215" y="40642"/>
                    </a:cubicBezTo>
                    <a:cubicBezTo>
                      <a:pt x="3313" y="40380"/>
                      <a:pt x="3308" y="40091"/>
                      <a:pt x="3297" y="39813"/>
                    </a:cubicBezTo>
                    <a:cubicBezTo>
                      <a:pt x="3493" y="39525"/>
                      <a:pt x="3662" y="39225"/>
                      <a:pt x="3809" y="38914"/>
                    </a:cubicBezTo>
                    <a:cubicBezTo>
                      <a:pt x="3831" y="39394"/>
                      <a:pt x="3896" y="39868"/>
                      <a:pt x="3847" y="40353"/>
                    </a:cubicBezTo>
                    <a:cubicBezTo>
                      <a:pt x="3847" y="40361"/>
                      <a:pt x="3854" y="40365"/>
                      <a:pt x="3862" y="40365"/>
                    </a:cubicBezTo>
                    <a:cubicBezTo>
                      <a:pt x="3869" y="40365"/>
                      <a:pt x="3877" y="40361"/>
                      <a:pt x="3880" y="40353"/>
                    </a:cubicBezTo>
                    <a:cubicBezTo>
                      <a:pt x="3956" y="39824"/>
                      <a:pt x="3896" y="39290"/>
                      <a:pt x="3880" y="38756"/>
                    </a:cubicBezTo>
                    <a:cubicBezTo>
                      <a:pt x="3956" y="38582"/>
                      <a:pt x="4022" y="38408"/>
                      <a:pt x="4076" y="38228"/>
                    </a:cubicBezTo>
                    <a:cubicBezTo>
                      <a:pt x="4169" y="37917"/>
                      <a:pt x="4207" y="37596"/>
                      <a:pt x="4202" y="37274"/>
                    </a:cubicBezTo>
                    <a:close/>
                    <a:moveTo>
                      <a:pt x="8201" y="1"/>
                    </a:moveTo>
                    <a:cubicBezTo>
                      <a:pt x="8194" y="1"/>
                      <a:pt x="8188" y="3"/>
                      <a:pt x="8185" y="9"/>
                    </a:cubicBezTo>
                    <a:cubicBezTo>
                      <a:pt x="8174" y="194"/>
                      <a:pt x="8163" y="1534"/>
                      <a:pt x="8152" y="1720"/>
                    </a:cubicBezTo>
                    <a:cubicBezTo>
                      <a:pt x="8045" y="1623"/>
                      <a:pt x="7903" y="1583"/>
                      <a:pt x="7752" y="1583"/>
                    </a:cubicBezTo>
                    <a:cubicBezTo>
                      <a:pt x="7444" y="1583"/>
                      <a:pt x="7098" y="1749"/>
                      <a:pt x="6926" y="1943"/>
                    </a:cubicBezTo>
                    <a:cubicBezTo>
                      <a:pt x="6922" y="1948"/>
                      <a:pt x="6928" y="1955"/>
                      <a:pt x="6933" y="1955"/>
                    </a:cubicBezTo>
                    <a:cubicBezTo>
                      <a:pt x="6935" y="1955"/>
                      <a:pt x="6936" y="1955"/>
                      <a:pt x="6937" y="1954"/>
                    </a:cubicBezTo>
                    <a:cubicBezTo>
                      <a:pt x="7148" y="1771"/>
                      <a:pt x="7424" y="1656"/>
                      <a:pt x="7697" y="1656"/>
                    </a:cubicBezTo>
                    <a:cubicBezTo>
                      <a:pt x="7855" y="1656"/>
                      <a:pt x="8011" y="1694"/>
                      <a:pt x="8152" y="1780"/>
                    </a:cubicBezTo>
                    <a:cubicBezTo>
                      <a:pt x="8147" y="1894"/>
                      <a:pt x="8141" y="2003"/>
                      <a:pt x="8136" y="2117"/>
                    </a:cubicBezTo>
                    <a:cubicBezTo>
                      <a:pt x="8004" y="2045"/>
                      <a:pt x="7845" y="2007"/>
                      <a:pt x="7688" y="2007"/>
                    </a:cubicBezTo>
                    <a:cubicBezTo>
                      <a:pt x="7501" y="2007"/>
                      <a:pt x="7316" y="2062"/>
                      <a:pt x="7182" y="2177"/>
                    </a:cubicBezTo>
                    <a:cubicBezTo>
                      <a:pt x="7182" y="2183"/>
                      <a:pt x="7182" y="2188"/>
                      <a:pt x="7188" y="2188"/>
                    </a:cubicBezTo>
                    <a:cubicBezTo>
                      <a:pt x="7325" y="2100"/>
                      <a:pt x="7481" y="2053"/>
                      <a:pt x="7640" y="2053"/>
                    </a:cubicBezTo>
                    <a:cubicBezTo>
                      <a:pt x="7715" y="2053"/>
                      <a:pt x="7790" y="2064"/>
                      <a:pt x="7863" y="2085"/>
                    </a:cubicBezTo>
                    <a:cubicBezTo>
                      <a:pt x="7809" y="2128"/>
                      <a:pt x="7765" y="2199"/>
                      <a:pt x="7716" y="2248"/>
                    </a:cubicBezTo>
                    <a:cubicBezTo>
                      <a:pt x="7629" y="2335"/>
                      <a:pt x="7520" y="2390"/>
                      <a:pt x="7400" y="2401"/>
                    </a:cubicBezTo>
                    <a:cubicBezTo>
                      <a:pt x="7395" y="2401"/>
                      <a:pt x="7395" y="2406"/>
                      <a:pt x="7400" y="2406"/>
                    </a:cubicBezTo>
                    <a:cubicBezTo>
                      <a:pt x="7408" y="2407"/>
                      <a:pt x="7417" y="2407"/>
                      <a:pt x="7425" y="2407"/>
                    </a:cubicBezTo>
                    <a:cubicBezTo>
                      <a:pt x="7515" y="2407"/>
                      <a:pt x="7603" y="2380"/>
                      <a:pt x="7678" y="2330"/>
                    </a:cubicBezTo>
                    <a:cubicBezTo>
                      <a:pt x="7771" y="2270"/>
                      <a:pt x="7852" y="2188"/>
                      <a:pt x="7918" y="2096"/>
                    </a:cubicBezTo>
                    <a:cubicBezTo>
                      <a:pt x="7994" y="2117"/>
                      <a:pt x="8070" y="2139"/>
                      <a:pt x="8147" y="2172"/>
                    </a:cubicBezTo>
                    <a:cubicBezTo>
                      <a:pt x="8141" y="2297"/>
                      <a:pt x="8136" y="2423"/>
                      <a:pt x="8136" y="2542"/>
                    </a:cubicBezTo>
                    <a:cubicBezTo>
                      <a:pt x="7901" y="2553"/>
                      <a:pt x="7689" y="2662"/>
                      <a:pt x="7476" y="2750"/>
                    </a:cubicBezTo>
                    <a:cubicBezTo>
                      <a:pt x="7452" y="2754"/>
                      <a:pt x="7458" y="2789"/>
                      <a:pt x="7479" y="2789"/>
                    </a:cubicBezTo>
                    <a:cubicBezTo>
                      <a:pt x="7482" y="2789"/>
                      <a:pt x="7484" y="2789"/>
                      <a:pt x="7487" y="2788"/>
                    </a:cubicBezTo>
                    <a:cubicBezTo>
                      <a:pt x="7694" y="2706"/>
                      <a:pt x="7912" y="2641"/>
                      <a:pt x="8130" y="2597"/>
                    </a:cubicBezTo>
                    <a:lnTo>
                      <a:pt x="8130" y="2597"/>
                    </a:lnTo>
                    <a:cubicBezTo>
                      <a:pt x="8130" y="2722"/>
                      <a:pt x="8130" y="2842"/>
                      <a:pt x="8125" y="2962"/>
                    </a:cubicBezTo>
                    <a:cubicBezTo>
                      <a:pt x="7357" y="3322"/>
                      <a:pt x="6953" y="4188"/>
                      <a:pt x="6027" y="4237"/>
                    </a:cubicBezTo>
                    <a:cubicBezTo>
                      <a:pt x="6005" y="4237"/>
                      <a:pt x="6005" y="4270"/>
                      <a:pt x="6027" y="4270"/>
                    </a:cubicBezTo>
                    <a:cubicBezTo>
                      <a:pt x="6403" y="4221"/>
                      <a:pt x="6768" y="4090"/>
                      <a:pt x="7084" y="3883"/>
                    </a:cubicBezTo>
                    <a:cubicBezTo>
                      <a:pt x="7139" y="3845"/>
                      <a:pt x="7188" y="3812"/>
                      <a:pt x="7237" y="3769"/>
                    </a:cubicBezTo>
                    <a:cubicBezTo>
                      <a:pt x="7303" y="3785"/>
                      <a:pt x="7368" y="3791"/>
                      <a:pt x="7431" y="3791"/>
                    </a:cubicBezTo>
                    <a:cubicBezTo>
                      <a:pt x="7665" y="3791"/>
                      <a:pt x="7885" y="3702"/>
                      <a:pt x="8125" y="3676"/>
                    </a:cubicBezTo>
                    <a:lnTo>
                      <a:pt x="8125" y="3807"/>
                    </a:lnTo>
                    <a:lnTo>
                      <a:pt x="8114" y="3807"/>
                    </a:lnTo>
                    <a:cubicBezTo>
                      <a:pt x="7994" y="3910"/>
                      <a:pt x="7874" y="4019"/>
                      <a:pt x="7765" y="4139"/>
                    </a:cubicBezTo>
                    <a:cubicBezTo>
                      <a:pt x="7771" y="4128"/>
                      <a:pt x="7765" y="4123"/>
                      <a:pt x="7760" y="4117"/>
                    </a:cubicBezTo>
                    <a:cubicBezTo>
                      <a:pt x="7685" y="4083"/>
                      <a:pt x="7608" y="4070"/>
                      <a:pt x="7531" y="4070"/>
                    </a:cubicBezTo>
                    <a:cubicBezTo>
                      <a:pt x="7172" y="4070"/>
                      <a:pt x="6796" y="4371"/>
                      <a:pt x="6447" y="4384"/>
                    </a:cubicBezTo>
                    <a:cubicBezTo>
                      <a:pt x="6419" y="4384"/>
                      <a:pt x="6425" y="4428"/>
                      <a:pt x="6447" y="4428"/>
                    </a:cubicBezTo>
                    <a:cubicBezTo>
                      <a:pt x="6878" y="4423"/>
                      <a:pt x="7232" y="4147"/>
                      <a:pt x="7663" y="4147"/>
                    </a:cubicBezTo>
                    <a:cubicBezTo>
                      <a:pt x="7690" y="4147"/>
                      <a:pt x="7716" y="4148"/>
                      <a:pt x="7743" y="4150"/>
                    </a:cubicBezTo>
                    <a:lnTo>
                      <a:pt x="7749" y="4150"/>
                    </a:lnTo>
                    <a:cubicBezTo>
                      <a:pt x="7515" y="4390"/>
                      <a:pt x="7286" y="4619"/>
                      <a:pt x="6926" y="4689"/>
                    </a:cubicBezTo>
                    <a:cubicBezTo>
                      <a:pt x="6800" y="4714"/>
                      <a:pt x="6672" y="4723"/>
                      <a:pt x="6543" y="4723"/>
                    </a:cubicBezTo>
                    <a:cubicBezTo>
                      <a:pt x="6190" y="4723"/>
                      <a:pt x="5829" y="4655"/>
                      <a:pt x="5482" y="4651"/>
                    </a:cubicBezTo>
                    <a:cubicBezTo>
                      <a:pt x="5455" y="4651"/>
                      <a:pt x="5460" y="4695"/>
                      <a:pt x="5488" y="4695"/>
                    </a:cubicBezTo>
                    <a:cubicBezTo>
                      <a:pt x="5832" y="4702"/>
                      <a:pt x="6204" y="4777"/>
                      <a:pt x="6564" y="4777"/>
                    </a:cubicBezTo>
                    <a:cubicBezTo>
                      <a:pt x="6729" y="4777"/>
                      <a:pt x="6891" y="4761"/>
                      <a:pt x="7046" y="4717"/>
                    </a:cubicBezTo>
                    <a:cubicBezTo>
                      <a:pt x="7509" y="4591"/>
                      <a:pt x="7787" y="4204"/>
                      <a:pt x="8119" y="3883"/>
                    </a:cubicBezTo>
                    <a:cubicBezTo>
                      <a:pt x="8119" y="4101"/>
                      <a:pt x="8125" y="4319"/>
                      <a:pt x="8130" y="4537"/>
                    </a:cubicBezTo>
                    <a:lnTo>
                      <a:pt x="8125" y="4537"/>
                    </a:lnTo>
                    <a:cubicBezTo>
                      <a:pt x="7891" y="4668"/>
                      <a:pt x="7667" y="4722"/>
                      <a:pt x="7466" y="4902"/>
                    </a:cubicBezTo>
                    <a:cubicBezTo>
                      <a:pt x="7313" y="5044"/>
                      <a:pt x="7166" y="5174"/>
                      <a:pt x="6970" y="5229"/>
                    </a:cubicBezTo>
                    <a:cubicBezTo>
                      <a:pt x="6463" y="4973"/>
                      <a:pt x="5782" y="4984"/>
                      <a:pt x="5237" y="4935"/>
                    </a:cubicBezTo>
                    <a:cubicBezTo>
                      <a:pt x="5215" y="4935"/>
                      <a:pt x="5210" y="4967"/>
                      <a:pt x="5231" y="4967"/>
                    </a:cubicBezTo>
                    <a:cubicBezTo>
                      <a:pt x="5482" y="5005"/>
                      <a:pt x="5733" y="5044"/>
                      <a:pt x="5978" y="5076"/>
                    </a:cubicBezTo>
                    <a:cubicBezTo>
                      <a:pt x="6272" y="5120"/>
                      <a:pt x="6577" y="5131"/>
                      <a:pt x="6850" y="5251"/>
                    </a:cubicBezTo>
                    <a:lnTo>
                      <a:pt x="6833" y="5251"/>
                    </a:lnTo>
                    <a:cubicBezTo>
                      <a:pt x="6777" y="5258"/>
                      <a:pt x="6720" y="5260"/>
                      <a:pt x="6663" y="5260"/>
                    </a:cubicBezTo>
                    <a:cubicBezTo>
                      <a:pt x="6549" y="5260"/>
                      <a:pt x="6434" y="5251"/>
                      <a:pt x="6321" y="5251"/>
                    </a:cubicBezTo>
                    <a:cubicBezTo>
                      <a:pt x="6141" y="5262"/>
                      <a:pt x="5967" y="5300"/>
                      <a:pt x="5793" y="5360"/>
                    </a:cubicBezTo>
                    <a:cubicBezTo>
                      <a:pt x="5548" y="5218"/>
                      <a:pt x="5231" y="5283"/>
                      <a:pt x="4964" y="5180"/>
                    </a:cubicBezTo>
                    <a:cubicBezTo>
                      <a:pt x="4961" y="5178"/>
                      <a:pt x="4958" y="5178"/>
                      <a:pt x="4955" y="5178"/>
                    </a:cubicBezTo>
                    <a:cubicBezTo>
                      <a:pt x="4933" y="5178"/>
                      <a:pt x="4919" y="5209"/>
                      <a:pt x="4948" y="5223"/>
                    </a:cubicBezTo>
                    <a:cubicBezTo>
                      <a:pt x="5182" y="5321"/>
                      <a:pt x="5449" y="5300"/>
                      <a:pt x="5684" y="5398"/>
                    </a:cubicBezTo>
                    <a:lnTo>
                      <a:pt x="5673" y="5398"/>
                    </a:lnTo>
                    <a:cubicBezTo>
                      <a:pt x="5668" y="5396"/>
                      <a:pt x="5664" y="5396"/>
                      <a:pt x="5660" y="5396"/>
                    </a:cubicBezTo>
                    <a:cubicBezTo>
                      <a:pt x="5648" y="5396"/>
                      <a:pt x="5637" y="5401"/>
                      <a:pt x="5629" y="5409"/>
                    </a:cubicBezTo>
                    <a:lnTo>
                      <a:pt x="5618" y="5414"/>
                    </a:lnTo>
                    <a:cubicBezTo>
                      <a:pt x="5520" y="5452"/>
                      <a:pt x="5417" y="5485"/>
                      <a:pt x="5313" y="5518"/>
                    </a:cubicBezTo>
                    <a:cubicBezTo>
                      <a:pt x="5202" y="5539"/>
                      <a:pt x="5087" y="5546"/>
                      <a:pt x="4971" y="5546"/>
                    </a:cubicBezTo>
                    <a:cubicBezTo>
                      <a:pt x="4729" y="5546"/>
                      <a:pt x="4481" y="5514"/>
                      <a:pt x="4245" y="5507"/>
                    </a:cubicBezTo>
                    <a:cubicBezTo>
                      <a:pt x="4234" y="5507"/>
                      <a:pt x="4234" y="5523"/>
                      <a:pt x="4245" y="5523"/>
                    </a:cubicBezTo>
                    <a:cubicBezTo>
                      <a:pt x="4503" y="5578"/>
                      <a:pt x="4763" y="5605"/>
                      <a:pt x="5024" y="5605"/>
                    </a:cubicBezTo>
                    <a:cubicBezTo>
                      <a:pt x="5122" y="5605"/>
                      <a:pt x="5220" y="5601"/>
                      <a:pt x="5319" y="5594"/>
                    </a:cubicBezTo>
                    <a:cubicBezTo>
                      <a:pt x="5368" y="5594"/>
                      <a:pt x="5417" y="5583"/>
                      <a:pt x="5460" y="5578"/>
                    </a:cubicBezTo>
                    <a:lnTo>
                      <a:pt x="5460" y="5578"/>
                    </a:lnTo>
                    <a:cubicBezTo>
                      <a:pt x="5302" y="5746"/>
                      <a:pt x="5182" y="5954"/>
                      <a:pt x="4997" y="6106"/>
                    </a:cubicBezTo>
                    <a:cubicBezTo>
                      <a:pt x="4864" y="6216"/>
                      <a:pt x="4710" y="6265"/>
                      <a:pt x="4557" y="6265"/>
                    </a:cubicBezTo>
                    <a:cubicBezTo>
                      <a:pt x="4160" y="6265"/>
                      <a:pt x="3777" y="5934"/>
                      <a:pt x="3820" y="5501"/>
                    </a:cubicBezTo>
                    <a:cubicBezTo>
                      <a:pt x="3820" y="5483"/>
                      <a:pt x="3806" y="5473"/>
                      <a:pt x="3793" y="5473"/>
                    </a:cubicBezTo>
                    <a:cubicBezTo>
                      <a:pt x="3783" y="5473"/>
                      <a:pt x="3774" y="5479"/>
                      <a:pt x="3771" y="5490"/>
                    </a:cubicBezTo>
                    <a:cubicBezTo>
                      <a:pt x="3706" y="5970"/>
                      <a:pt x="4033" y="6259"/>
                      <a:pt x="4490" y="6297"/>
                    </a:cubicBezTo>
                    <a:cubicBezTo>
                      <a:pt x="4515" y="6299"/>
                      <a:pt x="4540" y="6300"/>
                      <a:pt x="4564" y="6300"/>
                    </a:cubicBezTo>
                    <a:cubicBezTo>
                      <a:pt x="4718" y="6300"/>
                      <a:pt x="4865" y="6256"/>
                      <a:pt x="4992" y="6172"/>
                    </a:cubicBezTo>
                    <a:lnTo>
                      <a:pt x="4992" y="6172"/>
                    </a:lnTo>
                    <a:cubicBezTo>
                      <a:pt x="4866" y="6297"/>
                      <a:pt x="4752" y="6439"/>
                      <a:pt x="4643" y="6580"/>
                    </a:cubicBezTo>
                    <a:lnTo>
                      <a:pt x="4627" y="6580"/>
                    </a:lnTo>
                    <a:cubicBezTo>
                      <a:pt x="4229" y="6558"/>
                      <a:pt x="3902" y="6362"/>
                      <a:pt x="3629" y="6073"/>
                    </a:cubicBezTo>
                    <a:cubicBezTo>
                      <a:pt x="3627" y="6071"/>
                      <a:pt x="3624" y="6070"/>
                      <a:pt x="3622" y="6070"/>
                    </a:cubicBezTo>
                    <a:cubicBezTo>
                      <a:pt x="3613" y="6070"/>
                      <a:pt x="3605" y="6083"/>
                      <a:pt x="3613" y="6095"/>
                    </a:cubicBezTo>
                    <a:cubicBezTo>
                      <a:pt x="3782" y="6297"/>
                      <a:pt x="3995" y="6455"/>
                      <a:pt x="4240" y="6553"/>
                    </a:cubicBezTo>
                    <a:cubicBezTo>
                      <a:pt x="4191" y="6575"/>
                      <a:pt x="4136" y="6586"/>
                      <a:pt x="4082" y="6597"/>
                    </a:cubicBezTo>
                    <a:cubicBezTo>
                      <a:pt x="4049" y="6602"/>
                      <a:pt x="4015" y="6605"/>
                      <a:pt x="3981" y="6605"/>
                    </a:cubicBezTo>
                    <a:cubicBezTo>
                      <a:pt x="3947" y="6605"/>
                      <a:pt x="3913" y="6602"/>
                      <a:pt x="3880" y="6597"/>
                    </a:cubicBezTo>
                    <a:cubicBezTo>
                      <a:pt x="3864" y="6597"/>
                      <a:pt x="3858" y="6618"/>
                      <a:pt x="3875" y="6624"/>
                    </a:cubicBezTo>
                    <a:cubicBezTo>
                      <a:pt x="3941" y="6638"/>
                      <a:pt x="4029" y="6657"/>
                      <a:pt x="4114" y="6657"/>
                    </a:cubicBezTo>
                    <a:cubicBezTo>
                      <a:pt x="4188" y="6657"/>
                      <a:pt x="4260" y="6642"/>
                      <a:pt x="4311" y="6597"/>
                    </a:cubicBezTo>
                    <a:cubicBezTo>
                      <a:pt x="4311" y="6591"/>
                      <a:pt x="4316" y="6591"/>
                      <a:pt x="4316" y="6586"/>
                    </a:cubicBezTo>
                    <a:cubicBezTo>
                      <a:pt x="4403" y="6613"/>
                      <a:pt x="4496" y="6640"/>
                      <a:pt x="4589" y="6656"/>
                    </a:cubicBezTo>
                    <a:cubicBezTo>
                      <a:pt x="4534" y="6722"/>
                      <a:pt x="4480" y="6793"/>
                      <a:pt x="4425" y="6858"/>
                    </a:cubicBezTo>
                    <a:cubicBezTo>
                      <a:pt x="4345" y="6867"/>
                      <a:pt x="4266" y="6871"/>
                      <a:pt x="4187" y="6871"/>
                    </a:cubicBezTo>
                    <a:cubicBezTo>
                      <a:pt x="4019" y="6871"/>
                      <a:pt x="3853" y="6852"/>
                      <a:pt x="3689" y="6814"/>
                    </a:cubicBezTo>
                    <a:cubicBezTo>
                      <a:pt x="3700" y="6804"/>
                      <a:pt x="3706" y="6787"/>
                      <a:pt x="3700" y="6771"/>
                    </a:cubicBezTo>
                    <a:cubicBezTo>
                      <a:pt x="3608" y="6553"/>
                      <a:pt x="3537" y="6237"/>
                      <a:pt x="3308" y="6117"/>
                    </a:cubicBezTo>
                    <a:cubicBezTo>
                      <a:pt x="3306" y="6115"/>
                      <a:pt x="3303" y="6113"/>
                      <a:pt x="3300" y="6113"/>
                    </a:cubicBezTo>
                    <a:cubicBezTo>
                      <a:pt x="3291" y="6113"/>
                      <a:pt x="3283" y="6126"/>
                      <a:pt x="3292" y="6139"/>
                    </a:cubicBezTo>
                    <a:cubicBezTo>
                      <a:pt x="3373" y="6237"/>
                      <a:pt x="3439" y="6346"/>
                      <a:pt x="3493" y="6466"/>
                    </a:cubicBezTo>
                    <a:cubicBezTo>
                      <a:pt x="3542" y="6575"/>
                      <a:pt x="3575" y="6689"/>
                      <a:pt x="3629" y="6798"/>
                    </a:cubicBezTo>
                    <a:cubicBezTo>
                      <a:pt x="3428" y="6744"/>
                      <a:pt x="3254" y="6607"/>
                      <a:pt x="3166" y="6417"/>
                    </a:cubicBezTo>
                    <a:cubicBezTo>
                      <a:pt x="3162" y="6408"/>
                      <a:pt x="3156" y="6405"/>
                      <a:pt x="3149" y="6405"/>
                    </a:cubicBezTo>
                    <a:cubicBezTo>
                      <a:pt x="3139" y="6405"/>
                      <a:pt x="3130" y="6414"/>
                      <a:pt x="3134" y="6428"/>
                    </a:cubicBezTo>
                    <a:cubicBezTo>
                      <a:pt x="3270" y="6799"/>
                      <a:pt x="3730" y="6934"/>
                      <a:pt x="4135" y="6934"/>
                    </a:cubicBezTo>
                    <a:cubicBezTo>
                      <a:pt x="4217" y="6934"/>
                      <a:pt x="4296" y="6928"/>
                      <a:pt x="4371" y="6918"/>
                    </a:cubicBezTo>
                    <a:lnTo>
                      <a:pt x="4371" y="6918"/>
                    </a:lnTo>
                    <a:cubicBezTo>
                      <a:pt x="4343" y="6956"/>
                      <a:pt x="4316" y="6989"/>
                      <a:pt x="4283" y="7022"/>
                    </a:cubicBezTo>
                    <a:cubicBezTo>
                      <a:pt x="4158" y="7158"/>
                      <a:pt x="4022" y="7289"/>
                      <a:pt x="3875" y="7398"/>
                    </a:cubicBezTo>
                    <a:cubicBezTo>
                      <a:pt x="3788" y="7398"/>
                      <a:pt x="3706" y="7387"/>
                      <a:pt x="3619" y="7365"/>
                    </a:cubicBezTo>
                    <a:cubicBezTo>
                      <a:pt x="3629" y="7354"/>
                      <a:pt x="3629" y="7338"/>
                      <a:pt x="3624" y="7327"/>
                    </a:cubicBezTo>
                    <a:cubicBezTo>
                      <a:pt x="3575" y="7158"/>
                      <a:pt x="3471" y="7016"/>
                      <a:pt x="3324" y="6913"/>
                    </a:cubicBezTo>
                    <a:cubicBezTo>
                      <a:pt x="3321" y="6909"/>
                      <a:pt x="3317" y="6908"/>
                      <a:pt x="3313" y="6908"/>
                    </a:cubicBezTo>
                    <a:cubicBezTo>
                      <a:pt x="3299" y="6908"/>
                      <a:pt x="3285" y="6928"/>
                      <a:pt x="3303" y="6945"/>
                    </a:cubicBezTo>
                    <a:cubicBezTo>
                      <a:pt x="3428" y="7060"/>
                      <a:pt x="3471" y="7196"/>
                      <a:pt x="3542" y="7343"/>
                    </a:cubicBezTo>
                    <a:cubicBezTo>
                      <a:pt x="3243" y="7256"/>
                      <a:pt x="2943" y="7060"/>
                      <a:pt x="2883" y="6765"/>
                    </a:cubicBezTo>
                    <a:cubicBezTo>
                      <a:pt x="2880" y="6750"/>
                      <a:pt x="2869" y="6743"/>
                      <a:pt x="2857" y="6743"/>
                    </a:cubicBezTo>
                    <a:cubicBezTo>
                      <a:pt x="2844" y="6743"/>
                      <a:pt x="2831" y="6753"/>
                      <a:pt x="2834" y="6771"/>
                    </a:cubicBezTo>
                    <a:cubicBezTo>
                      <a:pt x="2899" y="7190"/>
                      <a:pt x="3401" y="7419"/>
                      <a:pt x="3798" y="7457"/>
                    </a:cubicBezTo>
                    <a:cubicBezTo>
                      <a:pt x="3584" y="7606"/>
                      <a:pt x="3344" y="7701"/>
                      <a:pt x="3083" y="7701"/>
                    </a:cubicBezTo>
                    <a:cubicBezTo>
                      <a:pt x="2979" y="7701"/>
                      <a:pt x="2873" y="7686"/>
                      <a:pt x="2763" y="7654"/>
                    </a:cubicBezTo>
                    <a:cubicBezTo>
                      <a:pt x="2747" y="7654"/>
                      <a:pt x="2747" y="7670"/>
                      <a:pt x="2752" y="7675"/>
                    </a:cubicBezTo>
                    <a:cubicBezTo>
                      <a:pt x="2895" y="7734"/>
                      <a:pt x="3031" y="7760"/>
                      <a:pt x="3163" y="7760"/>
                    </a:cubicBezTo>
                    <a:cubicBezTo>
                      <a:pt x="3473" y="7760"/>
                      <a:pt x="3754" y="7614"/>
                      <a:pt x="4011" y="7403"/>
                    </a:cubicBezTo>
                    <a:lnTo>
                      <a:pt x="4011" y="7403"/>
                    </a:lnTo>
                    <a:cubicBezTo>
                      <a:pt x="3989" y="7463"/>
                      <a:pt x="3978" y="7528"/>
                      <a:pt x="3962" y="7594"/>
                    </a:cubicBezTo>
                    <a:cubicBezTo>
                      <a:pt x="3918" y="7757"/>
                      <a:pt x="3837" y="7910"/>
                      <a:pt x="3722" y="8030"/>
                    </a:cubicBezTo>
                    <a:cubicBezTo>
                      <a:pt x="3711" y="8035"/>
                      <a:pt x="3706" y="8041"/>
                      <a:pt x="3700" y="8051"/>
                    </a:cubicBezTo>
                    <a:cubicBezTo>
                      <a:pt x="3493" y="8280"/>
                      <a:pt x="3182" y="8488"/>
                      <a:pt x="2869" y="8488"/>
                    </a:cubicBezTo>
                    <a:cubicBezTo>
                      <a:pt x="2861" y="8488"/>
                      <a:pt x="2853" y="8488"/>
                      <a:pt x="2845" y="8487"/>
                    </a:cubicBezTo>
                    <a:cubicBezTo>
                      <a:pt x="2818" y="8487"/>
                      <a:pt x="2812" y="8520"/>
                      <a:pt x="2834" y="8525"/>
                    </a:cubicBezTo>
                    <a:cubicBezTo>
                      <a:pt x="2876" y="8531"/>
                      <a:pt x="2918" y="8534"/>
                      <a:pt x="2959" y="8534"/>
                    </a:cubicBezTo>
                    <a:cubicBezTo>
                      <a:pt x="3252" y="8534"/>
                      <a:pt x="3517" y="8386"/>
                      <a:pt x="3722" y="8171"/>
                    </a:cubicBezTo>
                    <a:lnTo>
                      <a:pt x="3722" y="8171"/>
                    </a:lnTo>
                    <a:cubicBezTo>
                      <a:pt x="3804" y="8520"/>
                      <a:pt x="3679" y="8787"/>
                      <a:pt x="3482" y="9027"/>
                    </a:cubicBezTo>
                    <a:cubicBezTo>
                      <a:pt x="3466" y="9032"/>
                      <a:pt x="3450" y="9049"/>
                      <a:pt x="3450" y="9065"/>
                    </a:cubicBezTo>
                    <a:cubicBezTo>
                      <a:pt x="3297" y="9228"/>
                      <a:pt x="3139" y="9381"/>
                      <a:pt x="2970" y="9523"/>
                    </a:cubicBezTo>
                    <a:cubicBezTo>
                      <a:pt x="2611" y="9850"/>
                      <a:pt x="2300" y="10209"/>
                      <a:pt x="2109" y="10661"/>
                    </a:cubicBezTo>
                    <a:cubicBezTo>
                      <a:pt x="2102" y="10672"/>
                      <a:pt x="2111" y="10683"/>
                      <a:pt x="2122" y="10683"/>
                    </a:cubicBezTo>
                    <a:cubicBezTo>
                      <a:pt x="2127" y="10683"/>
                      <a:pt x="2133" y="10680"/>
                      <a:pt x="2136" y="10672"/>
                    </a:cubicBezTo>
                    <a:cubicBezTo>
                      <a:pt x="2360" y="10204"/>
                      <a:pt x="2714" y="9882"/>
                      <a:pt x="3079" y="9550"/>
                    </a:cubicBezTo>
                    <a:lnTo>
                      <a:pt x="3079" y="9550"/>
                    </a:lnTo>
                    <a:cubicBezTo>
                      <a:pt x="2921" y="10160"/>
                      <a:pt x="2670" y="10651"/>
                      <a:pt x="2349" y="11190"/>
                    </a:cubicBezTo>
                    <a:cubicBezTo>
                      <a:pt x="2169" y="11490"/>
                      <a:pt x="1924" y="11893"/>
                      <a:pt x="1989" y="12253"/>
                    </a:cubicBezTo>
                    <a:cubicBezTo>
                      <a:pt x="1994" y="12270"/>
                      <a:pt x="2010" y="12279"/>
                      <a:pt x="2024" y="12279"/>
                    </a:cubicBezTo>
                    <a:cubicBezTo>
                      <a:pt x="2041" y="12279"/>
                      <a:pt x="2055" y="12268"/>
                      <a:pt x="2049" y="12247"/>
                    </a:cubicBezTo>
                    <a:cubicBezTo>
                      <a:pt x="1968" y="11811"/>
                      <a:pt x="2398" y="11261"/>
                      <a:pt x="2616" y="10912"/>
                    </a:cubicBezTo>
                    <a:cubicBezTo>
                      <a:pt x="2883" y="10482"/>
                      <a:pt x="3079" y="10013"/>
                      <a:pt x="3194" y="9523"/>
                    </a:cubicBezTo>
                    <a:cubicBezTo>
                      <a:pt x="3199" y="9501"/>
                      <a:pt x="3188" y="9479"/>
                      <a:pt x="3166" y="9474"/>
                    </a:cubicBezTo>
                    <a:cubicBezTo>
                      <a:pt x="3237" y="9414"/>
                      <a:pt x="3303" y="9348"/>
                      <a:pt x="3373" y="9288"/>
                    </a:cubicBezTo>
                    <a:cubicBezTo>
                      <a:pt x="3401" y="9256"/>
                      <a:pt x="3433" y="9228"/>
                      <a:pt x="3461" y="9196"/>
                    </a:cubicBezTo>
                    <a:lnTo>
                      <a:pt x="3461" y="9196"/>
                    </a:lnTo>
                    <a:cubicBezTo>
                      <a:pt x="3548" y="9801"/>
                      <a:pt x="3477" y="10411"/>
                      <a:pt x="3341" y="11005"/>
                    </a:cubicBezTo>
                    <a:cubicBezTo>
                      <a:pt x="2632" y="11642"/>
                      <a:pt x="2164" y="12498"/>
                      <a:pt x="2017" y="13440"/>
                    </a:cubicBezTo>
                    <a:cubicBezTo>
                      <a:pt x="1984" y="13500"/>
                      <a:pt x="1946" y="13560"/>
                      <a:pt x="1919" y="13620"/>
                    </a:cubicBezTo>
                    <a:cubicBezTo>
                      <a:pt x="1701" y="14073"/>
                      <a:pt x="1690" y="14612"/>
                      <a:pt x="1662" y="15102"/>
                    </a:cubicBezTo>
                    <a:cubicBezTo>
                      <a:pt x="1624" y="15860"/>
                      <a:pt x="1608" y="16623"/>
                      <a:pt x="1575" y="17386"/>
                    </a:cubicBezTo>
                    <a:cubicBezTo>
                      <a:pt x="1559" y="17691"/>
                      <a:pt x="1548" y="17996"/>
                      <a:pt x="1553" y="18301"/>
                    </a:cubicBezTo>
                    <a:cubicBezTo>
                      <a:pt x="1553" y="18633"/>
                      <a:pt x="1624" y="18955"/>
                      <a:pt x="1619" y="19282"/>
                    </a:cubicBezTo>
                    <a:cubicBezTo>
                      <a:pt x="1483" y="19353"/>
                      <a:pt x="1330" y="19396"/>
                      <a:pt x="1188" y="19467"/>
                    </a:cubicBezTo>
                    <a:cubicBezTo>
                      <a:pt x="959" y="19581"/>
                      <a:pt x="780" y="19772"/>
                      <a:pt x="622" y="19968"/>
                    </a:cubicBezTo>
                    <a:cubicBezTo>
                      <a:pt x="605" y="19989"/>
                      <a:pt x="624" y="20014"/>
                      <a:pt x="643" y="20014"/>
                    </a:cubicBezTo>
                    <a:cubicBezTo>
                      <a:pt x="649" y="20014"/>
                      <a:pt x="655" y="20011"/>
                      <a:pt x="660" y="20006"/>
                    </a:cubicBezTo>
                    <a:cubicBezTo>
                      <a:pt x="872" y="19739"/>
                      <a:pt x="1161" y="19543"/>
                      <a:pt x="1493" y="19451"/>
                    </a:cubicBezTo>
                    <a:cubicBezTo>
                      <a:pt x="1597" y="19418"/>
                      <a:pt x="1701" y="19380"/>
                      <a:pt x="1793" y="19325"/>
                    </a:cubicBezTo>
                    <a:lnTo>
                      <a:pt x="1793" y="19325"/>
                    </a:lnTo>
                    <a:cubicBezTo>
                      <a:pt x="1766" y="19385"/>
                      <a:pt x="1739" y="19440"/>
                      <a:pt x="1701" y="19489"/>
                    </a:cubicBezTo>
                    <a:cubicBezTo>
                      <a:pt x="1526" y="19756"/>
                      <a:pt x="1265" y="19957"/>
                      <a:pt x="1009" y="20143"/>
                    </a:cubicBezTo>
                    <a:cubicBezTo>
                      <a:pt x="600" y="20448"/>
                      <a:pt x="186" y="20742"/>
                      <a:pt x="11" y="21243"/>
                    </a:cubicBezTo>
                    <a:cubicBezTo>
                      <a:pt x="0" y="21272"/>
                      <a:pt x="26" y="21294"/>
                      <a:pt x="49" y="21294"/>
                    </a:cubicBezTo>
                    <a:cubicBezTo>
                      <a:pt x="60" y="21294"/>
                      <a:pt x="71" y="21289"/>
                      <a:pt x="77" y="21276"/>
                    </a:cubicBezTo>
                    <a:cubicBezTo>
                      <a:pt x="240" y="20840"/>
                      <a:pt x="589" y="20579"/>
                      <a:pt x="949" y="20323"/>
                    </a:cubicBezTo>
                    <a:lnTo>
                      <a:pt x="949" y="20323"/>
                    </a:lnTo>
                    <a:cubicBezTo>
                      <a:pt x="812" y="20758"/>
                      <a:pt x="812" y="21282"/>
                      <a:pt x="812" y="21728"/>
                    </a:cubicBezTo>
                    <a:cubicBezTo>
                      <a:pt x="812" y="21743"/>
                      <a:pt x="823" y="21750"/>
                      <a:pt x="834" y="21750"/>
                    </a:cubicBezTo>
                    <a:cubicBezTo>
                      <a:pt x="848" y="21750"/>
                      <a:pt x="864" y="21741"/>
                      <a:pt x="867" y="21723"/>
                    </a:cubicBezTo>
                    <a:cubicBezTo>
                      <a:pt x="878" y="21260"/>
                      <a:pt x="889" y="20677"/>
                      <a:pt x="1058" y="20241"/>
                    </a:cubicBezTo>
                    <a:cubicBezTo>
                      <a:pt x="1188" y="20148"/>
                      <a:pt x="1319" y="20050"/>
                      <a:pt x="1439" y="19952"/>
                    </a:cubicBezTo>
                    <a:lnTo>
                      <a:pt x="1488" y="19903"/>
                    </a:lnTo>
                    <a:lnTo>
                      <a:pt x="1488" y="19903"/>
                    </a:lnTo>
                    <a:cubicBezTo>
                      <a:pt x="1483" y="20246"/>
                      <a:pt x="1510" y="20584"/>
                      <a:pt x="1477" y="20927"/>
                    </a:cubicBezTo>
                    <a:cubicBezTo>
                      <a:pt x="1434" y="21309"/>
                      <a:pt x="1341" y="21674"/>
                      <a:pt x="1346" y="22061"/>
                    </a:cubicBezTo>
                    <a:cubicBezTo>
                      <a:pt x="1346" y="22075"/>
                      <a:pt x="1361" y="22083"/>
                      <a:pt x="1375" y="22083"/>
                    </a:cubicBezTo>
                    <a:cubicBezTo>
                      <a:pt x="1388" y="22083"/>
                      <a:pt x="1401" y="22076"/>
                      <a:pt x="1401" y="22061"/>
                    </a:cubicBezTo>
                    <a:cubicBezTo>
                      <a:pt x="1417" y="21679"/>
                      <a:pt x="1510" y="21314"/>
                      <a:pt x="1570" y="20938"/>
                    </a:cubicBezTo>
                    <a:cubicBezTo>
                      <a:pt x="1630" y="20568"/>
                      <a:pt x="1602" y="20175"/>
                      <a:pt x="1581" y="19805"/>
                    </a:cubicBezTo>
                    <a:cubicBezTo>
                      <a:pt x="1722" y="19658"/>
                      <a:pt x="1842" y="19489"/>
                      <a:pt x="1935" y="19309"/>
                    </a:cubicBezTo>
                    <a:cubicBezTo>
                      <a:pt x="2000" y="19701"/>
                      <a:pt x="2044" y="20099"/>
                      <a:pt x="2060" y="20497"/>
                    </a:cubicBezTo>
                    <a:cubicBezTo>
                      <a:pt x="2082" y="20971"/>
                      <a:pt x="2033" y="21434"/>
                      <a:pt x="2126" y="21903"/>
                    </a:cubicBezTo>
                    <a:cubicBezTo>
                      <a:pt x="2128" y="21919"/>
                      <a:pt x="2142" y="21927"/>
                      <a:pt x="2154" y="21927"/>
                    </a:cubicBezTo>
                    <a:cubicBezTo>
                      <a:pt x="2166" y="21927"/>
                      <a:pt x="2177" y="21919"/>
                      <a:pt x="2175" y="21903"/>
                    </a:cubicBezTo>
                    <a:cubicBezTo>
                      <a:pt x="2109" y="21429"/>
                      <a:pt x="2164" y="20960"/>
                      <a:pt x="2164" y="20486"/>
                    </a:cubicBezTo>
                    <a:cubicBezTo>
                      <a:pt x="2164" y="20028"/>
                      <a:pt x="2115" y="19576"/>
                      <a:pt x="2011" y="19129"/>
                    </a:cubicBezTo>
                    <a:cubicBezTo>
                      <a:pt x="2098" y="18911"/>
                      <a:pt x="2126" y="18677"/>
                      <a:pt x="2098" y="18448"/>
                    </a:cubicBezTo>
                    <a:cubicBezTo>
                      <a:pt x="2094" y="18429"/>
                      <a:pt x="2077" y="18414"/>
                      <a:pt x="2058" y="18414"/>
                    </a:cubicBezTo>
                    <a:cubicBezTo>
                      <a:pt x="2055" y="18414"/>
                      <a:pt x="2052" y="18415"/>
                      <a:pt x="2049" y="18415"/>
                    </a:cubicBezTo>
                    <a:cubicBezTo>
                      <a:pt x="2109" y="17936"/>
                      <a:pt x="2207" y="17462"/>
                      <a:pt x="2344" y="16999"/>
                    </a:cubicBezTo>
                    <a:cubicBezTo>
                      <a:pt x="2442" y="16666"/>
                      <a:pt x="2567" y="16345"/>
                      <a:pt x="2687" y="16018"/>
                    </a:cubicBezTo>
                    <a:cubicBezTo>
                      <a:pt x="2698" y="16012"/>
                      <a:pt x="2703" y="16007"/>
                      <a:pt x="2703" y="15996"/>
                    </a:cubicBezTo>
                    <a:lnTo>
                      <a:pt x="2703" y="15985"/>
                    </a:lnTo>
                    <a:cubicBezTo>
                      <a:pt x="2796" y="15745"/>
                      <a:pt x="2883" y="15500"/>
                      <a:pt x="2959" y="15255"/>
                    </a:cubicBezTo>
                    <a:cubicBezTo>
                      <a:pt x="3286" y="14127"/>
                      <a:pt x="3390" y="12945"/>
                      <a:pt x="3264" y="11779"/>
                    </a:cubicBezTo>
                    <a:cubicBezTo>
                      <a:pt x="3264" y="11755"/>
                      <a:pt x="3244" y="11739"/>
                      <a:pt x="3220" y="11739"/>
                    </a:cubicBezTo>
                    <a:cubicBezTo>
                      <a:pt x="3217" y="11739"/>
                      <a:pt x="3213" y="11740"/>
                      <a:pt x="3210" y="11740"/>
                    </a:cubicBezTo>
                    <a:cubicBezTo>
                      <a:pt x="3270" y="11599"/>
                      <a:pt x="3324" y="11452"/>
                      <a:pt x="3368" y="11304"/>
                    </a:cubicBezTo>
                    <a:cubicBezTo>
                      <a:pt x="3586" y="10602"/>
                      <a:pt x="3700" y="9806"/>
                      <a:pt x="3564" y="9076"/>
                    </a:cubicBezTo>
                    <a:cubicBezTo>
                      <a:pt x="3804" y="8787"/>
                      <a:pt x="3929" y="8466"/>
                      <a:pt x="3804" y="8068"/>
                    </a:cubicBezTo>
                    <a:cubicBezTo>
                      <a:pt x="3978" y="7855"/>
                      <a:pt x="4082" y="7588"/>
                      <a:pt x="4104" y="7310"/>
                    </a:cubicBezTo>
                    <a:cubicBezTo>
                      <a:pt x="4240" y="7185"/>
                      <a:pt x="4371" y="7049"/>
                      <a:pt x="4490" y="6902"/>
                    </a:cubicBezTo>
                    <a:lnTo>
                      <a:pt x="4512" y="6902"/>
                    </a:lnTo>
                    <a:cubicBezTo>
                      <a:pt x="4518" y="6896"/>
                      <a:pt x="4529" y="6880"/>
                      <a:pt x="4518" y="6869"/>
                    </a:cubicBezTo>
                    <a:cubicBezTo>
                      <a:pt x="4757" y="6580"/>
                      <a:pt x="4970" y="6286"/>
                      <a:pt x="5166" y="6079"/>
                    </a:cubicBezTo>
                    <a:cubicBezTo>
                      <a:pt x="5177" y="6068"/>
                      <a:pt x="5177" y="6057"/>
                      <a:pt x="5166" y="6046"/>
                    </a:cubicBezTo>
                    <a:cubicBezTo>
                      <a:pt x="5340" y="5883"/>
                      <a:pt x="5498" y="5681"/>
                      <a:pt x="5711" y="5539"/>
                    </a:cubicBezTo>
                    <a:lnTo>
                      <a:pt x="5716" y="5534"/>
                    </a:lnTo>
                    <a:cubicBezTo>
                      <a:pt x="5967" y="5469"/>
                      <a:pt x="6212" y="5387"/>
                      <a:pt x="6474" y="5381"/>
                    </a:cubicBezTo>
                    <a:cubicBezTo>
                      <a:pt x="6577" y="5381"/>
                      <a:pt x="6670" y="5381"/>
                      <a:pt x="6763" y="5371"/>
                    </a:cubicBezTo>
                    <a:lnTo>
                      <a:pt x="6763" y="5371"/>
                    </a:lnTo>
                    <a:cubicBezTo>
                      <a:pt x="6490" y="5752"/>
                      <a:pt x="6060" y="5964"/>
                      <a:pt x="5689" y="6242"/>
                    </a:cubicBezTo>
                    <a:cubicBezTo>
                      <a:pt x="5346" y="6493"/>
                      <a:pt x="5101" y="6847"/>
                      <a:pt x="4899" y="7212"/>
                    </a:cubicBezTo>
                    <a:cubicBezTo>
                      <a:pt x="4398" y="8100"/>
                      <a:pt x="4294" y="9228"/>
                      <a:pt x="3646" y="10029"/>
                    </a:cubicBezTo>
                    <a:cubicBezTo>
                      <a:pt x="4327" y="9365"/>
                      <a:pt x="4485" y="8297"/>
                      <a:pt x="4883" y="7463"/>
                    </a:cubicBezTo>
                    <a:cubicBezTo>
                      <a:pt x="5112" y="6962"/>
                      <a:pt x="5466" y="6531"/>
                      <a:pt x="5918" y="6215"/>
                    </a:cubicBezTo>
                    <a:cubicBezTo>
                      <a:pt x="6283" y="5964"/>
                      <a:pt x="6665" y="5752"/>
                      <a:pt x="6921" y="5376"/>
                    </a:cubicBezTo>
                    <a:cubicBezTo>
                      <a:pt x="6926" y="5365"/>
                      <a:pt x="6926" y="5360"/>
                      <a:pt x="6932" y="5349"/>
                    </a:cubicBezTo>
                    <a:cubicBezTo>
                      <a:pt x="6953" y="5343"/>
                      <a:pt x="6970" y="5343"/>
                      <a:pt x="6992" y="5338"/>
                    </a:cubicBezTo>
                    <a:lnTo>
                      <a:pt x="7013" y="5349"/>
                    </a:lnTo>
                    <a:cubicBezTo>
                      <a:pt x="7021" y="5355"/>
                      <a:pt x="7029" y="5357"/>
                      <a:pt x="7038" y="5357"/>
                    </a:cubicBezTo>
                    <a:cubicBezTo>
                      <a:pt x="7059" y="5357"/>
                      <a:pt x="7079" y="5340"/>
                      <a:pt x="7079" y="5316"/>
                    </a:cubicBezTo>
                    <a:cubicBezTo>
                      <a:pt x="7150" y="5289"/>
                      <a:pt x="7226" y="5251"/>
                      <a:pt x="7291" y="5207"/>
                    </a:cubicBezTo>
                    <a:cubicBezTo>
                      <a:pt x="7444" y="5109"/>
                      <a:pt x="7564" y="4956"/>
                      <a:pt x="7716" y="4853"/>
                    </a:cubicBezTo>
                    <a:cubicBezTo>
                      <a:pt x="7836" y="4766"/>
                      <a:pt x="8000" y="4722"/>
                      <a:pt x="8141" y="4657"/>
                    </a:cubicBezTo>
                    <a:cubicBezTo>
                      <a:pt x="8141" y="4918"/>
                      <a:pt x="8147" y="5174"/>
                      <a:pt x="8147" y="5430"/>
                    </a:cubicBezTo>
                    <a:cubicBezTo>
                      <a:pt x="7765" y="5828"/>
                      <a:pt x="7166" y="5997"/>
                      <a:pt x="6692" y="6270"/>
                    </a:cubicBezTo>
                    <a:cubicBezTo>
                      <a:pt x="6141" y="6586"/>
                      <a:pt x="5706" y="7081"/>
                      <a:pt x="5297" y="7561"/>
                    </a:cubicBezTo>
                    <a:cubicBezTo>
                      <a:pt x="5285" y="7577"/>
                      <a:pt x="5297" y="7594"/>
                      <a:pt x="5313" y="7594"/>
                    </a:cubicBezTo>
                    <a:cubicBezTo>
                      <a:pt x="5319" y="7594"/>
                      <a:pt x="5324" y="7592"/>
                      <a:pt x="5330" y="7588"/>
                    </a:cubicBezTo>
                    <a:cubicBezTo>
                      <a:pt x="5847" y="7022"/>
                      <a:pt x="6376" y="6515"/>
                      <a:pt x="7079" y="6182"/>
                    </a:cubicBezTo>
                    <a:cubicBezTo>
                      <a:pt x="7444" y="6008"/>
                      <a:pt x="7842" y="5872"/>
                      <a:pt x="8147" y="5610"/>
                    </a:cubicBezTo>
                    <a:lnTo>
                      <a:pt x="8147" y="5741"/>
                    </a:lnTo>
                    <a:lnTo>
                      <a:pt x="8147" y="6090"/>
                    </a:lnTo>
                    <a:cubicBezTo>
                      <a:pt x="8032" y="6242"/>
                      <a:pt x="7858" y="6340"/>
                      <a:pt x="7716" y="6466"/>
                    </a:cubicBezTo>
                    <a:cubicBezTo>
                      <a:pt x="7531" y="6624"/>
                      <a:pt x="7340" y="6776"/>
                      <a:pt x="7144" y="6923"/>
                    </a:cubicBezTo>
                    <a:cubicBezTo>
                      <a:pt x="6779" y="7190"/>
                      <a:pt x="6392" y="7419"/>
                      <a:pt x="6032" y="7692"/>
                    </a:cubicBezTo>
                    <a:cubicBezTo>
                      <a:pt x="5335" y="8220"/>
                      <a:pt x="4856" y="8842"/>
                      <a:pt x="4463" y="9610"/>
                    </a:cubicBezTo>
                    <a:cubicBezTo>
                      <a:pt x="4448" y="9636"/>
                      <a:pt x="4472" y="9660"/>
                      <a:pt x="4495" y="9660"/>
                    </a:cubicBezTo>
                    <a:cubicBezTo>
                      <a:pt x="4506" y="9660"/>
                      <a:pt x="4516" y="9655"/>
                      <a:pt x="4523" y="9643"/>
                    </a:cubicBezTo>
                    <a:cubicBezTo>
                      <a:pt x="4943" y="8842"/>
                      <a:pt x="5548" y="8149"/>
                      <a:pt x="6283" y="7626"/>
                    </a:cubicBezTo>
                    <a:cubicBezTo>
                      <a:pt x="6648" y="7359"/>
                      <a:pt x="7035" y="7131"/>
                      <a:pt x="7400" y="6864"/>
                    </a:cubicBezTo>
                    <a:cubicBezTo>
                      <a:pt x="7634" y="6695"/>
                      <a:pt x="7934" y="6509"/>
                      <a:pt x="8147" y="6291"/>
                    </a:cubicBezTo>
                    <a:lnTo>
                      <a:pt x="8147" y="7294"/>
                    </a:lnTo>
                    <a:cubicBezTo>
                      <a:pt x="8130" y="7294"/>
                      <a:pt x="8114" y="7305"/>
                      <a:pt x="8103" y="7316"/>
                    </a:cubicBezTo>
                    <a:cubicBezTo>
                      <a:pt x="7929" y="7517"/>
                      <a:pt x="7645" y="7566"/>
                      <a:pt x="7406" y="7643"/>
                    </a:cubicBezTo>
                    <a:cubicBezTo>
                      <a:pt x="7090" y="7752"/>
                      <a:pt x="6768" y="7833"/>
                      <a:pt x="6468" y="7975"/>
                    </a:cubicBezTo>
                    <a:cubicBezTo>
                      <a:pt x="6022" y="8188"/>
                      <a:pt x="5733" y="8602"/>
                      <a:pt x="5488" y="9016"/>
                    </a:cubicBezTo>
                    <a:cubicBezTo>
                      <a:pt x="5480" y="9027"/>
                      <a:pt x="5490" y="9035"/>
                      <a:pt x="5500" y="9035"/>
                    </a:cubicBezTo>
                    <a:cubicBezTo>
                      <a:pt x="5505" y="9035"/>
                      <a:pt x="5511" y="9032"/>
                      <a:pt x="5515" y="9027"/>
                    </a:cubicBezTo>
                    <a:cubicBezTo>
                      <a:pt x="5880" y="8444"/>
                      <a:pt x="6283" y="8068"/>
                      <a:pt x="6953" y="7866"/>
                    </a:cubicBezTo>
                    <a:cubicBezTo>
                      <a:pt x="7318" y="7757"/>
                      <a:pt x="7847" y="7730"/>
                      <a:pt x="8147" y="7468"/>
                    </a:cubicBezTo>
                    <a:lnTo>
                      <a:pt x="8147" y="7833"/>
                    </a:lnTo>
                    <a:cubicBezTo>
                      <a:pt x="7934" y="8084"/>
                      <a:pt x="7596" y="8220"/>
                      <a:pt x="7308" y="8373"/>
                    </a:cubicBezTo>
                    <a:cubicBezTo>
                      <a:pt x="6926" y="8564"/>
                      <a:pt x="6556" y="8776"/>
                      <a:pt x="6201" y="9010"/>
                    </a:cubicBezTo>
                    <a:cubicBezTo>
                      <a:pt x="5716" y="9348"/>
                      <a:pt x="5172" y="9822"/>
                      <a:pt x="4970" y="10394"/>
                    </a:cubicBezTo>
                    <a:cubicBezTo>
                      <a:pt x="4963" y="10413"/>
                      <a:pt x="4983" y="10429"/>
                      <a:pt x="5000" y="10429"/>
                    </a:cubicBezTo>
                    <a:cubicBezTo>
                      <a:pt x="5008" y="10429"/>
                      <a:pt x="5015" y="10425"/>
                      <a:pt x="5019" y="10416"/>
                    </a:cubicBezTo>
                    <a:cubicBezTo>
                      <a:pt x="5275" y="9746"/>
                      <a:pt x="5983" y="9239"/>
                      <a:pt x="6572" y="8880"/>
                    </a:cubicBezTo>
                    <a:cubicBezTo>
                      <a:pt x="7057" y="8580"/>
                      <a:pt x="7716" y="8389"/>
                      <a:pt x="8152" y="7991"/>
                    </a:cubicBezTo>
                    <a:lnTo>
                      <a:pt x="8152" y="8874"/>
                    </a:lnTo>
                    <a:cubicBezTo>
                      <a:pt x="8016" y="8956"/>
                      <a:pt x="7945" y="9065"/>
                      <a:pt x="7852" y="9196"/>
                    </a:cubicBezTo>
                    <a:cubicBezTo>
                      <a:pt x="7700" y="9408"/>
                      <a:pt x="7515" y="9593"/>
                      <a:pt x="7297" y="9735"/>
                    </a:cubicBezTo>
                    <a:cubicBezTo>
                      <a:pt x="7008" y="9920"/>
                      <a:pt x="6681" y="10040"/>
                      <a:pt x="6370" y="10182"/>
                    </a:cubicBezTo>
                    <a:cubicBezTo>
                      <a:pt x="5853" y="10416"/>
                      <a:pt x="5368" y="10721"/>
                      <a:pt x="5155" y="11266"/>
                    </a:cubicBezTo>
                    <a:cubicBezTo>
                      <a:pt x="5144" y="11291"/>
                      <a:pt x="5167" y="11312"/>
                      <a:pt x="5187" y="11312"/>
                    </a:cubicBezTo>
                    <a:cubicBezTo>
                      <a:pt x="5197" y="11312"/>
                      <a:pt x="5206" y="11307"/>
                      <a:pt x="5210" y="11294"/>
                    </a:cubicBezTo>
                    <a:cubicBezTo>
                      <a:pt x="5460" y="10640"/>
                      <a:pt x="6136" y="10389"/>
                      <a:pt x="6730" y="10138"/>
                    </a:cubicBezTo>
                    <a:cubicBezTo>
                      <a:pt x="6970" y="10035"/>
                      <a:pt x="7204" y="9920"/>
                      <a:pt x="7427" y="9784"/>
                    </a:cubicBezTo>
                    <a:cubicBezTo>
                      <a:pt x="7733" y="9588"/>
                      <a:pt x="7907" y="9277"/>
                      <a:pt x="8152" y="9027"/>
                    </a:cubicBezTo>
                    <a:lnTo>
                      <a:pt x="8152" y="10275"/>
                    </a:lnTo>
                    <a:lnTo>
                      <a:pt x="8147" y="10275"/>
                    </a:lnTo>
                    <a:cubicBezTo>
                      <a:pt x="7585" y="10743"/>
                      <a:pt x="6921" y="10879"/>
                      <a:pt x="6278" y="11195"/>
                    </a:cubicBezTo>
                    <a:cubicBezTo>
                      <a:pt x="5874" y="11397"/>
                      <a:pt x="5439" y="11691"/>
                      <a:pt x="5248" y="12111"/>
                    </a:cubicBezTo>
                    <a:cubicBezTo>
                      <a:pt x="5241" y="12125"/>
                      <a:pt x="5253" y="12138"/>
                      <a:pt x="5265" y="12138"/>
                    </a:cubicBezTo>
                    <a:cubicBezTo>
                      <a:pt x="5271" y="12138"/>
                      <a:pt x="5277" y="12135"/>
                      <a:pt x="5281" y="12127"/>
                    </a:cubicBezTo>
                    <a:cubicBezTo>
                      <a:pt x="5526" y="11604"/>
                      <a:pt x="6158" y="11310"/>
                      <a:pt x="6665" y="11103"/>
                    </a:cubicBezTo>
                    <a:cubicBezTo>
                      <a:pt x="7209" y="10890"/>
                      <a:pt x="7689" y="10743"/>
                      <a:pt x="8152" y="10384"/>
                    </a:cubicBezTo>
                    <a:lnTo>
                      <a:pt x="8152" y="10438"/>
                    </a:lnTo>
                    <a:lnTo>
                      <a:pt x="8152" y="11119"/>
                    </a:lnTo>
                    <a:cubicBezTo>
                      <a:pt x="8081" y="11163"/>
                      <a:pt x="8027" y="11223"/>
                      <a:pt x="7983" y="11288"/>
                    </a:cubicBezTo>
                    <a:cubicBezTo>
                      <a:pt x="7858" y="11468"/>
                      <a:pt x="7694" y="11615"/>
                      <a:pt x="7498" y="11713"/>
                    </a:cubicBezTo>
                    <a:cubicBezTo>
                      <a:pt x="7128" y="11904"/>
                      <a:pt x="6708" y="11986"/>
                      <a:pt x="6327" y="12160"/>
                    </a:cubicBezTo>
                    <a:cubicBezTo>
                      <a:pt x="6043" y="12291"/>
                      <a:pt x="5787" y="12465"/>
                      <a:pt x="5553" y="12678"/>
                    </a:cubicBezTo>
                    <a:cubicBezTo>
                      <a:pt x="5291" y="12912"/>
                      <a:pt x="5166" y="13201"/>
                      <a:pt x="4954" y="13473"/>
                    </a:cubicBezTo>
                    <a:cubicBezTo>
                      <a:pt x="4933" y="13498"/>
                      <a:pt x="4956" y="13528"/>
                      <a:pt x="4982" y="13528"/>
                    </a:cubicBezTo>
                    <a:cubicBezTo>
                      <a:pt x="4991" y="13528"/>
                      <a:pt x="5000" y="13525"/>
                      <a:pt x="5008" y="13517"/>
                    </a:cubicBezTo>
                    <a:cubicBezTo>
                      <a:pt x="5242" y="13228"/>
                      <a:pt x="5400" y="12923"/>
                      <a:pt x="5695" y="12678"/>
                    </a:cubicBezTo>
                    <a:cubicBezTo>
                      <a:pt x="5994" y="12427"/>
                      <a:pt x="6343" y="12236"/>
                      <a:pt x="6714" y="12111"/>
                    </a:cubicBezTo>
                    <a:cubicBezTo>
                      <a:pt x="7013" y="11996"/>
                      <a:pt x="7373" y="11937"/>
                      <a:pt x="7645" y="11762"/>
                    </a:cubicBezTo>
                    <a:cubicBezTo>
                      <a:pt x="7738" y="11702"/>
                      <a:pt x="7825" y="11637"/>
                      <a:pt x="7912" y="11561"/>
                    </a:cubicBezTo>
                    <a:cubicBezTo>
                      <a:pt x="8005" y="11473"/>
                      <a:pt x="8065" y="11353"/>
                      <a:pt x="8152" y="11261"/>
                    </a:cubicBezTo>
                    <a:lnTo>
                      <a:pt x="8152" y="11261"/>
                    </a:lnTo>
                    <a:cubicBezTo>
                      <a:pt x="8152" y="11719"/>
                      <a:pt x="8152" y="12171"/>
                      <a:pt x="8147" y="12623"/>
                    </a:cubicBezTo>
                    <a:cubicBezTo>
                      <a:pt x="8136" y="12623"/>
                      <a:pt x="8125" y="12629"/>
                      <a:pt x="8114" y="12634"/>
                    </a:cubicBezTo>
                    <a:cubicBezTo>
                      <a:pt x="8016" y="12694"/>
                      <a:pt x="7912" y="12748"/>
                      <a:pt x="7809" y="12797"/>
                    </a:cubicBezTo>
                    <a:cubicBezTo>
                      <a:pt x="7496" y="12760"/>
                      <a:pt x="7194" y="12712"/>
                      <a:pt x="6906" y="12712"/>
                    </a:cubicBezTo>
                    <a:cubicBezTo>
                      <a:pt x="6490" y="12712"/>
                      <a:pt x="6104" y="12811"/>
                      <a:pt x="5760" y="13184"/>
                    </a:cubicBezTo>
                    <a:cubicBezTo>
                      <a:pt x="5748" y="13197"/>
                      <a:pt x="5760" y="13212"/>
                      <a:pt x="5772" y="13212"/>
                    </a:cubicBezTo>
                    <a:cubicBezTo>
                      <a:pt x="5775" y="13212"/>
                      <a:pt x="5779" y="13210"/>
                      <a:pt x="5782" y="13206"/>
                    </a:cubicBezTo>
                    <a:cubicBezTo>
                      <a:pt x="6071" y="12923"/>
                      <a:pt x="6408" y="12792"/>
                      <a:pt x="6806" y="12765"/>
                    </a:cubicBezTo>
                    <a:cubicBezTo>
                      <a:pt x="6835" y="12763"/>
                      <a:pt x="6864" y="12762"/>
                      <a:pt x="6893" y="12762"/>
                    </a:cubicBezTo>
                    <a:cubicBezTo>
                      <a:pt x="7153" y="12762"/>
                      <a:pt x="7395" y="12844"/>
                      <a:pt x="7651" y="12868"/>
                    </a:cubicBezTo>
                    <a:cubicBezTo>
                      <a:pt x="7057" y="13119"/>
                      <a:pt x="6419" y="13255"/>
                      <a:pt x="5847" y="13566"/>
                    </a:cubicBezTo>
                    <a:cubicBezTo>
                      <a:pt x="5417" y="13800"/>
                      <a:pt x="5106" y="14340"/>
                      <a:pt x="5237" y="14824"/>
                    </a:cubicBezTo>
                    <a:cubicBezTo>
                      <a:pt x="5241" y="14843"/>
                      <a:pt x="5254" y="14850"/>
                      <a:pt x="5268" y="14850"/>
                    </a:cubicBezTo>
                    <a:cubicBezTo>
                      <a:pt x="5292" y="14850"/>
                      <a:pt x="5318" y="14828"/>
                      <a:pt x="5308" y="14797"/>
                    </a:cubicBezTo>
                    <a:cubicBezTo>
                      <a:pt x="5024" y="14023"/>
                      <a:pt x="5978" y="13555"/>
                      <a:pt x="6539" y="13364"/>
                    </a:cubicBezTo>
                    <a:cubicBezTo>
                      <a:pt x="7090" y="13179"/>
                      <a:pt x="7629" y="13048"/>
                      <a:pt x="8147" y="12770"/>
                    </a:cubicBezTo>
                    <a:lnTo>
                      <a:pt x="8147" y="13173"/>
                    </a:lnTo>
                    <a:lnTo>
                      <a:pt x="8136" y="13173"/>
                    </a:lnTo>
                    <a:cubicBezTo>
                      <a:pt x="7863" y="13321"/>
                      <a:pt x="7569" y="13451"/>
                      <a:pt x="7308" y="13620"/>
                    </a:cubicBezTo>
                    <a:cubicBezTo>
                      <a:pt x="7155" y="13735"/>
                      <a:pt x="7024" y="13882"/>
                      <a:pt x="6926" y="14051"/>
                    </a:cubicBezTo>
                    <a:cubicBezTo>
                      <a:pt x="6752" y="14116"/>
                      <a:pt x="6599" y="14225"/>
                      <a:pt x="6474" y="14367"/>
                    </a:cubicBezTo>
                    <a:cubicBezTo>
                      <a:pt x="6237" y="14614"/>
                      <a:pt x="5756" y="15679"/>
                      <a:pt x="5275" y="15679"/>
                    </a:cubicBezTo>
                    <a:cubicBezTo>
                      <a:pt x="5237" y="15679"/>
                      <a:pt x="5199" y="15673"/>
                      <a:pt x="5161" y="15658"/>
                    </a:cubicBezTo>
                    <a:cubicBezTo>
                      <a:pt x="5158" y="15657"/>
                      <a:pt x="5156" y="15657"/>
                      <a:pt x="5154" y="15657"/>
                    </a:cubicBezTo>
                    <a:cubicBezTo>
                      <a:pt x="5142" y="15657"/>
                      <a:pt x="5135" y="15671"/>
                      <a:pt x="5144" y="15680"/>
                    </a:cubicBezTo>
                    <a:cubicBezTo>
                      <a:pt x="5193" y="15713"/>
                      <a:pt x="5244" y="15727"/>
                      <a:pt x="5297" y="15727"/>
                    </a:cubicBezTo>
                    <a:cubicBezTo>
                      <a:pt x="5554" y="15727"/>
                      <a:pt x="5837" y="15382"/>
                      <a:pt x="5973" y="15228"/>
                    </a:cubicBezTo>
                    <a:cubicBezTo>
                      <a:pt x="6169" y="15004"/>
                      <a:pt x="6310" y="14743"/>
                      <a:pt x="6490" y="14508"/>
                    </a:cubicBezTo>
                    <a:cubicBezTo>
                      <a:pt x="6637" y="14296"/>
                      <a:pt x="6866" y="14154"/>
                      <a:pt x="7128" y="14127"/>
                    </a:cubicBezTo>
                    <a:cubicBezTo>
                      <a:pt x="7148" y="14124"/>
                      <a:pt x="7168" y="14123"/>
                      <a:pt x="7187" y="14123"/>
                    </a:cubicBezTo>
                    <a:cubicBezTo>
                      <a:pt x="7411" y="14123"/>
                      <a:pt x="7568" y="14290"/>
                      <a:pt x="7743" y="14416"/>
                    </a:cubicBezTo>
                    <a:cubicBezTo>
                      <a:pt x="7526" y="14536"/>
                      <a:pt x="7286" y="14612"/>
                      <a:pt x="7046" y="14726"/>
                    </a:cubicBezTo>
                    <a:cubicBezTo>
                      <a:pt x="6708" y="14890"/>
                      <a:pt x="6430" y="15206"/>
                      <a:pt x="6201" y="15495"/>
                    </a:cubicBezTo>
                    <a:cubicBezTo>
                      <a:pt x="5727" y="16089"/>
                      <a:pt x="5253" y="16939"/>
                      <a:pt x="5281" y="17718"/>
                    </a:cubicBezTo>
                    <a:cubicBezTo>
                      <a:pt x="5281" y="17729"/>
                      <a:pt x="5287" y="17734"/>
                      <a:pt x="5295" y="17734"/>
                    </a:cubicBezTo>
                    <a:cubicBezTo>
                      <a:pt x="5302" y="17734"/>
                      <a:pt x="5311" y="17729"/>
                      <a:pt x="5313" y="17718"/>
                    </a:cubicBezTo>
                    <a:cubicBezTo>
                      <a:pt x="5466" y="16813"/>
                      <a:pt x="5885" y="15974"/>
                      <a:pt x="6507" y="15299"/>
                    </a:cubicBezTo>
                    <a:cubicBezTo>
                      <a:pt x="6806" y="14983"/>
                      <a:pt x="7133" y="14824"/>
                      <a:pt x="7531" y="14677"/>
                    </a:cubicBezTo>
                    <a:cubicBezTo>
                      <a:pt x="7760" y="14596"/>
                      <a:pt x="8000" y="14487"/>
                      <a:pt x="8136" y="14285"/>
                    </a:cubicBezTo>
                    <a:lnTo>
                      <a:pt x="8136" y="14868"/>
                    </a:lnTo>
                    <a:cubicBezTo>
                      <a:pt x="8130" y="14868"/>
                      <a:pt x="8130" y="14874"/>
                      <a:pt x="8125" y="14879"/>
                    </a:cubicBezTo>
                    <a:cubicBezTo>
                      <a:pt x="7231" y="15996"/>
                      <a:pt x="6109" y="16988"/>
                      <a:pt x="5929" y="18486"/>
                    </a:cubicBezTo>
                    <a:cubicBezTo>
                      <a:pt x="5858" y="18541"/>
                      <a:pt x="5787" y="18601"/>
                      <a:pt x="5722" y="18661"/>
                    </a:cubicBezTo>
                    <a:cubicBezTo>
                      <a:pt x="5373" y="18960"/>
                      <a:pt x="5084" y="19320"/>
                      <a:pt x="4687" y="19565"/>
                    </a:cubicBezTo>
                    <a:cubicBezTo>
                      <a:pt x="4668" y="19579"/>
                      <a:pt x="4681" y="19600"/>
                      <a:pt x="4698" y="19600"/>
                    </a:cubicBezTo>
                    <a:cubicBezTo>
                      <a:pt x="4701" y="19600"/>
                      <a:pt x="4705" y="19600"/>
                      <a:pt x="4708" y="19598"/>
                    </a:cubicBezTo>
                    <a:cubicBezTo>
                      <a:pt x="5019" y="19429"/>
                      <a:pt x="5270" y="19200"/>
                      <a:pt x="5526" y="18955"/>
                    </a:cubicBezTo>
                    <a:cubicBezTo>
                      <a:pt x="5662" y="18824"/>
                      <a:pt x="5798" y="18704"/>
                      <a:pt x="5945" y="18590"/>
                    </a:cubicBezTo>
                    <a:cubicBezTo>
                      <a:pt x="5948" y="18591"/>
                      <a:pt x="5951" y="18591"/>
                      <a:pt x="5954" y="18591"/>
                    </a:cubicBezTo>
                    <a:cubicBezTo>
                      <a:pt x="5967" y="18591"/>
                      <a:pt x="5979" y="18581"/>
                      <a:pt x="5983" y="18568"/>
                    </a:cubicBezTo>
                    <a:lnTo>
                      <a:pt x="5983" y="18562"/>
                    </a:lnTo>
                    <a:cubicBezTo>
                      <a:pt x="6000" y="18546"/>
                      <a:pt x="6022" y="18530"/>
                      <a:pt x="6038" y="18519"/>
                    </a:cubicBezTo>
                    <a:cubicBezTo>
                      <a:pt x="6250" y="18361"/>
                      <a:pt x="6485" y="18372"/>
                      <a:pt x="6725" y="18334"/>
                    </a:cubicBezTo>
                    <a:lnTo>
                      <a:pt x="6725" y="18372"/>
                    </a:lnTo>
                    <a:cubicBezTo>
                      <a:pt x="6725" y="18546"/>
                      <a:pt x="6725" y="18721"/>
                      <a:pt x="6719" y="18900"/>
                    </a:cubicBezTo>
                    <a:cubicBezTo>
                      <a:pt x="6534" y="18928"/>
                      <a:pt x="6365" y="19020"/>
                      <a:pt x="6245" y="19162"/>
                    </a:cubicBezTo>
                    <a:cubicBezTo>
                      <a:pt x="6005" y="19402"/>
                      <a:pt x="5874" y="19614"/>
                      <a:pt x="5542" y="19750"/>
                    </a:cubicBezTo>
                    <a:cubicBezTo>
                      <a:pt x="5106" y="19930"/>
                      <a:pt x="4638" y="19974"/>
                      <a:pt x="4371" y="20404"/>
                    </a:cubicBezTo>
                    <a:cubicBezTo>
                      <a:pt x="4363" y="20416"/>
                      <a:pt x="4374" y="20427"/>
                      <a:pt x="4385" y="20427"/>
                    </a:cubicBezTo>
                    <a:cubicBezTo>
                      <a:pt x="4390" y="20427"/>
                      <a:pt x="4395" y="20425"/>
                      <a:pt x="4398" y="20421"/>
                    </a:cubicBezTo>
                    <a:cubicBezTo>
                      <a:pt x="4687" y="20001"/>
                      <a:pt x="5210" y="19963"/>
                      <a:pt x="5651" y="19799"/>
                    </a:cubicBezTo>
                    <a:lnTo>
                      <a:pt x="5662" y="19799"/>
                    </a:lnTo>
                    <a:cubicBezTo>
                      <a:pt x="5569" y="20083"/>
                      <a:pt x="5526" y="20339"/>
                      <a:pt x="5357" y="20595"/>
                    </a:cubicBezTo>
                    <a:cubicBezTo>
                      <a:pt x="5275" y="20726"/>
                      <a:pt x="5177" y="20846"/>
                      <a:pt x="5084" y="20971"/>
                    </a:cubicBezTo>
                    <a:cubicBezTo>
                      <a:pt x="5080" y="20962"/>
                      <a:pt x="5068" y="20953"/>
                      <a:pt x="5055" y="20953"/>
                    </a:cubicBezTo>
                    <a:cubicBezTo>
                      <a:pt x="5052" y="20953"/>
                      <a:pt x="5049" y="20954"/>
                      <a:pt x="5046" y="20955"/>
                    </a:cubicBezTo>
                    <a:cubicBezTo>
                      <a:pt x="4747" y="21015"/>
                      <a:pt x="4496" y="21222"/>
                      <a:pt x="4381" y="21510"/>
                    </a:cubicBezTo>
                    <a:cubicBezTo>
                      <a:pt x="4374" y="21521"/>
                      <a:pt x="4383" y="21529"/>
                      <a:pt x="4394" y="21529"/>
                    </a:cubicBezTo>
                    <a:cubicBezTo>
                      <a:pt x="4399" y="21529"/>
                      <a:pt x="4405" y="21527"/>
                      <a:pt x="4409" y="21521"/>
                    </a:cubicBezTo>
                    <a:cubicBezTo>
                      <a:pt x="4480" y="21391"/>
                      <a:pt x="4578" y="21282"/>
                      <a:pt x="4703" y="21200"/>
                    </a:cubicBezTo>
                    <a:cubicBezTo>
                      <a:pt x="4806" y="21145"/>
                      <a:pt x="4910" y="21096"/>
                      <a:pt x="5024" y="21058"/>
                    </a:cubicBezTo>
                    <a:lnTo>
                      <a:pt x="5024" y="21058"/>
                    </a:lnTo>
                    <a:cubicBezTo>
                      <a:pt x="4997" y="21102"/>
                      <a:pt x="4970" y="21140"/>
                      <a:pt x="4943" y="21183"/>
                    </a:cubicBezTo>
                    <a:cubicBezTo>
                      <a:pt x="4812" y="21396"/>
                      <a:pt x="4725" y="21641"/>
                      <a:pt x="4697" y="21892"/>
                    </a:cubicBezTo>
                    <a:cubicBezTo>
                      <a:pt x="4262" y="22388"/>
                      <a:pt x="4262" y="23025"/>
                      <a:pt x="4278" y="23652"/>
                    </a:cubicBezTo>
                    <a:cubicBezTo>
                      <a:pt x="4289" y="23979"/>
                      <a:pt x="4278" y="24338"/>
                      <a:pt x="4371" y="24654"/>
                    </a:cubicBezTo>
                    <a:cubicBezTo>
                      <a:pt x="4474" y="25052"/>
                      <a:pt x="4697" y="25396"/>
                      <a:pt x="4850" y="25771"/>
                    </a:cubicBezTo>
                    <a:cubicBezTo>
                      <a:pt x="4854" y="25779"/>
                      <a:pt x="4862" y="25783"/>
                      <a:pt x="4869" y="25783"/>
                    </a:cubicBezTo>
                    <a:cubicBezTo>
                      <a:pt x="4882" y="25783"/>
                      <a:pt x="4895" y="25772"/>
                      <a:pt x="4888" y="25755"/>
                    </a:cubicBezTo>
                    <a:cubicBezTo>
                      <a:pt x="4790" y="25494"/>
                      <a:pt x="4659" y="25243"/>
                      <a:pt x="4550" y="24981"/>
                    </a:cubicBezTo>
                    <a:cubicBezTo>
                      <a:pt x="4409" y="24644"/>
                      <a:pt x="4392" y="24262"/>
                      <a:pt x="4381" y="23892"/>
                    </a:cubicBezTo>
                    <a:cubicBezTo>
                      <a:pt x="4360" y="23254"/>
                      <a:pt x="4316" y="22595"/>
                      <a:pt x="4681" y="22044"/>
                    </a:cubicBezTo>
                    <a:lnTo>
                      <a:pt x="4681" y="22044"/>
                    </a:lnTo>
                    <a:cubicBezTo>
                      <a:pt x="4670" y="22224"/>
                      <a:pt x="4665" y="22409"/>
                      <a:pt x="4659" y="22600"/>
                    </a:cubicBezTo>
                    <a:cubicBezTo>
                      <a:pt x="4659" y="22606"/>
                      <a:pt x="4664" y="22610"/>
                      <a:pt x="4669" y="22610"/>
                    </a:cubicBezTo>
                    <a:cubicBezTo>
                      <a:pt x="4672" y="22610"/>
                      <a:pt x="4676" y="22608"/>
                      <a:pt x="4676" y="22600"/>
                    </a:cubicBezTo>
                    <a:cubicBezTo>
                      <a:pt x="4714" y="22388"/>
                      <a:pt x="4719" y="22170"/>
                      <a:pt x="4741" y="21957"/>
                    </a:cubicBezTo>
                    <a:lnTo>
                      <a:pt x="4757" y="21941"/>
                    </a:lnTo>
                    <a:cubicBezTo>
                      <a:pt x="4768" y="21925"/>
                      <a:pt x="4768" y="21903"/>
                      <a:pt x="4757" y="21886"/>
                    </a:cubicBezTo>
                    <a:cubicBezTo>
                      <a:pt x="4757" y="21870"/>
                      <a:pt x="4763" y="21848"/>
                      <a:pt x="4763" y="21826"/>
                    </a:cubicBezTo>
                    <a:cubicBezTo>
                      <a:pt x="4817" y="21543"/>
                      <a:pt x="4981" y="21276"/>
                      <a:pt x="5139" y="21036"/>
                    </a:cubicBezTo>
                    <a:cubicBezTo>
                      <a:pt x="5210" y="20933"/>
                      <a:pt x="5286" y="20835"/>
                      <a:pt x="5362" y="20731"/>
                    </a:cubicBezTo>
                    <a:cubicBezTo>
                      <a:pt x="5684" y="21031"/>
                      <a:pt x="5706" y="21472"/>
                      <a:pt x="5738" y="21903"/>
                    </a:cubicBezTo>
                    <a:cubicBezTo>
                      <a:pt x="5569" y="22202"/>
                      <a:pt x="5362" y="22453"/>
                      <a:pt x="5248" y="22791"/>
                    </a:cubicBezTo>
                    <a:cubicBezTo>
                      <a:pt x="5123" y="23161"/>
                      <a:pt x="5095" y="23565"/>
                      <a:pt x="5101" y="23957"/>
                    </a:cubicBezTo>
                    <a:cubicBezTo>
                      <a:pt x="5117" y="24889"/>
                      <a:pt x="5411" y="25788"/>
                      <a:pt x="5449" y="26720"/>
                    </a:cubicBezTo>
                    <a:cubicBezTo>
                      <a:pt x="5068" y="27145"/>
                      <a:pt x="4888" y="27690"/>
                      <a:pt x="4763" y="28251"/>
                    </a:cubicBezTo>
                    <a:cubicBezTo>
                      <a:pt x="4756" y="28275"/>
                      <a:pt x="4780" y="28292"/>
                      <a:pt x="4801" y="28292"/>
                    </a:cubicBezTo>
                    <a:cubicBezTo>
                      <a:pt x="4813" y="28292"/>
                      <a:pt x="4824" y="28287"/>
                      <a:pt x="4828" y="28273"/>
                    </a:cubicBezTo>
                    <a:cubicBezTo>
                      <a:pt x="4932" y="27929"/>
                      <a:pt x="5057" y="27591"/>
                      <a:pt x="5204" y="27270"/>
                    </a:cubicBezTo>
                    <a:cubicBezTo>
                      <a:pt x="5270" y="27128"/>
                      <a:pt x="5357" y="26998"/>
                      <a:pt x="5460" y="26883"/>
                    </a:cubicBezTo>
                    <a:cubicBezTo>
                      <a:pt x="5591" y="27237"/>
                      <a:pt x="5646" y="27624"/>
                      <a:pt x="5624" y="28006"/>
                    </a:cubicBezTo>
                    <a:lnTo>
                      <a:pt x="5618" y="28006"/>
                    </a:lnTo>
                    <a:cubicBezTo>
                      <a:pt x="5019" y="28534"/>
                      <a:pt x="4425" y="29084"/>
                      <a:pt x="4185" y="29880"/>
                    </a:cubicBezTo>
                    <a:cubicBezTo>
                      <a:pt x="3907" y="30817"/>
                      <a:pt x="4114" y="31695"/>
                      <a:pt x="4174" y="32648"/>
                    </a:cubicBezTo>
                    <a:cubicBezTo>
                      <a:pt x="4174" y="32654"/>
                      <a:pt x="4178" y="32656"/>
                      <a:pt x="4183" y="32656"/>
                    </a:cubicBezTo>
                    <a:cubicBezTo>
                      <a:pt x="4187" y="32656"/>
                      <a:pt x="4191" y="32654"/>
                      <a:pt x="4191" y="32648"/>
                    </a:cubicBezTo>
                    <a:cubicBezTo>
                      <a:pt x="4196" y="31787"/>
                      <a:pt x="4033" y="30964"/>
                      <a:pt x="4229" y="30114"/>
                    </a:cubicBezTo>
                    <a:cubicBezTo>
                      <a:pt x="4414" y="29281"/>
                      <a:pt x="5003" y="28665"/>
                      <a:pt x="5618" y="28125"/>
                    </a:cubicBezTo>
                    <a:lnTo>
                      <a:pt x="5618" y="28125"/>
                    </a:lnTo>
                    <a:cubicBezTo>
                      <a:pt x="5613" y="28240"/>
                      <a:pt x="5602" y="28349"/>
                      <a:pt x="5591" y="28463"/>
                    </a:cubicBezTo>
                    <a:cubicBezTo>
                      <a:pt x="5586" y="28469"/>
                      <a:pt x="5580" y="28469"/>
                      <a:pt x="5580" y="28474"/>
                    </a:cubicBezTo>
                    <a:cubicBezTo>
                      <a:pt x="5264" y="28872"/>
                      <a:pt x="4899" y="29242"/>
                      <a:pt x="4648" y="29689"/>
                    </a:cubicBezTo>
                    <a:cubicBezTo>
                      <a:pt x="4550" y="29869"/>
                      <a:pt x="4485" y="30065"/>
                      <a:pt x="4452" y="30267"/>
                    </a:cubicBezTo>
                    <a:cubicBezTo>
                      <a:pt x="4398" y="30561"/>
                      <a:pt x="4501" y="30844"/>
                      <a:pt x="4480" y="31139"/>
                    </a:cubicBezTo>
                    <a:cubicBezTo>
                      <a:pt x="4480" y="31157"/>
                      <a:pt x="4495" y="31168"/>
                      <a:pt x="4508" y="31168"/>
                    </a:cubicBezTo>
                    <a:cubicBezTo>
                      <a:pt x="4519" y="31168"/>
                      <a:pt x="4529" y="31161"/>
                      <a:pt x="4529" y="31144"/>
                    </a:cubicBezTo>
                    <a:cubicBezTo>
                      <a:pt x="4545" y="30975"/>
                      <a:pt x="4539" y="30806"/>
                      <a:pt x="4518" y="30637"/>
                    </a:cubicBezTo>
                    <a:cubicBezTo>
                      <a:pt x="4485" y="30310"/>
                      <a:pt x="4578" y="30005"/>
                      <a:pt x="4719" y="29722"/>
                    </a:cubicBezTo>
                    <a:cubicBezTo>
                      <a:pt x="4926" y="29302"/>
                      <a:pt x="5302" y="28975"/>
                      <a:pt x="5580" y="28600"/>
                    </a:cubicBezTo>
                    <a:lnTo>
                      <a:pt x="5580" y="28600"/>
                    </a:lnTo>
                    <a:cubicBezTo>
                      <a:pt x="5564" y="28725"/>
                      <a:pt x="5542" y="28856"/>
                      <a:pt x="5526" y="28975"/>
                    </a:cubicBezTo>
                    <a:cubicBezTo>
                      <a:pt x="5422" y="29668"/>
                      <a:pt x="5177" y="30365"/>
                      <a:pt x="5177" y="31062"/>
                    </a:cubicBezTo>
                    <a:cubicBezTo>
                      <a:pt x="5177" y="31075"/>
                      <a:pt x="5186" y="31081"/>
                      <a:pt x="5195" y="31081"/>
                    </a:cubicBezTo>
                    <a:cubicBezTo>
                      <a:pt x="5205" y="31081"/>
                      <a:pt x="5215" y="31074"/>
                      <a:pt x="5215" y="31062"/>
                    </a:cubicBezTo>
                    <a:cubicBezTo>
                      <a:pt x="5237" y="30654"/>
                      <a:pt x="5297" y="30251"/>
                      <a:pt x="5406" y="29853"/>
                    </a:cubicBezTo>
                    <a:cubicBezTo>
                      <a:pt x="5444" y="30065"/>
                      <a:pt x="5558" y="30256"/>
                      <a:pt x="5662" y="30458"/>
                    </a:cubicBezTo>
                    <a:cubicBezTo>
                      <a:pt x="5657" y="30463"/>
                      <a:pt x="5651" y="30474"/>
                      <a:pt x="5646" y="30479"/>
                    </a:cubicBezTo>
                    <a:cubicBezTo>
                      <a:pt x="5564" y="30964"/>
                      <a:pt x="5417" y="31428"/>
                      <a:pt x="5204" y="31869"/>
                    </a:cubicBezTo>
                    <a:cubicBezTo>
                      <a:pt x="4981" y="32305"/>
                      <a:pt x="4736" y="32708"/>
                      <a:pt x="4583" y="33182"/>
                    </a:cubicBezTo>
                    <a:cubicBezTo>
                      <a:pt x="4485" y="33498"/>
                      <a:pt x="4425" y="33825"/>
                      <a:pt x="4409" y="34157"/>
                    </a:cubicBezTo>
                    <a:cubicBezTo>
                      <a:pt x="4076" y="34599"/>
                      <a:pt x="3896" y="35013"/>
                      <a:pt x="3924" y="35569"/>
                    </a:cubicBezTo>
                    <a:cubicBezTo>
                      <a:pt x="3962" y="36288"/>
                      <a:pt x="4158" y="37007"/>
                      <a:pt x="4071" y="37727"/>
                    </a:cubicBezTo>
                    <a:cubicBezTo>
                      <a:pt x="3995" y="38386"/>
                      <a:pt x="3662" y="39007"/>
                      <a:pt x="3324" y="39563"/>
                    </a:cubicBezTo>
                    <a:lnTo>
                      <a:pt x="3270" y="39655"/>
                    </a:lnTo>
                    <a:cubicBezTo>
                      <a:pt x="3265" y="39654"/>
                      <a:pt x="3260" y="39653"/>
                      <a:pt x="3255" y="39653"/>
                    </a:cubicBezTo>
                    <a:cubicBezTo>
                      <a:pt x="3234" y="39653"/>
                      <a:pt x="3215" y="39671"/>
                      <a:pt x="3215" y="39694"/>
                    </a:cubicBezTo>
                    <a:lnTo>
                      <a:pt x="3215" y="39732"/>
                    </a:lnTo>
                    <a:cubicBezTo>
                      <a:pt x="3090" y="39939"/>
                      <a:pt x="2959" y="40135"/>
                      <a:pt x="2823" y="40326"/>
                    </a:cubicBezTo>
                    <a:cubicBezTo>
                      <a:pt x="2818" y="40326"/>
                      <a:pt x="2807" y="40326"/>
                      <a:pt x="2801" y="40331"/>
                    </a:cubicBezTo>
                    <a:cubicBezTo>
                      <a:pt x="2714" y="40407"/>
                      <a:pt x="2638" y="40495"/>
                      <a:pt x="2545" y="40565"/>
                    </a:cubicBezTo>
                    <a:cubicBezTo>
                      <a:pt x="2436" y="40647"/>
                      <a:pt x="2316" y="40718"/>
                      <a:pt x="2202" y="40794"/>
                    </a:cubicBezTo>
                    <a:cubicBezTo>
                      <a:pt x="2006" y="40909"/>
                      <a:pt x="1853" y="41089"/>
                      <a:pt x="1766" y="41301"/>
                    </a:cubicBezTo>
                    <a:cubicBezTo>
                      <a:pt x="1762" y="41312"/>
                      <a:pt x="1770" y="41320"/>
                      <a:pt x="1779" y="41320"/>
                    </a:cubicBezTo>
                    <a:cubicBezTo>
                      <a:pt x="1784" y="41320"/>
                      <a:pt x="1789" y="41318"/>
                      <a:pt x="1793" y="41312"/>
                    </a:cubicBezTo>
                    <a:cubicBezTo>
                      <a:pt x="1902" y="41045"/>
                      <a:pt x="2131" y="40903"/>
                      <a:pt x="2365" y="40756"/>
                    </a:cubicBezTo>
                    <a:cubicBezTo>
                      <a:pt x="2447" y="40713"/>
                      <a:pt x="2540" y="40658"/>
                      <a:pt x="2621" y="40604"/>
                    </a:cubicBezTo>
                    <a:lnTo>
                      <a:pt x="2621" y="40604"/>
                    </a:lnTo>
                    <a:cubicBezTo>
                      <a:pt x="2469" y="40805"/>
                      <a:pt x="2305" y="41001"/>
                      <a:pt x="2136" y="41192"/>
                    </a:cubicBezTo>
                    <a:cubicBezTo>
                      <a:pt x="2124" y="41205"/>
                      <a:pt x="2138" y="41224"/>
                      <a:pt x="2155" y="41224"/>
                    </a:cubicBezTo>
                    <a:cubicBezTo>
                      <a:pt x="2159" y="41224"/>
                      <a:pt x="2164" y="41223"/>
                      <a:pt x="2169" y="41219"/>
                    </a:cubicBezTo>
                    <a:cubicBezTo>
                      <a:pt x="2551" y="40816"/>
                      <a:pt x="2905" y="40380"/>
                      <a:pt x="3221" y="39922"/>
                    </a:cubicBezTo>
                    <a:lnTo>
                      <a:pt x="3221" y="39922"/>
                    </a:lnTo>
                    <a:cubicBezTo>
                      <a:pt x="3232" y="40233"/>
                      <a:pt x="3183" y="40549"/>
                      <a:pt x="3068" y="40838"/>
                    </a:cubicBezTo>
                    <a:cubicBezTo>
                      <a:pt x="3030" y="40920"/>
                      <a:pt x="2992" y="41001"/>
                      <a:pt x="2954" y="41083"/>
                    </a:cubicBezTo>
                    <a:lnTo>
                      <a:pt x="2910" y="41083"/>
                    </a:lnTo>
                    <a:cubicBezTo>
                      <a:pt x="2883" y="41083"/>
                      <a:pt x="2888" y="41116"/>
                      <a:pt x="2910" y="41116"/>
                    </a:cubicBezTo>
                    <a:lnTo>
                      <a:pt x="2932" y="41116"/>
                    </a:lnTo>
                    <a:cubicBezTo>
                      <a:pt x="2828" y="41317"/>
                      <a:pt x="2720" y="41514"/>
                      <a:pt x="2627" y="41721"/>
                    </a:cubicBezTo>
                    <a:cubicBezTo>
                      <a:pt x="2623" y="41731"/>
                      <a:pt x="2634" y="41740"/>
                      <a:pt x="2644" y="41740"/>
                    </a:cubicBezTo>
                    <a:cubicBezTo>
                      <a:pt x="2650" y="41740"/>
                      <a:pt x="2656" y="41737"/>
                      <a:pt x="2660" y="41732"/>
                    </a:cubicBezTo>
                    <a:cubicBezTo>
                      <a:pt x="2758" y="41524"/>
                      <a:pt x="2872" y="41323"/>
                      <a:pt x="2981" y="41116"/>
                    </a:cubicBezTo>
                    <a:cubicBezTo>
                      <a:pt x="3542" y="41099"/>
                      <a:pt x="4142" y="40805"/>
                      <a:pt x="4360" y="40271"/>
                    </a:cubicBezTo>
                    <a:cubicBezTo>
                      <a:pt x="4643" y="39579"/>
                      <a:pt x="4251" y="38724"/>
                      <a:pt x="4648" y="38086"/>
                    </a:cubicBezTo>
                    <a:cubicBezTo>
                      <a:pt x="4648" y="38092"/>
                      <a:pt x="4654" y="38103"/>
                      <a:pt x="4654" y="38113"/>
                    </a:cubicBezTo>
                    <a:cubicBezTo>
                      <a:pt x="4796" y="38555"/>
                      <a:pt x="4845" y="39018"/>
                      <a:pt x="4790" y="39481"/>
                    </a:cubicBezTo>
                    <a:cubicBezTo>
                      <a:pt x="4790" y="39489"/>
                      <a:pt x="4796" y="39493"/>
                      <a:pt x="4801" y="39493"/>
                    </a:cubicBezTo>
                    <a:cubicBezTo>
                      <a:pt x="4806" y="39493"/>
                      <a:pt x="4812" y="39489"/>
                      <a:pt x="4812" y="39481"/>
                    </a:cubicBezTo>
                    <a:cubicBezTo>
                      <a:pt x="4888" y="39094"/>
                      <a:pt x="4883" y="38696"/>
                      <a:pt x="4796" y="38310"/>
                    </a:cubicBezTo>
                    <a:cubicBezTo>
                      <a:pt x="4757" y="38119"/>
                      <a:pt x="4697" y="37928"/>
                      <a:pt x="4616" y="37743"/>
                    </a:cubicBezTo>
                    <a:cubicBezTo>
                      <a:pt x="4518" y="37525"/>
                      <a:pt x="4338" y="37367"/>
                      <a:pt x="4229" y="37154"/>
                    </a:cubicBezTo>
                    <a:cubicBezTo>
                      <a:pt x="4223" y="37138"/>
                      <a:pt x="4207" y="37133"/>
                      <a:pt x="4191" y="37133"/>
                    </a:cubicBezTo>
                    <a:cubicBezTo>
                      <a:pt x="4180" y="36882"/>
                      <a:pt x="4147" y="36631"/>
                      <a:pt x="4114" y="36375"/>
                    </a:cubicBezTo>
                    <a:lnTo>
                      <a:pt x="4104" y="36293"/>
                    </a:lnTo>
                    <a:lnTo>
                      <a:pt x="4104" y="36293"/>
                    </a:lnTo>
                    <a:cubicBezTo>
                      <a:pt x="4174" y="36375"/>
                      <a:pt x="4251" y="36451"/>
                      <a:pt x="4332" y="36522"/>
                    </a:cubicBezTo>
                    <a:cubicBezTo>
                      <a:pt x="4599" y="36762"/>
                      <a:pt x="4850" y="36985"/>
                      <a:pt x="5035" y="37291"/>
                    </a:cubicBezTo>
                    <a:cubicBezTo>
                      <a:pt x="5406" y="37928"/>
                      <a:pt x="5362" y="38587"/>
                      <a:pt x="5270" y="39285"/>
                    </a:cubicBezTo>
                    <a:cubicBezTo>
                      <a:pt x="5270" y="39290"/>
                      <a:pt x="5274" y="39293"/>
                      <a:pt x="5278" y="39293"/>
                    </a:cubicBezTo>
                    <a:cubicBezTo>
                      <a:pt x="5282" y="39293"/>
                      <a:pt x="5286" y="39290"/>
                      <a:pt x="5286" y="39285"/>
                    </a:cubicBezTo>
                    <a:cubicBezTo>
                      <a:pt x="5411" y="38675"/>
                      <a:pt x="5488" y="38146"/>
                      <a:pt x="5275" y="37541"/>
                    </a:cubicBezTo>
                    <a:cubicBezTo>
                      <a:pt x="5052" y="36893"/>
                      <a:pt x="4490" y="36577"/>
                      <a:pt x="4098" y="36054"/>
                    </a:cubicBezTo>
                    <a:cubicBezTo>
                      <a:pt x="4093" y="36048"/>
                      <a:pt x="4082" y="36037"/>
                      <a:pt x="4071" y="36037"/>
                    </a:cubicBezTo>
                    <a:cubicBezTo>
                      <a:pt x="4033" y="35749"/>
                      <a:pt x="4022" y="35454"/>
                      <a:pt x="4038" y="35160"/>
                    </a:cubicBezTo>
                    <a:cubicBezTo>
                      <a:pt x="4060" y="34860"/>
                      <a:pt x="4229" y="34588"/>
                      <a:pt x="4392" y="34332"/>
                    </a:cubicBezTo>
                    <a:lnTo>
                      <a:pt x="4392" y="34386"/>
                    </a:lnTo>
                    <a:cubicBezTo>
                      <a:pt x="4392" y="34860"/>
                      <a:pt x="4376" y="35340"/>
                      <a:pt x="4556" y="35792"/>
                    </a:cubicBezTo>
                    <a:cubicBezTo>
                      <a:pt x="4562" y="35802"/>
                      <a:pt x="4571" y="35806"/>
                      <a:pt x="4580" y="35806"/>
                    </a:cubicBezTo>
                    <a:cubicBezTo>
                      <a:pt x="4596" y="35806"/>
                      <a:pt x="4612" y="35792"/>
                      <a:pt x="4605" y="35770"/>
                    </a:cubicBezTo>
                    <a:cubicBezTo>
                      <a:pt x="4430" y="35324"/>
                      <a:pt x="4469" y="34849"/>
                      <a:pt x="4485" y="34375"/>
                    </a:cubicBezTo>
                    <a:cubicBezTo>
                      <a:pt x="4496" y="33858"/>
                      <a:pt x="4599" y="33346"/>
                      <a:pt x="4790" y="32866"/>
                    </a:cubicBezTo>
                    <a:cubicBezTo>
                      <a:pt x="4850" y="32713"/>
                      <a:pt x="4915" y="32566"/>
                      <a:pt x="4986" y="32425"/>
                    </a:cubicBezTo>
                    <a:cubicBezTo>
                      <a:pt x="5057" y="32795"/>
                      <a:pt x="5182" y="33149"/>
                      <a:pt x="5199" y="33525"/>
                    </a:cubicBezTo>
                    <a:cubicBezTo>
                      <a:pt x="5215" y="33978"/>
                      <a:pt x="5068" y="34424"/>
                      <a:pt x="4992" y="34860"/>
                    </a:cubicBezTo>
                    <a:cubicBezTo>
                      <a:pt x="4926" y="35258"/>
                      <a:pt x="4856" y="35868"/>
                      <a:pt x="5128" y="36195"/>
                    </a:cubicBezTo>
                    <a:cubicBezTo>
                      <a:pt x="5133" y="36202"/>
                      <a:pt x="5139" y="36204"/>
                      <a:pt x="5145" y="36204"/>
                    </a:cubicBezTo>
                    <a:cubicBezTo>
                      <a:pt x="5159" y="36204"/>
                      <a:pt x="5172" y="36189"/>
                      <a:pt x="5161" y="36174"/>
                    </a:cubicBezTo>
                    <a:cubicBezTo>
                      <a:pt x="4812" y="35732"/>
                      <a:pt x="5063" y="34877"/>
                      <a:pt x="5166" y="34392"/>
                    </a:cubicBezTo>
                    <a:cubicBezTo>
                      <a:pt x="5248" y="34065"/>
                      <a:pt x="5286" y="33727"/>
                      <a:pt x="5281" y="33395"/>
                    </a:cubicBezTo>
                    <a:cubicBezTo>
                      <a:pt x="5270" y="33051"/>
                      <a:pt x="5155" y="32703"/>
                      <a:pt x="5068" y="32370"/>
                    </a:cubicBezTo>
                    <a:cubicBezTo>
                      <a:pt x="5063" y="32356"/>
                      <a:pt x="5050" y="32342"/>
                      <a:pt x="5033" y="32342"/>
                    </a:cubicBezTo>
                    <a:cubicBezTo>
                      <a:pt x="5030" y="32342"/>
                      <a:pt x="5027" y="32342"/>
                      <a:pt x="5024" y="32343"/>
                    </a:cubicBezTo>
                    <a:cubicBezTo>
                      <a:pt x="5308" y="31771"/>
                      <a:pt x="5635" y="31231"/>
                      <a:pt x="5716" y="30572"/>
                    </a:cubicBezTo>
                    <a:cubicBezTo>
                      <a:pt x="5755" y="30648"/>
                      <a:pt x="5787" y="30736"/>
                      <a:pt x="5815" y="30817"/>
                    </a:cubicBezTo>
                    <a:cubicBezTo>
                      <a:pt x="5831" y="30866"/>
                      <a:pt x="5842" y="30910"/>
                      <a:pt x="5853" y="30953"/>
                    </a:cubicBezTo>
                    <a:cubicBezTo>
                      <a:pt x="5853" y="30959"/>
                      <a:pt x="5853" y="30970"/>
                      <a:pt x="5858" y="30975"/>
                    </a:cubicBezTo>
                    <a:cubicBezTo>
                      <a:pt x="5973" y="31504"/>
                      <a:pt x="5847" y="32054"/>
                      <a:pt x="5662" y="32555"/>
                    </a:cubicBezTo>
                    <a:cubicBezTo>
                      <a:pt x="5659" y="32562"/>
                      <a:pt x="5664" y="32567"/>
                      <a:pt x="5669" y="32567"/>
                    </a:cubicBezTo>
                    <a:cubicBezTo>
                      <a:pt x="5673" y="32567"/>
                      <a:pt x="5676" y="32565"/>
                      <a:pt x="5678" y="32561"/>
                    </a:cubicBezTo>
                    <a:cubicBezTo>
                      <a:pt x="5891" y="32147"/>
                      <a:pt x="5994" y="31684"/>
                      <a:pt x="5983" y="31215"/>
                    </a:cubicBezTo>
                    <a:lnTo>
                      <a:pt x="5983" y="31215"/>
                    </a:lnTo>
                    <a:cubicBezTo>
                      <a:pt x="6092" y="31428"/>
                      <a:pt x="6169" y="31662"/>
                      <a:pt x="6207" y="31902"/>
                    </a:cubicBezTo>
                    <a:cubicBezTo>
                      <a:pt x="6245" y="32261"/>
                      <a:pt x="6109" y="32632"/>
                      <a:pt x="6092" y="32991"/>
                    </a:cubicBezTo>
                    <a:cubicBezTo>
                      <a:pt x="6092" y="33001"/>
                      <a:pt x="6100" y="33007"/>
                      <a:pt x="6106" y="33007"/>
                    </a:cubicBezTo>
                    <a:cubicBezTo>
                      <a:pt x="6110" y="33007"/>
                      <a:pt x="6114" y="33004"/>
                      <a:pt x="6114" y="32997"/>
                    </a:cubicBezTo>
                    <a:cubicBezTo>
                      <a:pt x="6174" y="32626"/>
                      <a:pt x="6278" y="32272"/>
                      <a:pt x="6272" y="31896"/>
                    </a:cubicBezTo>
                    <a:cubicBezTo>
                      <a:pt x="6267" y="31586"/>
                      <a:pt x="6120" y="31297"/>
                      <a:pt x="5962" y="31035"/>
                    </a:cubicBezTo>
                    <a:cubicBezTo>
                      <a:pt x="5891" y="30567"/>
                      <a:pt x="5597" y="30207"/>
                      <a:pt x="5466" y="29755"/>
                    </a:cubicBezTo>
                    <a:cubicBezTo>
                      <a:pt x="5461" y="29741"/>
                      <a:pt x="5446" y="29731"/>
                      <a:pt x="5431" y="29731"/>
                    </a:cubicBezTo>
                    <a:cubicBezTo>
                      <a:pt x="5428" y="29731"/>
                      <a:pt x="5425" y="29732"/>
                      <a:pt x="5422" y="29733"/>
                    </a:cubicBezTo>
                    <a:cubicBezTo>
                      <a:pt x="5504" y="29390"/>
                      <a:pt x="5586" y="29057"/>
                      <a:pt x="5635" y="28719"/>
                    </a:cubicBezTo>
                    <a:cubicBezTo>
                      <a:pt x="5733" y="28093"/>
                      <a:pt x="5782" y="27390"/>
                      <a:pt x="5531" y="26790"/>
                    </a:cubicBezTo>
                    <a:cubicBezTo>
                      <a:pt x="5738" y="26567"/>
                      <a:pt x="5989" y="26387"/>
                      <a:pt x="6229" y="26191"/>
                    </a:cubicBezTo>
                    <a:cubicBezTo>
                      <a:pt x="6741" y="25782"/>
                      <a:pt x="7095" y="25259"/>
                      <a:pt x="7128" y="24595"/>
                    </a:cubicBezTo>
                    <a:cubicBezTo>
                      <a:pt x="7128" y="24576"/>
                      <a:pt x="7113" y="24564"/>
                      <a:pt x="7100" y="24564"/>
                    </a:cubicBezTo>
                    <a:cubicBezTo>
                      <a:pt x="7090" y="24564"/>
                      <a:pt x="7081" y="24570"/>
                      <a:pt x="7079" y="24584"/>
                    </a:cubicBezTo>
                    <a:cubicBezTo>
                      <a:pt x="6986" y="25276"/>
                      <a:pt x="6599" y="25712"/>
                      <a:pt x="6125" y="26120"/>
                    </a:cubicBezTo>
                    <a:cubicBezTo>
                      <a:pt x="6071" y="25663"/>
                      <a:pt x="5951" y="25248"/>
                      <a:pt x="5994" y="24774"/>
                    </a:cubicBezTo>
                    <a:cubicBezTo>
                      <a:pt x="6027" y="24366"/>
                      <a:pt x="6234" y="24001"/>
                      <a:pt x="6223" y="23586"/>
                    </a:cubicBezTo>
                    <a:cubicBezTo>
                      <a:pt x="6223" y="23578"/>
                      <a:pt x="6212" y="23572"/>
                      <a:pt x="6202" y="23572"/>
                    </a:cubicBezTo>
                    <a:cubicBezTo>
                      <a:pt x="6193" y="23572"/>
                      <a:pt x="6185" y="23576"/>
                      <a:pt x="6185" y="23586"/>
                    </a:cubicBezTo>
                    <a:cubicBezTo>
                      <a:pt x="6152" y="24071"/>
                      <a:pt x="5896" y="24502"/>
                      <a:pt x="5864" y="24998"/>
                    </a:cubicBezTo>
                    <a:cubicBezTo>
                      <a:pt x="5836" y="25379"/>
                      <a:pt x="5880" y="25837"/>
                      <a:pt x="6043" y="26191"/>
                    </a:cubicBezTo>
                    <a:cubicBezTo>
                      <a:pt x="5924" y="26289"/>
                      <a:pt x="5798" y="26387"/>
                      <a:pt x="5673" y="26485"/>
                    </a:cubicBezTo>
                    <a:cubicBezTo>
                      <a:pt x="5607" y="26545"/>
                      <a:pt x="5542" y="26600"/>
                      <a:pt x="5482" y="26665"/>
                    </a:cubicBezTo>
                    <a:cubicBezTo>
                      <a:pt x="5460" y="25880"/>
                      <a:pt x="5275" y="25112"/>
                      <a:pt x="5199" y="24328"/>
                    </a:cubicBezTo>
                    <a:cubicBezTo>
                      <a:pt x="5155" y="23859"/>
                      <a:pt x="5188" y="23385"/>
                      <a:pt x="5302" y="22927"/>
                    </a:cubicBezTo>
                    <a:cubicBezTo>
                      <a:pt x="5384" y="22600"/>
                      <a:pt x="5591" y="22360"/>
                      <a:pt x="5749" y="22093"/>
                    </a:cubicBezTo>
                    <a:cubicBezTo>
                      <a:pt x="5787" y="22426"/>
                      <a:pt x="5864" y="22742"/>
                      <a:pt x="6131" y="22960"/>
                    </a:cubicBezTo>
                    <a:cubicBezTo>
                      <a:pt x="6138" y="22966"/>
                      <a:pt x="6147" y="22969"/>
                      <a:pt x="6154" y="22969"/>
                    </a:cubicBezTo>
                    <a:cubicBezTo>
                      <a:pt x="6178" y="22969"/>
                      <a:pt x="6196" y="22941"/>
                      <a:pt x="6180" y="22916"/>
                    </a:cubicBezTo>
                    <a:cubicBezTo>
                      <a:pt x="5722" y="22273"/>
                      <a:pt x="6049" y="21200"/>
                      <a:pt x="5384" y="20688"/>
                    </a:cubicBezTo>
                    <a:cubicBezTo>
                      <a:pt x="5422" y="20639"/>
                      <a:pt x="5455" y="20584"/>
                      <a:pt x="5488" y="20530"/>
                    </a:cubicBezTo>
                    <a:cubicBezTo>
                      <a:pt x="5629" y="20279"/>
                      <a:pt x="5673" y="20066"/>
                      <a:pt x="5722" y="19789"/>
                    </a:cubicBezTo>
                    <a:cubicBezTo>
                      <a:pt x="5727" y="19778"/>
                      <a:pt x="5722" y="19767"/>
                      <a:pt x="5716" y="19761"/>
                    </a:cubicBezTo>
                    <a:cubicBezTo>
                      <a:pt x="5847" y="19690"/>
                      <a:pt x="5973" y="19598"/>
                      <a:pt x="6076" y="19489"/>
                    </a:cubicBezTo>
                    <a:lnTo>
                      <a:pt x="6076" y="19489"/>
                    </a:lnTo>
                    <a:cubicBezTo>
                      <a:pt x="5989" y="19729"/>
                      <a:pt x="6038" y="19963"/>
                      <a:pt x="6120" y="20208"/>
                    </a:cubicBezTo>
                    <a:cubicBezTo>
                      <a:pt x="6261" y="20590"/>
                      <a:pt x="6425" y="20965"/>
                      <a:pt x="6621" y="21331"/>
                    </a:cubicBezTo>
                    <a:cubicBezTo>
                      <a:pt x="6599" y="21843"/>
                      <a:pt x="6414" y="22322"/>
                      <a:pt x="6398" y="22834"/>
                    </a:cubicBezTo>
                    <a:cubicBezTo>
                      <a:pt x="6398" y="22851"/>
                      <a:pt x="6412" y="22861"/>
                      <a:pt x="6426" y="22861"/>
                    </a:cubicBezTo>
                    <a:cubicBezTo>
                      <a:pt x="6439" y="22861"/>
                      <a:pt x="6452" y="22853"/>
                      <a:pt x="6452" y="22834"/>
                    </a:cubicBezTo>
                    <a:cubicBezTo>
                      <a:pt x="6485" y="22393"/>
                      <a:pt x="6697" y="21963"/>
                      <a:pt x="6719" y="21521"/>
                    </a:cubicBezTo>
                    <a:cubicBezTo>
                      <a:pt x="6855" y="21794"/>
                      <a:pt x="6992" y="22066"/>
                      <a:pt x="7106" y="22339"/>
                    </a:cubicBezTo>
                    <a:cubicBezTo>
                      <a:pt x="7090" y="22344"/>
                      <a:pt x="7079" y="22355"/>
                      <a:pt x="7073" y="22371"/>
                    </a:cubicBezTo>
                    <a:cubicBezTo>
                      <a:pt x="6975" y="22796"/>
                      <a:pt x="6768" y="23183"/>
                      <a:pt x="6659" y="23608"/>
                    </a:cubicBezTo>
                    <a:cubicBezTo>
                      <a:pt x="6566" y="23990"/>
                      <a:pt x="6659" y="24426"/>
                      <a:pt x="6741" y="24802"/>
                    </a:cubicBezTo>
                    <a:cubicBezTo>
                      <a:pt x="6745" y="24814"/>
                      <a:pt x="6755" y="24820"/>
                      <a:pt x="6766" y="24820"/>
                    </a:cubicBezTo>
                    <a:cubicBezTo>
                      <a:pt x="6782" y="24820"/>
                      <a:pt x="6799" y="24807"/>
                      <a:pt x="6795" y="24791"/>
                    </a:cubicBezTo>
                    <a:cubicBezTo>
                      <a:pt x="6697" y="24328"/>
                      <a:pt x="6654" y="23870"/>
                      <a:pt x="6801" y="23412"/>
                    </a:cubicBezTo>
                    <a:cubicBezTo>
                      <a:pt x="6915" y="23080"/>
                      <a:pt x="7079" y="22775"/>
                      <a:pt x="7144" y="22426"/>
                    </a:cubicBezTo>
                    <a:cubicBezTo>
                      <a:pt x="7367" y="22976"/>
                      <a:pt x="7515" y="23543"/>
                      <a:pt x="7482" y="24169"/>
                    </a:cubicBezTo>
                    <a:cubicBezTo>
                      <a:pt x="7482" y="24188"/>
                      <a:pt x="7496" y="24198"/>
                      <a:pt x="7509" y="24198"/>
                    </a:cubicBezTo>
                    <a:cubicBezTo>
                      <a:pt x="7519" y="24198"/>
                      <a:pt x="7529" y="24192"/>
                      <a:pt x="7531" y="24180"/>
                    </a:cubicBezTo>
                    <a:cubicBezTo>
                      <a:pt x="7624" y="23412"/>
                      <a:pt x="7422" y="22693"/>
                      <a:pt x="7095" y="22006"/>
                    </a:cubicBezTo>
                    <a:cubicBezTo>
                      <a:pt x="6904" y="21598"/>
                      <a:pt x="6697" y="21194"/>
                      <a:pt x="6507" y="20786"/>
                    </a:cubicBezTo>
                    <a:cubicBezTo>
                      <a:pt x="6321" y="20399"/>
                      <a:pt x="6038" y="19930"/>
                      <a:pt x="6163" y="19489"/>
                    </a:cubicBezTo>
                    <a:cubicBezTo>
                      <a:pt x="6169" y="19462"/>
                      <a:pt x="6152" y="19440"/>
                      <a:pt x="6125" y="19440"/>
                    </a:cubicBezTo>
                    <a:cubicBezTo>
                      <a:pt x="6299" y="19265"/>
                      <a:pt x="6463" y="19080"/>
                      <a:pt x="6708" y="18993"/>
                    </a:cubicBezTo>
                    <a:lnTo>
                      <a:pt x="6708" y="18993"/>
                    </a:lnTo>
                    <a:cubicBezTo>
                      <a:pt x="6708" y="19047"/>
                      <a:pt x="6703" y="19102"/>
                      <a:pt x="6697" y="19162"/>
                    </a:cubicBezTo>
                    <a:cubicBezTo>
                      <a:pt x="6686" y="19320"/>
                      <a:pt x="6708" y="19718"/>
                      <a:pt x="6616" y="19859"/>
                    </a:cubicBezTo>
                    <a:cubicBezTo>
                      <a:pt x="6603" y="19875"/>
                      <a:pt x="6615" y="19895"/>
                      <a:pt x="6629" y="19895"/>
                    </a:cubicBezTo>
                    <a:cubicBezTo>
                      <a:pt x="6634" y="19895"/>
                      <a:pt x="6639" y="19892"/>
                      <a:pt x="6643" y="19887"/>
                    </a:cubicBezTo>
                    <a:cubicBezTo>
                      <a:pt x="6801" y="19680"/>
                      <a:pt x="6757" y="19282"/>
                      <a:pt x="6779" y="19031"/>
                    </a:cubicBezTo>
                    <a:cubicBezTo>
                      <a:pt x="6801" y="18786"/>
                      <a:pt x="6795" y="18546"/>
                      <a:pt x="6795" y="18306"/>
                    </a:cubicBezTo>
                    <a:cubicBezTo>
                      <a:pt x="6844" y="18295"/>
                      <a:pt x="6833" y="18219"/>
                      <a:pt x="6795" y="18208"/>
                    </a:cubicBezTo>
                    <a:cubicBezTo>
                      <a:pt x="6795" y="18045"/>
                      <a:pt x="6801" y="17881"/>
                      <a:pt x="6817" y="17718"/>
                    </a:cubicBezTo>
                    <a:cubicBezTo>
                      <a:pt x="6899" y="16922"/>
                      <a:pt x="7509" y="16421"/>
                      <a:pt x="8125" y="15996"/>
                    </a:cubicBezTo>
                    <a:lnTo>
                      <a:pt x="8125" y="16574"/>
                    </a:lnTo>
                    <a:cubicBezTo>
                      <a:pt x="7504" y="17304"/>
                      <a:pt x="7373" y="18399"/>
                      <a:pt x="7749" y="19276"/>
                    </a:cubicBezTo>
                    <a:cubicBezTo>
                      <a:pt x="7753" y="19286"/>
                      <a:pt x="7761" y="19290"/>
                      <a:pt x="7769" y="19290"/>
                    </a:cubicBezTo>
                    <a:cubicBezTo>
                      <a:pt x="7784" y="19290"/>
                      <a:pt x="7799" y="19277"/>
                      <a:pt x="7793" y="19260"/>
                    </a:cubicBezTo>
                    <a:cubicBezTo>
                      <a:pt x="7607" y="18802"/>
                      <a:pt x="7591" y="18339"/>
                      <a:pt x="7656" y="17854"/>
                    </a:cubicBezTo>
                    <a:cubicBezTo>
                      <a:pt x="7711" y="17407"/>
                      <a:pt x="7896" y="17075"/>
                      <a:pt x="8125" y="16721"/>
                    </a:cubicBezTo>
                    <a:cubicBezTo>
                      <a:pt x="8130" y="17761"/>
                      <a:pt x="8147" y="18808"/>
                      <a:pt x="8179" y="19848"/>
                    </a:cubicBezTo>
                    <a:cubicBezTo>
                      <a:pt x="8179" y="19856"/>
                      <a:pt x="8183" y="19859"/>
                      <a:pt x="8186" y="19859"/>
                    </a:cubicBezTo>
                    <a:cubicBezTo>
                      <a:pt x="8191" y="19859"/>
                      <a:pt x="8196" y="19854"/>
                      <a:pt x="8196" y="19848"/>
                    </a:cubicBezTo>
                    <a:cubicBezTo>
                      <a:pt x="8239" y="18541"/>
                      <a:pt x="8250" y="17227"/>
                      <a:pt x="8250" y="15914"/>
                    </a:cubicBezTo>
                    <a:lnTo>
                      <a:pt x="8283" y="15892"/>
                    </a:lnTo>
                    <a:cubicBezTo>
                      <a:pt x="8312" y="15873"/>
                      <a:pt x="8289" y="15831"/>
                      <a:pt x="8260" y="15831"/>
                    </a:cubicBezTo>
                    <a:cubicBezTo>
                      <a:pt x="8257" y="15831"/>
                      <a:pt x="8253" y="15831"/>
                      <a:pt x="8250" y="15833"/>
                    </a:cubicBezTo>
                    <a:cubicBezTo>
                      <a:pt x="8250" y="14274"/>
                      <a:pt x="8234" y="12716"/>
                      <a:pt x="8234" y="11157"/>
                    </a:cubicBezTo>
                    <a:cubicBezTo>
                      <a:pt x="8239" y="11146"/>
                      <a:pt x="8239" y="11136"/>
                      <a:pt x="8234" y="11125"/>
                    </a:cubicBezTo>
                    <a:lnTo>
                      <a:pt x="8234" y="10558"/>
                    </a:lnTo>
                    <a:lnTo>
                      <a:pt x="8239" y="8891"/>
                    </a:lnTo>
                    <a:lnTo>
                      <a:pt x="8239" y="8885"/>
                    </a:lnTo>
                    <a:lnTo>
                      <a:pt x="8239" y="7861"/>
                    </a:lnTo>
                    <a:cubicBezTo>
                      <a:pt x="8239" y="7855"/>
                      <a:pt x="8239" y="7844"/>
                      <a:pt x="8239" y="7839"/>
                    </a:cubicBezTo>
                    <a:lnTo>
                      <a:pt x="8239" y="6144"/>
                    </a:lnTo>
                    <a:lnTo>
                      <a:pt x="8250" y="6133"/>
                    </a:lnTo>
                    <a:cubicBezTo>
                      <a:pt x="8272" y="6106"/>
                      <a:pt x="8272" y="6068"/>
                      <a:pt x="8245" y="6041"/>
                    </a:cubicBezTo>
                    <a:lnTo>
                      <a:pt x="8245" y="5855"/>
                    </a:lnTo>
                    <a:cubicBezTo>
                      <a:pt x="8256" y="5736"/>
                      <a:pt x="8261" y="5610"/>
                      <a:pt x="8261" y="5485"/>
                    </a:cubicBezTo>
                    <a:cubicBezTo>
                      <a:pt x="8288" y="5452"/>
                      <a:pt x="8321" y="5414"/>
                      <a:pt x="8348" y="5381"/>
                    </a:cubicBezTo>
                    <a:cubicBezTo>
                      <a:pt x="8381" y="5335"/>
                      <a:pt x="8339" y="5277"/>
                      <a:pt x="8289" y="5277"/>
                    </a:cubicBezTo>
                    <a:cubicBezTo>
                      <a:pt x="8280" y="5277"/>
                      <a:pt x="8270" y="5279"/>
                      <a:pt x="8261" y="5283"/>
                    </a:cubicBezTo>
                    <a:cubicBezTo>
                      <a:pt x="8277" y="3910"/>
                      <a:pt x="8321" y="1376"/>
                      <a:pt x="8212" y="9"/>
                    </a:cubicBezTo>
                    <a:cubicBezTo>
                      <a:pt x="8212" y="3"/>
                      <a:pt x="8207" y="1"/>
                      <a:pt x="8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3"/>
              <p:cNvSpPr/>
              <p:nvPr/>
            </p:nvSpPr>
            <p:spPr>
              <a:xfrm>
                <a:off x="3743006" y="3319684"/>
                <a:ext cx="223333" cy="1054621"/>
              </a:xfrm>
              <a:custGeom>
                <a:rect b="b" l="l" r="r" t="t"/>
                <a:pathLst>
                  <a:path extrusionOk="0" h="41730" w="8837">
                    <a:moveTo>
                      <a:pt x="285" y="3048"/>
                    </a:moveTo>
                    <a:cubicBezTo>
                      <a:pt x="536" y="3151"/>
                      <a:pt x="759" y="3309"/>
                      <a:pt x="950" y="3505"/>
                    </a:cubicBezTo>
                    <a:cubicBezTo>
                      <a:pt x="1010" y="3571"/>
                      <a:pt x="1076" y="3636"/>
                      <a:pt x="1146" y="3691"/>
                    </a:cubicBezTo>
                    <a:cubicBezTo>
                      <a:pt x="1105" y="3696"/>
                      <a:pt x="1064" y="3698"/>
                      <a:pt x="1023" y="3698"/>
                    </a:cubicBezTo>
                    <a:cubicBezTo>
                      <a:pt x="774" y="3698"/>
                      <a:pt x="534" y="3610"/>
                      <a:pt x="285" y="3587"/>
                    </a:cubicBezTo>
                    <a:lnTo>
                      <a:pt x="285" y="3582"/>
                    </a:lnTo>
                    <a:lnTo>
                      <a:pt x="285" y="3048"/>
                    </a:lnTo>
                    <a:close/>
                    <a:moveTo>
                      <a:pt x="5358" y="11107"/>
                    </a:moveTo>
                    <a:lnTo>
                      <a:pt x="5358" y="11107"/>
                    </a:lnTo>
                    <a:cubicBezTo>
                      <a:pt x="5674" y="11428"/>
                      <a:pt x="5996" y="11755"/>
                      <a:pt x="6214" y="12142"/>
                    </a:cubicBezTo>
                    <a:cubicBezTo>
                      <a:pt x="6410" y="12502"/>
                      <a:pt x="6552" y="12888"/>
                      <a:pt x="6633" y="13286"/>
                    </a:cubicBezTo>
                    <a:cubicBezTo>
                      <a:pt x="6584" y="13232"/>
                      <a:pt x="6535" y="13177"/>
                      <a:pt x="6475" y="13134"/>
                    </a:cubicBezTo>
                    <a:cubicBezTo>
                      <a:pt x="6388" y="13074"/>
                      <a:pt x="6296" y="13025"/>
                      <a:pt x="6192" y="12987"/>
                    </a:cubicBezTo>
                    <a:cubicBezTo>
                      <a:pt x="6023" y="12932"/>
                      <a:pt x="5920" y="12829"/>
                      <a:pt x="5789" y="12714"/>
                    </a:cubicBezTo>
                    <a:cubicBezTo>
                      <a:pt x="5789" y="12589"/>
                      <a:pt x="5800" y="12463"/>
                      <a:pt x="5822" y="12344"/>
                    </a:cubicBezTo>
                    <a:cubicBezTo>
                      <a:pt x="5822" y="12338"/>
                      <a:pt x="5822" y="12333"/>
                      <a:pt x="5822" y="12333"/>
                    </a:cubicBezTo>
                    <a:cubicBezTo>
                      <a:pt x="5914" y="12447"/>
                      <a:pt x="6023" y="12556"/>
                      <a:pt x="6143" y="12638"/>
                    </a:cubicBezTo>
                    <a:cubicBezTo>
                      <a:pt x="6145" y="12639"/>
                      <a:pt x="6147" y="12639"/>
                      <a:pt x="6149" y="12639"/>
                    </a:cubicBezTo>
                    <a:cubicBezTo>
                      <a:pt x="6157" y="12639"/>
                      <a:pt x="6164" y="12630"/>
                      <a:pt x="6159" y="12621"/>
                    </a:cubicBezTo>
                    <a:cubicBezTo>
                      <a:pt x="5947" y="12425"/>
                      <a:pt x="5832" y="12147"/>
                      <a:pt x="5696" y="11902"/>
                    </a:cubicBezTo>
                    <a:cubicBezTo>
                      <a:pt x="5549" y="11652"/>
                      <a:pt x="5435" y="11385"/>
                      <a:pt x="5358" y="11107"/>
                    </a:cubicBezTo>
                    <a:close/>
                    <a:moveTo>
                      <a:pt x="258" y="13264"/>
                    </a:moveTo>
                    <a:cubicBezTo>
                      <a:pt x="503" y="13412"/>
                      <a:pt x="792" y="13466"/>
                      <a:pt x="1037" y="13608"/>
                    </a:cubicBezTo>
                    <a:cubicBezTo>
                      <a:pt x="1217" y="13717"/>
                      <a:pt x="1343" y="13864"/>
                      <a:pt x="1479" y="14011"/>
                    </a:cubicBezTo>
                    <a:cubicBezTo>
                      <a:pt x="1435" y="14000"/>
                      <a:pt x="1386" y="14000"/>
                      <a:pt x="1343" y="14000"/>
                    </a:cubicBezTo>
                    <a:cubicBezTo>
                      <a:pt x="999" y="14005"/>
                      <a:pt x="847" y="14174"/>
                      <a:pt x="580" y="14332"/>
                    </a:cubicBezTo>
                    <a:cubicBezTo>
                      <a:pt x="492" y="14278"/>
                      <a:pt x="405" y="14213"/>
                      <a:pt x="329" y="14142"/>
                    </a:cubicBezTo>
                    <a:cubicBezTo>
                      <a:pt x="317" y="14129"/>
                      <a:pt x="298" y="14123"/>
                      <a:pt x="281" y="14123"/>
                    </a:cubicBezTo>
                    <a:cubicBezTo>
                      <a:pt x="275" y="14123"/>
                      <a:pt x="269" y="14124"/>
                      <a:pt x="264" y="14125"/>
                    </a:cubicBezTo>
                    <a:cubicBezTo>
                      <a:pt x="264" y="13837"/>
                      <a:pt x="258" y="13548"/>
                      <a:pt x="258" y="13264"/>
                    </a:cubicBezTo>
                    <a:close/>
                    <a:moveTo>
                      <a:pt x="5495" y="11799"/>
                    </a:moveTo>
                    <a:lnTo>
                      <a:pt x="5495" y="11799"/>
                    </a:lnTo>
                    <a:cubicBezTo>
                      <a:pt x="5582" y="11978"/>
                      <a:pt x="5680" y="12147"/>
                      <a:pt x="5800" y="12305"/>
                    </a:cubicBezTo>
                    <a:cubicBezTo>
                      <a:pt x="5791" y="12300"/>
                      <a:pt x="5782" y="12298"/>
                      <a:pt x="5774" y="12298"/>
                    </a:cubicBezTo>
                    <a:cubicBezTo>
                      <a:pt x="5757" y="12298"/>
                      <a:pt x="5742" y="12309"/>
                      <a:pt x="5734" y="12327"/>
                    </a:cubicBezTo>
                    <a:cubicBezTo>
                      <a:pt x="5593" y="12905"/>
                      <a:pt x="5800" y="13417"/>
                      <a:pt x="6012" y="13956"/>
                    </a:cubicBezTo>
                    <a:cubicBezTo>
                      <a:pt x="6159" y="14332"/>
                      <a:pt x="6312" y="14747"/>
                      <a:pt x="6236" y="15155"/>
                    </a:cubicBezTo>
                    <a:cubicBezTo>
                      <a:pt x="6198" y="15357"/>
                      <a:pt x="6083" y="15548"/>
                      <a:pt x="6023" y="15749"/>
                    </a:cubicBezTo>
                    <a:cubicBezTo>
                      <a:pt x="5985" y="15646"/>
                      <a:pt x="5952" y="15542"/>
                      <a:pt x="5914" y="15439"/>
                    </a:cubicBezTo>
                    <a:cubicBezTo>
                      <a:pt x="5707" y="14817"/>
                      <a:pt x="5604" y="14153"/>
                      <a:pt x="5533" y="13504"/>
                    </a:cubicBezTo>
                    <a:cubicBezTo>
                      <a:pt x="5500" y="13166"/>
                      <a:pt x="5424" y="12801"/>
                      <a:pt x="5456" y="12469"/>
                    </a:cubicBezTo>
                    <a:cubicBezTo>
                      <a:pt x="5484" y="12245"/>
                      <a:pt x="5500" y="12022"/>
                      <a:pt x="5495" y="11799"/>
                    </a:cubicBezTo>
                    <a:close/>
                    <a:moveTo>
                      <a:pt x="269" y="14998"/>
                    </a:moveTo>
                    <a:cubicBezTo>
                      <a:pt x="1178" y="16042"/>
                      <a:pt x="2313" y="17011"/>
                      <a:pt x="2519" y="18419"/>
                    </a:cubicBezTo>
                    <a:cubicBezTo>
                      <a:pt x="2449" y="18376"/>
                      <a:pt x="2372" y="18337"/>
                      <a:pt x="2296" y="18310"/>
                    </a:cubicBezTo>
                    <a:cubicBezTo>
                      <a:pt x="2105" y="18239"/>
                      <a:pt x="1942" y="18239"/>
                      <a:pt x="1757" y="18207"/>
                    </a:cubicBezTo>
                    <a:cubicBezTo>
                      <a:pt x="1757" y="17869"/>
                      <a:pt x="1740" y="17520"/>
                      <a:pt x="1593" y="17209"/>
                    </a:cubicBezTo>
                    <a:cubicBezTo>
                      <a:pt x="1315" y="16626"/>
                      <a:pt x="814" y="16250"/>
                      <a:pt x="269" y="15902"/>
                    </a:cubicBezTo>
                    <a:cubicBezTo>
                      <a:pt x="269" y="15604"/>
                      <a:pt x="269" y="15301"/>
                      <a:pt x="269" y="14998"/>
                    </a:cubicBezTo>
                    <a:close/>
                    <a:moveTo>
                      <a:pt x="5800" y="12899"/>
                    </a:moveTo>
                    <a:lnTo>
                      <a:pt x="5800" y="12899"/>
                    </a:lnTo>
                    <a:cubicBezTo>
                      <a:pt x="5838" y="12937"/>
                      <a:pt x="5887" y="12976"/>
                      <a:pt x="5936" y="13008"/>
                    </a:cubicBezTo>
                    <a:cubicBezTo>
                      <a:pt x="6056" y="13079"/>
                      <a:pt x="6219" y="13106"/>
                      <a:pt x="6328" y="13183"/>
                    </a:cubicBezTo>
                    <a:cubicBezTo>
                      <a:pt x="6541" y="13341"/>
                      <a:pt x="6693" y="13559"/>
                      <a:pt x="6775" y="13809"/>
                    </a:cubicBezTo>
                    <a:cubicBezTo>
                      <a:pt x="6944" y="14316"/>
                      <a:pt x="6955" y="14850"/>
                      <a:pt x="6977" y="15379"/>
                    </a:cubicBezTo>
                    <a:cubicBezTo>
                      <a:pt x="7009" y="16087"/>
                      <a:pt x="7031" y="16795"/>
                      <a:pt x="7075" y="17504"/>
                    </a:cubicBezTo>
                    <a:cubicBezTo>
                      <a:pt x="7113" y="18070"/>
                      <a:pt x="7020" y="18664"/>
                      <a:pt x="7097" y="19231"/>
                    </a:cubicBezTo>
                    <a:cubicBezTo>
                      <a:pt x="7004" y="19187"/>
                      <a:pt x="6917" y="19122"/>
                      <a:pt x="6846" y="19051"/>
                    </a:cubicBezTo>
                    <a:cubicBezTo>
                      <a:pt x="6813" y="18953"/>
                      <a:pt x="6791" y="18855"/>
                      <a:pt x="6770" y="18752"/>
                    </a:cubicBezTo>
                    <a:cubicBezTo>
                      <a:pt x="6764" y="18185"/>
                      <a:pt x="6677" y="17618"/>
                      <a:pt x="6514" y="17073"/>
                    </a:cubicBezTo>
                    <a:cubicBezTo>
                      <a:pt x="6388" y="16654"/>
                      <a:pt x="6219" y="16261"/>
                      <a:pt x="6067" y="15853"/>
                    </a:cubicBezTo>
                    <a:cubicBezTo>
                      <a:pt x="6116" y="15618"/>
                      <a:pt x="6285" y="15406"/>
                      <a:pt x="6307" y="15161"/>
                    </a:cubicBezTo>
                    <a:cubicBezTo>
                      <a:pt x="6334" y="14872"/>
                      <a:pt x="6301" y="14578"/>
                      <a:pt x="6208" y="14305"/>
                    </a:cubicBezTo>
                    <a:cubicBezTo>
                      <a:pt x="6045" y="13809"/>
                      <a:pt x="5843" y="13379"/>
                      <a:pt x="5800" y="12899"/>
                    </a:cubicBezTo>
                    <a:close/>
                    <a:moveTo>
                      <a:pt x="4410" y="37251"/>
                    </a:moveTo>
                    <a:lnTo>
                      <a:pt x="4410" y="37251"/>
                    </a:lnTo>
                    <a:cubicBezTo>
                      <a:pt x="4399" y="37578"/>
                      <a:pt x="4448" y="37899"/>
                      <a:pt x="4541" y="38210"/>
                    </a:cubicBezTo>
                    <a:lnTo>
                      <a:pt x="4541" y="38204"/>
                    </a:lnTo>
                    <a:cubicBezTo>
                      <a:pt x="4596" y="38390"/>
                      <a:pt x="4666" y="38564"/>
                      <a:pt x="4743" y="38738"/>
                    </a:cubicBezTo>
                    <a:cubicBezTo>
                      <a:pt x="4726" y="39272"/>
                      <a:pt x="4666" y="39801"/>
                      <a:pt x="4748" y="40335"/>
                    </a:cubicBezTo>
                    <a:cubicBezTo>
                      <a:pt x="4748" y="40345"/>
                      <a:pt x="4754" y="40349"/>
                      <a:pt x="4761" y="40349"/>
                    </a:cubicBezTo>
                    <a:cubicBezTo>
                      <a:pt x="4769" y="40349"/>
                      <a:pt x="4778" y="40342"/>
                      <a:pt x="4775" y="40329"/>
                    </a:cubicBezTo>
                    <a:cubicBezTo>
                      <a:pt x="4726" y="39850"/>
                      <a:pt x="4797" y="39376"/>
                      <a:pt x="4819" y="38896"/>
                    </a:cubicBezTo>
                    <a:cubicBezTo>
                      <a:pt x="4972" y="39207"/>
                      <a:pt x="5157" y="39507"/>
                      <a:pt x="5358" y="39795"/>
                    </a:cubicBezTo>
                    <a:cubicBezTo>
                      <a:pt x="5348" y="40068"/>
                      <a:pt x="5342" y="40362"/>
                      <a:pt x="5446" y="40618"/>
                    </a:cubicBezTo>
                    <a:cubicBezTo>
                      <a:pt x="5506" y="40771"/>
                      <a:pt x="5582" y="40918"/>
                      <a:pt x="5658" y="41060"/>
                    </a:cubicBezTo>
                    <a:cubicBezTo>
                      <a:pt x="5277" y="41032"/>
                      <a:pt x="4754" y="40869"/>
                      <a:pt x="4508" y="40602"/>
                    </a:cubicBezTo>
                    <a:cubicBezTo>
                      <a:pt x="4263" y="40340"/>
                      <a:pt x="4203" y="40013"/>
                      <a:pt x="4176" y="39681"/>
                    </a:cubicBezTo>
                    <a:cubicBezTo>
                      <a:pt x="4132" y="39087"/>
                      <a:pt x="4345" y="38477"/>
                      <a:pt x="3974" y="37954"/>
                    </a:cubicBezTo>
                    <a:cubicBezTo>
                      <a:pt x="4034" y="37774"/>
                      <a:pt x="4132" y="37605"/>
                      <a:pt x="4258" y="37463"/>
                    </a:cubicBezTo>
                    <a:cubicBezTo>
                      <a:pt x="4318" y="37403"/>
                      <a:pt x="4372" y="37333"/>
                      <a:pt x="4410" y="37251"/>
                    </a:cubicBezTo>
                    <a:close/>
                    <a:moveTo>
                      <a:pt x="195" y="0"/>
                    </a:moveTo>
                    <a:cubicBezTo>
                      <a:pt x="187" y="0"/>
                      <a:pt x="179" y="4"/>
                      <a:pt x="176" y="13"/>
                    </a:cubicBezTo>
                    <a:cubicBezTo>
                      <a:pt x="67" y="1375"/>
                      <a:pt x="111" y="3914"/>
                      <a:pt x="127" y="5287"/>
                    </a:cubicBezTo>
                    <a:cubicBezTo>
                      <a:pt x="117" y="5280"/>
                      <a:pt x="106" y="5277"/>
                      <a:pt x="95" y="5277"/>
                    </a:cubicBezTo>
                    <a:cubicBezTo>
                      <a:pt x="47" y="5277"/>
                      <a:pt x="0" y="5336"/>
                      <a:pt x="40" y="5385"/>
                    </a:cubicBezTo>
                    <a:cubicBezTo>
                      <a:pt x="67" y="5418"/>
                      <a:pt x="100" y="5451"/>
                      <a:pt x="133" y="5483"/>
                    </a:cubicBezTo>
                    <a:cubicBezTo>
                      <a:pt x="144" y="5592"/>
                      <a:pt x="144" y="5718"/>
                      <a:pt x="144" y="5837"/>
                    </a:cubicBezTo>
                    <a:lnTo>
                      <a:pt x="144" y="6028"/>
                    </a:lnTo>
                    <a:cubicBezTo>
                      <a:pt x="116" y="6055"/>
                      <a:pt x="111" y="6094"/>
                      <a:pt x="133" y="6121"/>
                    </a:cubicBezTo>
                    <a:lnTo>
                      <a:pt x="144" y="6132"/>
                    </a:lnTo>
                    <a:lnTo>
                      <a:pt x="149" y="7826"/>
                    </a:lnTo>
                    <a:cubicBezTo>
                      <a:pt x="144" y="7832"/>
                      <a:pt x="144" y="7843"/>
                      <a:pt x="149" y="7848"/>
                    </a:cubicBezTo>
                    <a:lnTo>
                      <a:pt x="149" y="8873"/>
                    </a:lnTo>
                    <a:lnTo>
                      <a:pt x="149" y="8878"/>
                    </a:lnTo>
                    <a:cubicBezTo>
                      <a:pt x="149" y="9434"/>
                      <a:pt x="149" y="9990"/>
                      <a:pt x="155" y="10545"/>
                    </a:cubicBezTo>
                    <a:lnTo>
                      <a:pt x="155" y="11112"/>
                    </a:lnTo>
                    <a:cubicBezTo>
                      <a:pt x="149" y="11123"/>
                      <a:pt x="149" y="11134"/>
                      <a:pt x="155" y="11145"/>
                    </a:cubicBezTo>
                    <a:cubicBezTo>
                      <a:pt x="155" y="12703"/>
                      <a:pt x="133" y="14262"/>
                      <a:pt x="133" y="15820"/>
                    </a:cubicBezTo>
                    <a:cubicBezTo>
                      <a:pt x="130" y="15819"/>
                      <a:pt x="126" y="15818"/>
                      <a:pt x="123" y="15818"/>
                    </a:cubicBezTo>
                    <a:cubicBezTo>
                      <a:pt x="94" y="15818"/>
                      <a:pt x="71" y="15860"/>
                      <a:pt x="100" y="15880"/>
                    </a:cubicBezTo>
                    <a:lnTo>
                      <a:pt x="133" y="15902"/>
                    </a:lnTo>
                    <a:cubicBezTo>
                      <a:pt x="133" y="17215"/>
                      <a:pt x="149" y="18528"/>
                      <a:pt x="187" y="19836"/>
                    </a:cubicBezTo>
                    <a:cubicBezTo>
                      <a:pt x="187" y="19842"/>
                      <a:pt x="194" y="19846"/>
                      <a:pt x="200" y="19846"/>
                    </a:cubicBezTo>
                    <a:cubicBezTo>
                      <a:pt x="205" y="19846"/>
                      <a:pt x="209" y="19843"/>
                      <a:pt x="209" y="19836"/>
                    </a:cubicBezTo>
                    <a:cubicBezTo>
                      <a:pt x="247" y="18795"/>
                      <a:pt x="258" y="17749"/>
                      <a:pt x="264" y="16708"/>
                    </a:cubicBezTo>
                    <a:cubicBezTo>
                      <a:pt x="509" y="17062"/>
                      <a:pt x="705" y="17395"/>
                      <a:pt x="759" y="17842"/>
                    </a:cubicBezTo>
                    <a:cubicBezTo>
                      <a:pt x="830" y="18321"/>
                      <a:pt x="814" y="18790"/>
                      <a:pt x="618" y="19247"/>
                    </a:cubicBezTo>
                    <a:cubicBezTo>
                      <a:pt x="611" y="19265"/>
                      <a:pt x="626" y="19278"/>
                      <a:pt x="642" y="19278"/>
                    </a:cubicBezTo>
                    <a:cubicBezTo>
                      <a:pt x="651" y="19278"/>
                      <a:pt x="661" y="19274"/>
                      <a:pt x="667" y="19264"/>
                    </a:cubicBezTo>
                    <a:cubicBezTo>
                      <a:pt x="1059" y="18386"/>
                      <a:pt x="923" y="17286"/>
                      <a:pt x="269" y="16561"/>
                    </a:cubicBezTo>
                    <a:lnTo>
                      <a:pt x="269" y="15983"/>
                    </a:lnTo>
                    <a:cubicBezTo>
                      <a:pt x="917" y="16403"/>
                      <a:pt x="1560" y="16910"/>
                      <a:pt x="1648" y="17705"/>
                    </a:cubicBezTo>
                    <a:cubicBezTo>
                      <a:pt x="1664" y="17869"/>
                      <a:pt x="1669" y="18032"/>
                      <a:pt x="1664" y="18196"/>
                    </a:cubicBezTo>
                    <a:cubicBezTo>
                      <a:pt x="1626" y="18207"/>
                      <a:pt x="1615" y="18283"/>
                      <a:pt x="1664" y="18294"/>
                    </a:cubicBezTo>
                    <a:cubicBezTo>
                      <a:pt x="1659" y="18534"/>
                      <a:pt x="1664" y="18779"/>
                      <a:pt x="1680" y="19019"/>
                    </a:cubicBezTo>
                    <a:cubicBezTo>
                      <a:pt x="1708" y="19269"/>
                      <a:pt x="1664" y="19667"/>
                      <a:pt x="1827" y="19874"/>
                    </a:cubicBezTo>
                    <a:cubicBezTo>
                      <a:pt x="1832" y="19880"/>
                      <a:pt x="1837" y="19882"/>
                      <a:pt x="1842" y="19882"/>
                    </a:cubicBezTo>
                    <a:cubicBezTo>
                      <a:pt x="1857" y="19882"/>
                      <a:pt x="1872" y="19863"/>
                      <a:pt x="1860" y="19847"/>
                    </a:cubicBezTo>
                    <a:cubicBezTo>
                      <a:pt x="1757" y="19700"/>
                      <a:pt x="1784" y="19307"/>
                      <a:pt x="1773" y="19144"/>
                    </a:cubicBezTo>
                    <a:cubicBezTo>
                      <a:pt x="1768" y="19089"/>
                      <a:pt x="1768" y="19035"/>
                      <a:pt x="1762" y="18980"/>
                    </a:cubicBezTo>
                    <a:lnTo>
                      <a:pt x="1762" y="18980"/>
                    </a:lnTo>
                    <a:cubicBezTo>
                      <a:pt x="2018" y="19068"/>
                      <a:pt x="2193" y="19253"/>
                      <a:pt x="2378" y="19427"/>
                    </a:cubicBezTo>
                    <a:cubicBezTo>
                      <a:pt x="2351" y="19427"/>
                      <a:pt x="2329" y="19449"/>
                      <a:pt x="2334" y="19471"/>
                    </a:cubicBezTo>
                    <a:cubicBezTo>
                      <a:pt x="2465" y="19918"/>
                      <a:pt x="2171" y="20386"/>
                      <a:pt x="1975" y="20773"/>
                    </a:cubicBezTo>
                    <a:cubicBezTo>
                      <a:pt x="1773" y="21182"/>
                      <a:pt x="1555" y="21585"/>
                      <a:pt x="1353" y="21994"/>
                    </a:cubicBezTo>
                    <a:cubicBezTo>
                      <a:pt x="1010" y="22680"/>
                      <a:pt x="798" y="23400"/>
                      <a:pt x="896" y="24168"/>
                    </a:cubicBezTo>
                    <a:cubicBezTo>
                      <a:pt x="896" y="24180"/>
                      <a:pt x="905" y="24185"/>
                      <a:pt x="915" y="24185"/>
                    </a:cubicBezTo>
                    <a:cubicBezTo>
                      <a:pt x="929" y="24185"/>
                      <a:pt x="945" y="24175"/>
                      <a:pt x="945" y="24157"/>
                    </a:cubicBezTo>
                    <a:cubicBezTo>
                      <a:pt x="912" y="23530"/>
                      <a:pt x="1070" y="22964"/>
                      <a:pt x="1304" y="22413"/>
                    </a:cubicBezTo>
                    <a:cubicBezTo>
                      <a:pt x="1370" y="22762"/>
                      <a:pt x="1544" y="23067"/>
                      <a:pt x="1659" y="23400"/>
                    </a:cubicBezTo>
                    <a:cubicBezTo>
                      <a:pt x="1822" y="23857"/>
                      <a:pt x="1773" y="24310"/>
                      <a:pt x="1669" y="24778"/>
                    </a:cubicBezTo>
                    <a:cubicBezTo>
                      <a:pt x="1663" y="24794"/>
                      <a:pt x="1682" y="24805"/>
                      <a:pt x="1699" y="24805"/>
                    </a:cubicBezTo>
                    <a:cubicBezTo>
                      <a:pt x="1711" y="24805"/>
                      <a:pt x="1722" y="24800"/>
                      <a:pt x="1724" y="24789"/>
                    </a:cubicBezTo>
                    <a:cubicBezTo>
                      <a:pt x="1817" y="24413"/>
                      <a:pt x="1909" y="23977"/>
                      <a:pt x="1811" y="23596"/>
                    </a:cubicBezTo>
                    <a:cubicBezTo>
                      <a:pt x="1697" y="23171"/>
                      <a:pt x="1479" y="22784"/>
                      <a:pt x="1375" y="22359"/>
                    </a:cubicBezTo>
                    <a:cubicBezTo>
                      <a:pt x="1370" y="22342"/>
                      <a:pt x="1359" y="22332"/>
                      <a:pt x="1343" y="22326"/>
                    </a:cubicBezTo>
                    <a:cubicBezTo>
                      <a:pt x="1462" y="22054"/>
                      <a:pt x="1604" y="21781"/>
                      <a:pt x="1746" y="21509"/>
                    </a:cubicBezTo>
                    <a:cubicBezTo>
                      <a:pt x="1773" y="21950"/>
                      <a:pt x="1996" y="22381"/>
                      <a:pt x="2029" y="22822"/>
                    </a:cubicBezTo>
                    <a:cubicBezTo>
                      <a:pt x="2029" y="22838"/>
                      <a:pt x="2044" y="22846"/>
                      <a:pt x="2059" y="22846"/>
                    </a:cubicBezTo>
                    <a:cubicBezTo>
                      <a:pt x="2074" y="22846"/>
                      <a:pt x="2089" y="22838"/>
                      <a:pt x="2089" y="22822"/>
                    </a:cubicBezTo>
                    <a:cubicBezTo>
                      <a:pt x="2073" y="22310"/>
                      <a:pt x="1877" y="21830"/>
                      <a:pt x="1855" y="21318"/>
                    </a:cubicBezTo>
                    <a:cubicBezTo>
                      <a:pt x="2056" y="20953"/>
                      <a:pt x="2231" y="20582"/>
                      <a:pt x="2378" y="20196"/>
                    </a:cubicBezTo>
                    <a:cubicBezTo>
                      <a:pt x="2465" y="19950"/>
                      <a:pt x="2519" y="19716"/>
                      <a:pt x="2421" y="19476"/>
                    </a:cubicBezTo>
                    <a:lnTo>
                      <a:pt x="2421" y="19476"/>
                    </a:lnTo>
                    <a:cubicBezTo>
                      <a:pt x="2536" y="19585"/>
                      <a:pt x="2667" y="19678"/>
                      <a:pt x="2808" y="19749"/>
                    </a:cubicBezTo>
                    <a:cubicBezTo>
                      <a:pt x="2797" y="19754"/>
                      <a:pt x="2792" y="19765"/>
                      <a:pt x="2797" y="19776"/>
                    </a:cubicBezTo>
                    <a:cubicBezTo>
                      <a:pt x="2852" y="20054"/>
                      <a:pt x="2895" y="20266"/>
                      <a:pt x="3043" y="20517"/>
                    </a:cubicBezTo>
                    <a:cubicBezTo>
                      <a:pt x="3075" y="20572"/>
                      <a:pt x="3113" y="20626"/>
                      <a:pt x="3157" y="20675"/>
                    </a:cubicBezTo>
                    <a:cubicBezTo>
                      <a:pt x="2454" y="21187"/>
                      <a:pt x="2797" y="22261"/>
                      <a:pt x="2318" y="22904"/>
                    </a:cubicBezTo>
                    <a:cubicBezTo>
                      <a:pt x="2301" y="22929"/>
                      <a:pt x="2323" y="22957"/>
                      <a:pt x="2346" y="22957"/>
                    </a:cubicBezTo>
                    <a:cubicBezTo>
                      <a:pt x="2353" y="22957"/>
                      <a:pt x="2360" y="22954"/>
                      <a:pt x="2367" y="22947"/>
                    </a:cubicBezTo>
                    <a:cubicBezTo>
                      <a:pt x="2650" y="22729"/>
                      <a:pt x="2732" y="22413"/>
                      <a:pt x="2770" y="22081"/>
                    </a:cubicBezTo>
                    <a:cubicBezTo>
                      <a:pt x="2939" y="22353"/>
                      <a:pt x="3157" y="22588"/>
                      <a:pt x="3244" y="22915"/>
                    </a:cubicBezTo>
                    <a:cubicBezTo>
                      <a:pt x="3359" y="23372"/>
                      <a:pt x="3397" y="23846"/>
                      <a:pt x="3348" y="24315"/>
                    </a:cubicBezTo>
                    <a:cubicBezTo>
                      <a:pt x="3271" y="25100"/>
                      <a:pt x="3075" y="25868"/>
                      <a:pt x="3048" y="26653"/>
                    </a:cubicBezTo>
                    <a:cubicBezTo>
                      <a:pt x="2983" y="26587"/>
                      <a:pt x="2917" y="26527"/>
                      <a:pt x="2846" y="26473"/>
                    </a:cubicBezTo>
                    <a:cubicBezTo>
                      <a:pt x="2716" y="26375"/>
                      <a:pt x="2585" y="26277"/>
                      <a:pt x="2460" y="26179"/>
                    </a:cubicBezTo>
                    <a:cubicBezTo>
                      <a:pt x="2628" y="25824"/>
                      <a:pt x="2678" y="25367"/>
                      <a:pt x="2650" y="24985"/>
                    </a:cubicBezTo>
                    <a:cubicBezTo>
                      <a:pt x="2612" y="24489"/>
                      <a:pt x="2345" y="24059"/>
                      <a:pt x="2307" y="23574"/>
                    </a:cubicBezTo>
                    <a:cubicBezTo>
                      <a:pt x="2307" y="23566"/>
                      <a:pt x="2297" y="23562"/>
                      <a:pt x="2288" y="23562"/>
                    </a:cubicBezTo>
                    <a:cubicBezTo>
                      <a:pt x="2278" y="23562"/>
                      <a:pt x="2269" y="23566"/>
                      <a:pt x="2269" y="23574"/>
                    </a:cubicBezTo>
                    <a:cubicBezTo>
                      <a:pt x="2258" y="23983"/>
                      <a:pt x="2470" y="24359"/>
                      <a:pt x="2509" y="24762"/>
                    </a:cubicBezTo>
                    <a:cubicBezTo>
                      <a:pt x="2552" y="25241"/>
                      <a:pt x="2427" y="25650"/>
                      <a:pt x="2372" y="26108"/>
                    </a:cubicBezTo>
                    <a:cubicBezTo>
                      <a:pt x="1871" y="25699"/>
                      <a:pt x="1462" y="25263"/>
                      <a:pt x="1370" y="24571"/>
                    </a:cubicBezTo>
                    <a:cubicBezTo>
                      <a:pt x="1367" y="24557"/>
                      <a:pt x="1358" y="24551"/>
                      <a:pt x="1347" y="24551"/>
                    </a:cubicBezTo>
                    <a:cubicBezTo>
                      <a:pt x="1332" y="24551"/>
                      <a:pt x="1315" y="24563"/>
                      <a:pt x="1315" y="24582"/>
                    </a:cubicBezTo>
                    <a:cubicBezTo>
                      <a:pt x="1353" y="25247"/>
                      <a:pt x="1724" y="25770"/>
                      <a:pt x="2258" y="26179"/>
                    </a:cubicBezTo>
                    <a:cubicBezTo>
                      <a:pt x="2514" y="26375"/>
                      <a:pt x="2776" y="26554"/>
                      <a:pt x="2999" y="26778"/>
                    </a:cubicBezTo>
                    <a:cubicBezTo>
                      <a:pt x="2732" y="27377"/>
                      <a:pt x="2786" y="28080"/>
                      <a:pt x="2885" y="28707"/>
                    </a:cubicBezTo>
                    <a:cubicBezTo>
                      <a:pt x="2939" y="29045"/>
                      <a:pt x="3026" y="29377"/>
                      <a:pt x="3113" y="29715"/>
                    </a:cubicBezTo>
                    <a:cubicBezTo>
                      <a:pt x="3111" y="29714"/>
                      <a:pt x="3108" y="29714"/>
                      <a:pt x="3105" y="29714"/>
                    </a:cubicBezTo>
                    <a:cubicBezTo>
                      <a:pt x="3086" y="29714"/>
                      <a:pt x="3069" y="29728"/>
                      <a:pt x="3064" y="29742"/>
                    </a:cubicBezTo>
                    <a:cubicBezTo>
                      <a:pt x="2928" y="30189"/>
                      <a:pt x="2618" y="30554"/>
                      <a:pt x="2541" y="31017"/>
                    </a:cubicBezTo>
                    <a:cubicBezTo>
                      <a:pt x="2378" y="31284"/>
                      <a:pt x="2220" y="31573"/>
                      <a:pt x="2214" y="31884"/>
                    </a:cubicBezTo>
                    <a:cubicBezTo>
                      <a:pt x="2209" y="32260"/>
                      <a:pt x="2318" y="32614"/>
                      <a:pt x="2383" y="32984"/>
                    </a:cubicBezTo>
                    <a:cubicBezTo>
                      <a:pt x="2383" y="32991"/>
                      <a:pt x="2387" y="32994"/>
                      <a:pt x="2392" y="32994"/>
                    </a:cubicBezTo>
                    <a:cubicBezTo>
                      <a:pt x="2398" y="32994"/>
                      <a:pt x="2405" y="32988"/>
                      <a:pt x="2405" y="32979"/>
                    </a:cubicBezTo>
                    <a:cubicBezTo>
                      <a:pt x="2389" y="32619"/>
                      <a:pt x="2242" y="32249"/>
                      <a:pt x="2285" y="31889"/>
                    </a:cubicBezTo>
                    <a:cubicBezTo>
                      <a:pt x="2323" y="31649"/>
                      <a:pt x="2405" y="31415"/>
                      <a:pt x="2525" y="31202"/>
                    </a:cubicBezTo>
                    <a:lnTo>
                      <a:pt x="2525" y="31202"/>
                    </a:lnTo>
                    <a:cubicBezTo>
                      <a:pt x="2503" y="31682"/>
                      <a:pt x="2623" y="32118"/>
                      <a:pt x="2841" y="32548"/>
                    </a:cubicBezTo>
                    <a:cubicBezTo>
                      <a:pt x="2843" y="32552"/>
                      <a:pt x="2845" y="32553"/>
                      <a:pt x="2848" y="32553"/>
                    </a:cubicBezTo>
                    <a:cubicBezTo>
                      <a:pt x="2854" y="32553"/>
                      <a:pt x="2861" y="32547"/>
                      <a:pt x="2857" y="32543"/>
                    </a:cubicBezTo>
                    <a:cubicBezTo>
                      <a:pt x="2661" y="32042"/>
                      <a:pt x="2530" y="31491"/>
                      <a:pt x="2656" y="30963"/>
                    </a:cubicBezTo>
                    <a:cubicBezTo>
                      <a:pt x="2656" y="30952"/>
                      <a:pt x="2656" y="30946"/>
                      <a:pt x="2656" y="30941"/>
                    </a:cubicBezTo>
                    <a:cubicBezTo>
                      <a:pt x="2667" y="30897"/>
                      <a:pt x="2678" y="30848"/>
                      <a:pt x="2694" y="30805"/>
                    </a:cubicBezTo>
                    <a:cubicBezTo>
                      <a:pt x="2721" y="30723"/>
                      <a:pt x="2759" y="30636"/>
                      <a:pt x="2803" y="30559"/>
                    </a:cubicBezTo>
                    <a:cubicBezTo>
                      <a:pt x="2879" y="31224"/>
                      <a:pt x="3228" y="31758"/>
                      <a:pt x="3528" y="32330"/>
                    </a:cubicBezTo>
                    <a:cubicBezTo>
                      <a:pt x="3524" y="32329"/>
                      <a:pt x="3520" y="32329"/>
                      <a:pt x="3516" y="32329"/>
                    </a:cubicBezTo>
                    <a:cubicBezTo>
                      <a:pt x="3499" y="32329"/>
                      <a:pt x="3483" y="32340"/>
                      <a:pt x="3479" y="32358"/>
                    </a:cubicBezTo>
                    <a:cubicBezTo>
                      <a:pt x="3391" y="32690"/>
                      <a:pt x="3266" y="33039"/>
                      <a:pt x="3255" y="33382"/>
                    </a:cubicBezTo>
                    <a:cubicBezTo>
                      <a:pt x="3250" y="33714"/>
                      <a:pt x="3288" y="34052"/>
                      <a:pt x="3375" y="34379"/>
                    </a:cubicBezTo>
                    <a:cubicBezTo>
                      <a:pt x="3484" y="34864"/>
                      <a:pt x="3751" y="35720"/>
                      <a:pt x="3380" y="36161"/>
                    </a:cubicBezTo>
                    <a:cubicBezTo>
                      <a:pt x="3369" y="36176"/>
                      <a:pt x="3382" y="36192"/>
                      <a:pt x="3398" y="36192"/>
                    </a:cubicBezTo>
                    <a:cubicBezTo>
                      <a:pt x="3405" y="36192"/>
                      <a:pt x="3412" y="36189"/>
                      <a:pt x="3419" y="36183"/>
                    </a:cubicBezTo>
                    <a:cubicBezTo>
                      <a:pt x="3707" y="35856"/>
                      <a:pt x="3637" y="35246"/>
                      <a:pt x="3566" y="34848"/>
                    </a:cubicBezTo>
                    <a:cubicBezTo>
                      <a:pt x="3484" y="34412"/>
                      <a:pt x="3326" y="33965"/>
                      <a:pt x="3348" y="33513"/>
                    </a:cubicBezTo>
                    <a:cubicBezTo>
                      <a:pt x="3364" y="33137"/>
                      <a:pt x="3489" y="32783"/>
                      <a:pt x="3571" y="32412"/>
                    </a:cubicBezTo>
                    <a:cubicBezTo>
                      <a:pt x="3642" y="32554"/>
                      <a:pt x="3713" y="32701"/>
                      <a:pt x="3773" y="32854"/>
                    </a:cubicBezTo>
                    <a:cubicBezTo>
                      <a:pt x="3974" y="33333"/>
                      <a:pt x="4083" y="33845"/>
                      <a:pt x="4094" y="34363"/>
                    </a:cubicBezTo>
                    <a:cubicBezTo>
                      <a:pt x="4111" y="34837"/>
                      <a:pt x="4149" y="35311"/>
                      <a:pt x="3969" y="35758"/>
                    </a:cubicBezTo>
                    <a:cubicBezTo>
                      <a:pt x="3962" y="35779"/>
                      <a:pt x="3980" y="35793"/>
                      <a:pt x="3997" y="35793"/>
                    </a:cubicBezTo>
                    <a:cubicBezTo>
                      <a:pt x="4006" y="35793"/>
                      <a:pt x="4014" y="35789"/>
                      <a:pt x="4018" y="35780"/>
                    </a:cubicBezTo>
                    <a:cubicBezTo>
                      <a:pt x="4214" y="35327"/>
                      <a:pt x="4192" y="34853"/>
                      <a:pt x="4192" y="34374"/>
                    </a:cubicBezTo>
                    <a:lnTo>
                      <a:pt x="4192" y="34319"/>
                    </a:lnTo>
                    <a:cubicBezTo>
                      <a:pt x="4361" y="34575"/>
                      <a:pt x="4541" y="34848"/>
                      <a:pt x="4563" y="35148"/>
                    </a:cubicBezTo>
                    <a:cubicBezTo>
                      <a:pt x="4579" y="35442"/>
                      <a:pt x="4568" y="35736"/>
                      <a:pt x="4530" y="36025"/>
                    </a:cubicBezTo>
                    <a:cubicBezTo>
                      <a:pt x="4519" y="36025"/>
                      <a:pt x="4508" y="36036"/>
                      <a:pt x="4503" y="36041"/>
                    </a:cubicBezTo>
                    <a:cubicBezTo>
                      <a:pt x="4089" y="36564"/>
                      <a:pt x="3500" y="36880"/>
                      <a:pt x="3261" y="37529"/>
                    </a:cubicBezTo>
                    <a:cubicBezTo>
                      <a:pt x="3037" y="38134"/>
                      <a:pt x="3124" y="38657"/>
                      <a:pt x="3255" y="39272"/>
                    </a:cubicBezTo>
                    <a:cubicBezTo>
                      <a:pt x="3255" y="39278"/>
                      <a:pt x="3259" y="39281"/>
                      <a:pt x="3263" y="39281"/>
                    </a:cubicBezTo>
                    <a:cubicBezTo>
                      <a:pt x="3266" y="39281"/>
                      <a:pt x="3269" y="39278"/>
                      <a:pt x="3266" y="39272"/>
                    </a:cubicBezTo>
                    <a:cubicBezTo>
                      <a:pt x="3173" y="38575"/>
                      <a:pt x="3124" y="37910"/>
                      <a:pt x="3517" y="37278"/>
                    </a:cubicBezTo>
                    <a:cubicBezTo>
                      <a:pt x="3707" y="36973"/>
                      <a:pt x="3974" y="36750"/>
                      <a:pt x="4252" y="36510"/>
                    </a:cubicBezTo>
                    <a:cubicBezTo>
                      <a:pt x="4339" y="36439"/>
                      <a:pt x="4421" y="36363"/>
                      <a:pt x="4497" y="36281"/>
                    </a:cubicBezTo>
                    <a:lnTo>
                      <a:pt x="4497" y="36281"/>
                    </a:lnTo>
                    <a:cubicBezTo>
                      <a:pt x="4497" y="36308"/>
                      <a:pt x="4487" y="36335"/>
                      <a:pt x="4487" y="36363"/>
                    </a:cubicBezTo>
                    <a:cubicBezTo>
                      <a:pt x="4448" y="36619"/>
                      <a:pt x="4416" y="36869"/>
                      <a:pt x="4405" y="37120"/>
                    </a:cubicBezTo>
                    <a:cubicBezTo>
                      <a:pt x="4388" y="37120"/>
                      <a:pt x="4372" y="37125"/>
                      <a:pt x="4361" y="37142"/>
                    </a:cubicBezTo>
                    <a:cubicBezTo>
                      <a:pt x="4247" y="37354"/>
                      <a:pt x="4062" y="37512"/>
                      <a:pt x="3958" y="37730"/>
                    </a:cubicBezTo>
                    <a:cubicBezTo>
                      <a:pt x="3871" y="37916"/>
                      <a:pt x="3811" y="38101"/>
                      <a:pt x="3767" y="38297"/>
                    </a:cubicBezTo>
                    <a:cubicBezTo>
                      <a:pt x="3675" y="38684"/>
                      <a:pt x="3669" y="39082"/>
                      <a:pt x="3751" y="39469"/>
                    </a:cubicBezTo>
                    <a:cubicBezTo>
                      <a:pt x="3751" y="39477"/>
                      <a:pt x="3756" y="39481"/>
                      <a:pt x="3762" y="39481"/>
                    </a:cubicBezTo>
                    <a:cubicBezTo>
                      <a:pt x="3767" y="39481"/>
                      <a:pt x="3773" y="39477"/>
                      <a:pt x="3773" y="39469"/>
                    </a:cubicBezTo>
                    <a:cubicBezTo>
                      <a:pt x="3718" y="39005"/>
                      <a:pt x="3773" y="38537"/>
                      <a:pt x="3920" y="38101"/>
                    </a:cubicBezTo>
                    <a:cubicBezTo>
                      <a:pt x="3920" y="38090"/>
                      <a:pt x="3925" y="38079"/>
                      <a:pt x="3931" y="38074"/>
                    </a:cubicBezTo>
                    <a:cubicBezTo>
                      <a:pt x="4345" y="38711"/>
                      <a:pt x="3931" y="39567"/>
                      <a:pt x="4230" y="40259"/>
                    </a:cubicBezTo>
                    <a:cubicBezTo>
                      <a:pt x="4459" y="40793"/>
                      <a:pt x="5091" y="41087"/>
                      <a:pt x="5680" y="41103"/>
                    </a:cubicBezTo>
                    <a:cubicBezTo>
                      <a:pt x="5794" y="41310"/>
                      <a:pt x="5914" y="41512"/>
                      <a:pt x="6018" y="41719"/>
                    </a:cubicBezTo>
                    <a:cubicBezTo>
                      <a:pt x="6022" y="41727"/>
                      <a:pt x="6028" y="41729"/>
                      <a:pt x="6034" y="41729"/>
                    </a:cubicBezTo>
                    <a:cubicBezTo>
                      <a:pt x="6046" y="41729"/>
                      <a:pt x="6058" y="41719"/>
                      <a:pt x="6050" y="41708"/>
                    </a:cubicBezTo>
                    <a:cubicBezTo>
                      <a:pt x="5958" y="41501"/>
                      <a:pt x="5843" y="41305"/>
                      <a:pt x="5734" y="41103"/>
                    </a:cubicBezTo>
                    <a:lnTo>
                      <a:pt x="5756" y="41103"/>
                    </a:lnTo>
                    <a:cubicBezTo>
                      <a:pt x="5783" y="41103"/>
                      <a:pt x="5783" y="41071"/>
                      <a:pt x="5762" y="41071"/>
                    </a:cubicBezTo>
                    <a:lnTo>
                      <a:pt x="5713" y="41071"/>
                    </a:lnTo>
                    <a:cubicBezTo>
                      <a:pt x="5674" y="40989"/>
                      <a:pt x="5631" y="40907"/>
                      <a:pt x="5598" y="40825"/>
                    </a:cubicBezTo>
                    <a:cubicBezTo>
                      <a:pt x="5473" y="40537"/>
                      <a:pt x="5418" y="40226"/>
                      <a:pt x="5435" y="39910"/>
                    </a:cubicBezTo>
                    <a:lnTo>
                      <a:pt x="5435" y="39910"/>
                    </a:lnTo>
                    <a:cubicBezTo>
                      <a:pt x="5767" y="40368"/>
                      <a:pt x="6138" y="40804"/>
                      <a:pt x="6541" y="41207"/>
                    </a:cubicBezTo>
                    <a:cubicBezTo>
                      <a:pt x="6544" y="41210"/>
                      <a:pt x="6549" y="41212"/>
                      <a:pt x="6553" y="41212"/>
                    </a:cubicBezTo>
                    <a:cubicBezTo>
                      <a:pt x="6569" y="41212"/>
                      <a:pt x="6586" y="41192"/>
                      <a:pt x="6574" y="41180"/>
                    </a:cubicBezTo>
                    <a:cubicBezTo>
                      <a:pt x="6394" y="40989"/>
                      <a:pt x="6225" y="40793"/>
                      <a:pt x="6061" y="40591"/>
                    </a:cubicBezTo>
                    <a:lnTo>
                      <a:pt x="6061" y="40591"/>
                    </a:lnTo>
                    <a:cubicBezTo>
                      <a:pt x="6149" y="40646"/>
                      <a:pt x="6247" y="40700"/>
                      <a:pt x="6334" y="40744"/>
                    </a:cubicBezTo>
                    <a:cubicBezTo>
                      <a:pt x="6584" y="40885"/>
                      <a:pt x="6819" y="41032"/>
                      <a:pt x="6939" y="41299"/>
                    </a:cubicBezTo>
                    <a:cubicBezTo>
                      <a:pt x="6941" y="41305"/>
                      <a:pt x="6945" y="41308"/>
                      <a:pt x="6950" y="41308"/>
                    </a:cubicBezTo>
                    <a:cubicBezTo>
                      <a:pt x="6959" y="41308"/>
                      <a:pt x="6969" y="41299"/>
                      <a:pt x="6966" y="41289"/>
                    </a:cubicBezTo>
                    <a:cubicBezTo>
                      <a:pt x="6879" y="41065"/>
                      <a:pt x="6710" y="40913"/>
                      <a:pt x="6508" y="40782"/>
                    </a:cubicBezTo>
                    <a:cubicBezTo>
                      <a:pt x="6383" y="40705"/>
                      <a:pt x="6257" y="40635"/>
                      <a:pt x="6143" y="40553"/>
                    </a:cubicBezTo>
                    <a:cubicBezTo>
                      <a:pt x="6045" y="40482"/>
                      <a:pt x="5969" y="40395"/>
                      <a:pt x="5871" y="40319"/>
                    </a:cubicBezTo>
                    <a:cubicBezTo>
                      <a:pt x="5865" y="40313"/>
                      <a:pt x="5860" y="40313"/>
                      <a:pt x="5849" y="40313"/>
                    </a:cubicBezTo>
                    <a:cubicBezTo>
                      <a:pt x="5707" y="40122"/>
                      <a:pt x="5565" y="39921"/>
                      <a:pt x="5435" y="39719"/>
                    </a:cubicBezTo>
                    <a:lnTo>
                      <a:pt x="5435" y="39681"/>
                    </a:lnTo>
                    <a:cubicBezTo>
                      <a:pt x="5435" y="39659"/>
                      <a:pt x="5416" y="39640"/>
                      <a:pt x="5395" y="39640"/>
                    </a:cubicBezTo>
                    <a:cubicBezTo>
                      <a:pt x="5390" y="39640"/>
                      <a:pt x="5385" y="39641"/>
                      <a:pt x="5380" y="39643"/>
                    </a:cubicBezTo>
                    <a:cubicBezTo>
                      <a:pt x="5364" y="39610"/>
                      <a:pt x="5342" y="39578"/>
                      <a:pt x="5320" y="39550"/>
                    </a:cubicBezTo>
                    <a:cubicBezTo>
                      <a:pt x="4972" y="38994"/>
                      <a:pt x="4617" y="38373"/>
                      <a:pt x="4536" y="37714"/>
                    </a:cubicBezTo>
                    <a:cubicBezTo>
                      <a:pt x="4448" y="36995"/>
                      <a:pt x="4650" y="36275"/>
                      <a:pt x="4694" y="35556"/>
                    </a:cubicBezTo>
                    <a:cubicBezTo>
                      <a:pt x="4721" y="35000"/>
                      <a:pt x="4530" y="34586"/>
                      <a:pt x="4181" y="34145"/>
                    </a:cubicBezTo>
                    <a:cubicBezTo>
                      <a:pt x="4165" y="33813"/>
                      <a:pt x="4105" y="33486"/>
                      <a:pt x="4002" y="33170"/>
                    </a:cubicBezTo>
                    <a:cubicBezTo>
                      <a:pt x="3838" y="32695"/>
                      <a:pt x="3582" y="32292"/>
                      <a:pt x="3348" y="31856"/>
                    </a:cubicBezTo>
                    <a:cubicBezTo>
                      <a:pt x="3113" y="31415"/>
                      <a:pt x="2983" y="30957"/>
                      <a:pt x="2879" y="30467"/>
                    </a:cubicBezTo>
                    <a:cubicBezTo>
                      <a:pt x="2879" y="30456"/>
                      <a:pt x="2874" y="30451"/>
                      <a:pt x="2863" y="30445"/>
                    </a:cubicBezTo>
                    <a:cubicBezTo>
                      <a:pt x="2972" y="30243"/>
                      <a:pt x="3092" y="30053"/>
                      <a:pt x="3135" y="29840"/>
                    </a:cubicBezTo>
                    <a:cubicBezTo>
                      <a:pt x="3239" y="30243"/>
                      <a:pt x="3326" y="30647"/>
                      <a:pt x="3342" y="31050"/>
                    </a:cubicBezTo>
                    <a:cubicBezTo>
                      <a:pt x="3342" y="31061"/>
                      <a:pt x="3353" y="31068"/>
                      <a:pt x="3363" y="31068"/>
                    </a:cubicBezTo>
                    <a:cubicBezTo>
                      <a:pt x="3372" y="31068"/>
                      <a:pt x="3380" y="31063"/>
                      <a:pt x="3380" y="31050"/>
                    </a:cubicBezTo>
                    <a:cubicBezTo>
                      <a:pt x="3380" y="30352"/>
                      <a:pt x="3124" y="29655"/>
                      <a:pt x="3015" y="28963"/>
                    </a:cubicBezTo>
                    <a:cubicBezTo>
                      <a:pt x="2994" y="28843"/>
                      <a:pt x="2972" y="28712"/>
                      <a:pt x="2955" y="28587"/>
                    </a:cubicBezTo>
                    <a:lnTo>
                      <a:pt x="2955" y="28587"/>
                    </a:lnTo>
                    <a:cubicBezTo>
                      <a:pt x="3250" y="28963"/>
                      <a:pt x="3642" y="29290"/>
                      <a:pt x="3860" y="29709"/>
                    </a:cubicBezTo>
                    <a:cubicBezTo>
                      <a:pt x="4007" y="29993"/>
                      <a:pt x="4105" y="30298"/>
                      <a:pt x="4067" y="30625"/>
                    </a:cubicBezTo>
                    <a:cubicBezTo>
                      <a:pt x="4045" y="30794"/>
                      <a:pt x="4040" y="30963"/>
                      <a:pt x="4056" y="31132"/>
                    </a:cubicBezTo>
                    <a:cubicBezTo>
                      <a:pt x="4059" y="31149"/>
                      <a:pt x="4070" y="31156"/>
                      <a:pt x="4081" y="31156"/>
                    </a:cubicBezTo>
                    <a:cubicBezTo>
                      <a:pt x="4095" y="31156"/>
                      <a:pt x="4111" y="31144"/>
                      <a:pt x="4111" y="31126"/>
                    </a:cubicBezTo>
                    <a:cubicBezTo>
                      <a:pt x="4083" y="30832"/>
                      <a:pt x="4192" y="30549"/>
                      <a:pt x="4138" y="30254"/>
                    </a:cubicBezTo>
                    <a:cubicBezTo>
                      <a:pt x="4100" y="30053"/>
                      <a:pt x="4034" y="29857"/>
                      <a:pt x="3931" y="29677"/>
                    </a:cubicBezTo>
                    <a:cubicBezTo>
                      <a:pt x="3669" y="29230"/>
                      <a:pt x="3282" y="28859"/>
                      <a:pt x="2955" y="28462"/>
                    </a:cubicBezTo>
                    <a:cubicBezTo>
                      <a:pt x="2950" y="28456"/>
                      <a:pt x="2945" y="28456"/>
                      <a:pt x="2939" y="28451"/>
                    </a:cubicBezTo>
                    <a:cubicBezTo>
                      <a:pt x="2928" y="28336"/>
                      <a:pt x="2917" y="28227"/>
                      <a:pt x="2912" y="28113"/>
                    </a:cubicBezTo>
                    <a:lnTo>
                      <a:pt x="2912" y="28113"/>
                    </a:lnTo>
                    <a:cubicBezTo>
                      <a:pt x="3560" y="28658"/>
                      <a:pt x="4176" y="29268"/>
                      <a:pt x="4378" y="30102"/>
                    </a:cubicBezTo>
                    <a:cubicBezTo>
                      <a:pt x="4579" y="30952"/>
                      <a:pt x="4405" y="31775"/>
                      <a:pt x="4416" y="32636"/>
                    </a:cubicBezTo>
                    <a:cubicBezTo>
                      <a:pt x="4416" y="32641"/>
                      <a:pt x="4420" y="32644"/>
                      <a:pt x="4424" y="32644"/>
                    </a:cubicBezTo>
                    <a:cubicBezTo>
                      <a:pt x="4428" y="32644"/>
                      <a:pt x="4432" y="32641"/>
                      <a:pt x="4432" y="32636"/>
                    </a:cubicBezTo>
                    <a:cubicBezTo>
                      <a:pt x="4497" y="31682"/>
                      <a:pt x="4715" y="30805"/>
                      <a:pt x="4416" y="29867"/>
                    </a:cubicBezTo>
                    <a:cubicBezTo>
                      <a:pt x="4165" y="29072"/>
                      <a:pt x="3544" y="28522"/>
                      <a:pt x="2912" y="27993"/>
                    </a:cubicBezTo>
                    <a:lnTo>
                      <a:pt x="2906" y="27993"/>
                    </a:lnTo>
                    <a:cubicBezTo>
                      <a:pt x="2879" y="27606"/>
                      <a:pt x="2939" y="27225"/>
                      <a:pt x="3081" y="26871"/>
                    </a:cubicBezTo>
                    <a:cubicBezTo>
                      <a:pt x="3190" y="26985"/>
                      <a:pt x="3277" y="27116"/>
                      <a:pt x="3353" y="27257"/>
                    </a:cubicBezTo>
                    <a:cubicBezTo>
                      <a:pt x="3506" y="27579"/>
                      <a:pt x="3637" y="27917"/>
                      <a:pt x="3746" y="28260"/>
                    </a:cubicBezTo>
                    <a:cubicBezTo>
                      <a:pt x="3750" y="28274"/>
                      <a:pt x="3762" y="28280"/>
                      <a:pt x="3775" y="28280"/>
                    </a:cubicBezTo>
                    <a:cubicBezTo>
                      <a:pt x="3797" y="28280"/>
                      <a:pt x="3823" y="28262"/>
                      <a:pt x="3816" y="28238"/>
                    </a:cubicBezTo>
                    <a:cubicBezTo>
                      <a:pt x="3680" y="27677"/>
                      <a:pt x="3495" y="27132"/>
                      <a:pt x="3092" y="26707"/>
                    </a:cubicBezTo>
                    <a:cubicBezTo>
                      <a:pt x="3135" y="25775"/>
                      <a:pt x="3446" y="24876"/>
                      <a:pt x="3457" y="23944"/>
                    </a:cubicBezTo>
                    <a:cubicBezTo>
                      <a:pt x="3462" y="23552"/>
                      <a:pt x="3440" y="23149"/>
                      <a:pt x="3304" y="22778"/>
                    </a:cubicBezTo>
                    <a:cubicBezTo>
                      <a:pt x="3184" y="22441"/>
                      <a:pt x="2966" y="22190"/>
                      <a:pt x="2786" y="21890"/>
                    </a:cubicBezTo>
                    <a:cubicBezTo>
                      <a:pt x="2825" y="21460"/>
                      <a:pt x="2841" y="21018"/>
                      <a:pt x="3184" y="20719"/>
                    </a:cubicBezTo>
                    <a:cubicBezTo>
                      <a:pt x="3261" y="20822"/>
                      <a:pt x="3348" y="20920"/>
                      <a:pt x="3419" y="21024"/>
                    </a:cubicBezTo>
                    <a:cubicBezTo>
                      <a:pt x="3587" y="21264"/>
                      <a:pt x="3756" y="21531"/>
                      <a:pt x="3811" y="21814"/>
                    </a:cubicBezTo>
                    <a:cubicBezTo>
                      <a:pt x="3816" y="21836"/>
                      <a:pt x="3822" y="21857"/>
                      <a:pt x="3822" y="21874"/>
                    </a:cubicBezTo>
                    <a:cubicBezTo>
                      <a:pt x="3811" y="21890"/>
                      <a:pt x="3811" y="21912"/>
                      <a:pt x="3822" y="21928"/>
                    </a:cubicBezTo>
                    <a:lnTo>
                      <a:pt x="3833" y="21945"/>
                    </a:lnTo>
                    <a:cubicBezTo>
                      <a:pt x="3865" y="22157"/>
                      <a:pt x="3865" y="22375"/>
                      <a:pt x="3909" y="22588"/>
                    </a:cubicBezTo>
                    <a:cubicBezTo>
                      <a:pt x="3909" y="22593"/>
                      <a:pt x="3913" y="22596"/>
                      <a:pt x="3917" y="22596"/>
                    </a:cubicBezTo>
                    <a:cubicBezTo>
                      <a:pt x="3921" y="22596"/>
                      <a:pt x="3925" y="22593"/>
                      <a:pt x="3925" y="22588"/>
                    </a:cubicBezTo>
                    <a:cubicBezTo>
                      <a:pt x="3920" y="22397"/>
                      <a:pt x="3920" y="22212"/>
                      <a:pt x="3904" y="22032"/>
                    </a:cubicBezTo>
                    <a:lnTo>
                      <a:pt x="3904" y="22032"/>
                    </a:lnTo>
                    <a:cubicBezTo>
                      <a:pt x="4285" y="22577"/>
                      <a:pt x="4241" y="23242"/>
                      <a:pt x="4220" y="23879"/>
                    </a:cubicBezTo>
                    <a:cubicBezTo>
                      <a:pt x="4209" y="24250"/>
                      <a:pt x="4192" y="24631"/>
                      <a:pt x="4040" y="24969"/>
                    </a:cubicBezTo>
                    <a:cubicBezTo>
                      <a:pt x="3925" y="25230"/>
                      <a:pt x="3789" y="25481"/>
                      <a:pt x="3686" y="25743"/>
                    </a:cubicBezTo>
                    <a:cubicBezTo>
                      <a:pt x="3679" y="25760"/>
                      <a:pt x="3694" y="25773"/>
                      <a:pt x="3709" y="25773"/>
                    </a:cubicBezTo>
                    <a:cubicBezTo>
                      <a:pt x="3717" y="25773"/>
                      <a:pt x="3725" y="25769"/>
                      <a:pt x="3729" y="25759"/>
                    </a:cubicBezTo>
                    <a:cubicBezTo>
                      <a:pt x="3893" y="25383"/>
                      <a:pt x="4121" y="25040"/>
                      <a:pt x="4236" y="24642"/>
                    </a:cubicBezTo>
                    <a:cubicBezTo>
                      <a:pt x="4329" y="24326"/>
                      <a:pt x="4318" y="23966"/>
                      <a:pt x="4329" y="23639"/>
                    </a:cubicBezTo>
                    <a:cubicBezTo>
                      <a:pt x="4345" y="23013"/>
                      <a:pt x="4350" y="22375"/>
                      <a:pt x="3887" y="21879"/>
                    </a:cubicBezTo>
                    <a:cubicBezTo>
                      <a:pt x="3854" y="21623"/>
                      <a:pt x="3767" y="21383"/>
                      <a:pt x="3631" y="21171"/>
                    </a:cubicBezTo>
                    <a:cubicBezTo>
                      <a:pt x="3604" y="21127"/>
                      <a:pt x="3577" y="21089"/>
                      <a:pt x="3544" y="21046"/>
                    </a:cubicBezTo>
                    <a:lnTo>
                      <a:pt x="3544" y="21046"/>
                    </a:lnTo>
                    <a:cubicBezTo>
                      <a:pt x="3664" y="21084"/>
                      <a:pt x="3778" y="21133"/>
                      <a:pt x="3887" y="21187"/>
                    </a:cubicBezTo>
                    <a:cubicBezTo>
                      <a:pt x="4013" y="21269"/>
                      <a:pt x="4121" y="21378"/>
                      <a:pt x="4198" y="21509"/>
                    </a:cubicBezTo>
                    <a:cubicBezTo>
                      <a:pt x="4202" y="21514"/>
                      <a:pt x="4207" y="21517"/>
                      <a:pt x="4212" y="21517"/>
                    </a:cubicBezTo>
                    <a:cubicBezTo>
                      <a:pt x="4221" y="21517"/>
                      <a:pt x="4229" y="21508"/>
                      <a:pt x="4225" y="21498"/>
                    </a:cubicBezTo>
                    <a:cubicBezTo>
                      <a:pt x="4100" y="21204"/>
                      <a:pt x="3838" y="20997"/>
                      <a:pt x="3522" y="20942"/>
                    </a:cubicBezTo>
                    <a:cubicBezTo>
                      <a:pt x="3519" y="20941"/>
                      <a:pt x="3516" y="20941"/>
                      <a:pt x="3513" y="20941"/>
                    </a:cubicBezTo>
                    <a:cubicBezTo>
                      <a:pt x="3500" y="20941"/>
                      <a:pt x="3488" y="20949"/>
                      <a:pt x="3484" y="20958"/>
                    </a:cubicBezTo>
                    <a:cubicBezTo>
                      <a:pt x="3386" y="20833"/>
                      <a:pt x="3288" y="20713"/>
                      <a:pt x="3201" y="20582"/>
                    </a:cubicBezTo>
                    <a:cubicBezTo>
                      <a:pt x="3021" y="20326"/>
                      <a:pt x="2977" y="20070"/>
                      <a:pt x="2879" y="19787"/>
                    </a:cubicBezTo>
                    <a:lnTo>
                      <a:pt x="2890" y="19787"/>
                    </a:lnTo>
                    <a:cubicBezTo>
                      <a:pt x="3353" y="19950"/>
                      <a:pt x="3904" y="19994"/>
                      <a:pt x="4209" y="20408"/>
                    </a:cubicBezTo>
                    <a:cubicBezTo>
                      <a:pt x="4212" y="20413"/>
                      <a:pt x="4216" y="20415"/>
                      <a:pt x="4221" y="20415"/>
                    </a:cubicBezTo>
                    <a:cubicBezTo>
                      <a:pt x="4232" y="20415"/>
                      <a:pt x="4244" y="20403"/>
                      <a:pt x="4236" y="20392"/>
                    </a:cubicBezTo>
                    <a:cubicBezTo>
                      <a:pt x="3958" y="19961"/>
                      <a:pt x="3462" y="19912"/>
                      <a:pt x="3004" y="19738"/>
                    </a:cubicBezTo>
                    <a:cubicBezTo>
                      <a:pt x="2656" y="19602"/>
                      <a:pt x="2514" y="19389"/>
                      <a:pt x="2269" y="19149"/>
                    </a:cubicBezTo>
                    <a:cubicBezTo>
                      <a:pt x="2138" y="19002"/>
                      <a:pt x="1958" y="18910"/>
                      <a:pt x="1768" y="18888"/>
                    </a:cubicBezTo>
                    <a:cubicBezTo>
                      <a:pt x="1762" y="18708"/>
                      <a:pt x="1762" y="18534"/>
                      <a:pt x="1762" y="18359"/>
                    </a:cubicBezTo>
                    <a:lnTo>
                      <a:pt x="1762" y="18321"/>
                    </a:lnTo>
                    <a:cubicBezTo>
                      <a:pt x="2013" y="18359"/>
                      <a:pt x="2258" y="18348"/>
                      <a:pt x="2481" y="18506"/>
                    </a:cubicBezTo>
                    <a:cubicBezTo>
                      <a:pt x="2503" y="18517"/>
                      <a:pt x="2525" y="18534"/>
                      <a:pt x="2541" y="18550"/>
                    </a:cubicBezTo>
                    <a:cubicBezTo>
                      <a:pt x="2541" y="18550"/>
                      <a:pt x="2541" y="18550"/>
                      <a:pt x="2541" y="18555"/>
                    </a:cubicBezTo>
                    <a:cubicBezTo>
                      <a:pt x="2546" y="18569"/>
                      <a:pt x="2558" y="18579"/>
                      <a:pt x="2571" y="18579"/>
                    </a:cubicBezTo>
                    <a:cubicBezTo>
                      <a:pt x="2574" y="18579"/>
                      <a:pt x="2577" y="18578"/>
                      <a:pt x="2579" y="18577"/>
                    </a:cubicBezTo>
                    <a:cubicBezTo>
                      <a:pt x="2732" y="18692"/>
                      <a:pt x="2879" y="18811"/>
                      <a:pt x="3021" y="18942"/>
                    </a:cubicBezTo>
                    <a:cubicBezTo>
                      <a:pt x="3288" y="19187"/>
                      <a:pt x="3549" y="19422"/>
                      <a:pt x="3882" y="19585"/>
                    </a:cubicBezTo>
                    <a:cubicBezTo>
                      <a:pt x="3884" y="19587"/>
                      <a:pt x="3887" y="19588"/>
                      <a:pt x="3890" y="19588"/>
                    </a:cubicBezTo>
                    <a:cubicBezTo>
                      <a:pt x="3906" y="19588"/>
                      <a:pt x="3922" y="19566"/>
                      <a:pt x="3904" y="19553"/>
                    </a:cubicBezTo>
                    <a:cubicBezTo>
                      <a:pt x="3484" y="19307"/>
                      <a:pt x="3179" y="18948"/>
                      <a:pt x="2814" y="18648"/>
                    </a:cubicBezTo>
                    <a:cubicBezTo>
                      <a:pt x="2743" y="18588"/>
                      <a:pt x="2667" y="18528"/>
                      <a:pt x="2590" y="18474"/>
                    </a:cubicBezTo>
                    <a:cubicBezTo>
                      <a:pt x="2400" y="16970"/>
                      <a:pt x="1223" y="15978"/>
                      <a:pt x="280" y="14866"/>
                    </a:cubicBezTo>
                    <a:cubicBezTo>
                      <a:pt x="280" y="14861"/>
                      <a:pt x="275" y="14856"/>
                      <a:pt x="269" y="14856"/>
                    </a:cubicBezTo>
                    <a:lnTo>
                      <a:pt x="269" y="14272"/>
                    </a:lnTo>
                    <a:cubicBezTo>
                      <a:pt x="416" y="14480"/>
                      <a:pt x="667" y="14583"/>
                      <a:pt x="907" y="14665"/>
                    </a:cubicBezTo>
                    <a:cubicBezTo>
                      <a:pt x="1326" y="14812"/>
                      <a:pt x="1675" y="14970"/>
                      <a:pt x="1985" y="15286"/>
                    </a:cubicBezTo>
                    <a:cubicBezTo>
                      <a:pt x="2634" y="15951"/>
                      <a:pt x="3075" y="16795"/>
                      <a:pt x="3244" y="17705"/>
                    </a:cubicBezTo>
                    <a:cubicBezTo>
                      <a:pt x="3244" y="17716"/>
                      <a:pt x="3252" y="17722"/>
                      <a:pt x="3261" y="17722"/>
                    </a:cubicBezTo>
                    <a:cubicBezTo>
                      <a:pt x="3269" y="17722"/>
                      <a:pt x="3277" y="17716"/>
                      <a:pt x="3277" y="17705"/>
                    </a:cubicBezTo>
                    <a:cubicBezTo>
                      <a:pt x="3304" y="16926"/>
                      <a:pt x="2803" y="16076"/>
                      <a:pt x="2312" y="15482"/>
                    </a:cubicBezTo>
                    <a:cubicBezTo>
                      <a:pt x="2067" y="15188"/>
                      <a:pt x="1778" y="14877"/>
                      <a:pt x="1419" y="14714"/>
                    </a:cubicBezTo>
                    <a:cubicBezTo>
                      <a:pt x="1168" y="14599"/>
                      <a:pt x="917" y="14523"/>
                      <a:pt x="683" y="14403"/>
                    </a:cubicBezTo>
                    <a:cubicBezTo>
                      <a:pt x="874" y="14278"/>
                      <a:pt x="1032" y="14111"/>
                      <a:pt x="1273" y="14111"/>
                    </a:cubicBezTo>
                    <a:cubicBezTo>
                      <a:pt x="1294" y="14111"/>
                      <a:pt x="1315" y="14112"/>
                      <a:pt x="1337" y="14114"/>
                    </a:cubicBezTo>
                    <a:cubicBezTo>
                      <a:pt x="1604" y="14142"/>
                      <a:pt x="1844" y="14278"/>
                      <a:pt x="2007" y="14496"/>
                    </a:cubicBezTo>
                    <a:cubicBezTo>
                      <a:pt x="2193" y="14730"/>
                      <a:pt x="2340" y="14992"/>
                      <a:pt x="2547" y="15215"/>
                    </a:cubicBezTo>
                    <a:cubicBezTo>
                      <a:pt x="2692" y="15369"/>
                      <a:pt x="2991" y="15715"/>
                      <a:pt x="3260" y="15715"/>
                    </a:cubicBezTo>
                    <a:cubicBezTo>
                      <a:pt x="3314" y="15715"/>
                      <a:pt x="3368" y="15701"/>
                      <a:pt x="3419" y="15667"/>
                    </a:cubicBezTo>
                    <a:cubicBezTo>
                      <a:pt x="3433" y="15658"/>
                      <a:pt x="3422" y="15645"/>
                      <a:pt x="3409" y="15645"/>
                    </a:cubicBezTo>
                    <a:cubicBezTo>
                      <a:pt x="3407" y="15645"/>
                      <a:pt x="3404" y="15645"/>
                      <a:pt x="3402" y="15646"/>
                    </a:cubicBezTo>
                    <a:cubicBezTo>
                      <a:pt x="3362" y="15660"/>
                      <a:pt x="3322" y="15667"/>
                      <a:pt x="3281" y="15667"/>
                    </a:cubicBezTo>
                    <a:cubicBezTo>
                      <a:pt x="2775" y="15667"/>
                      <a:pt x="2271" y="14602"/>
                      <a:pt x="2018" y="14354"/>
                    </a:cubicBezTo>
                    <a:cubicBezTo>
                      <a:pt x="1887" y="14213"/>
                      <a:pt x="1724" y="14104"/>
                      <a:pt x="1544" y="14038"/>
                    </a:cubicBezTo>
                    <a:cubicBezTo>
                      <a:pt x="1441" y="13869"/>
                      <a:pt x="1304" y="13722"/>
                      <a:pt x="1135" y="13608"/>
                    </a:cubicBezTo>
                    <a:cubicBezTo>
                      <a:pt x="863" y="13439"/>
                      <a:pt x="558" y="13308"/>
                      <a:pt x="269" y="13161"/>
                    </a:cubicBezTo>
                    <a:lnTo>
                      <a:pt x="258" y="13161"/>
                    </a:lnTo>
                    <a:lnTo>
                      <a:pt x="258" y="12758"/>
                    </a:lnTo>
                    <a:cubicBezTo>
                      <a:pt x="798" y="13030"/>
                      <a:pt x="1370" y="13166"/>
                      <a:pt x="1947" y="13352"/>
                    </a:cubicBezTo>
                    <a:cubicBezTo>
                      <a:pt x="2541" y="13542"/>
                      <a:pt x="3538" y="14011"/>
                      <a:pt x="3239" y="14785"/>
                    </a:cubicBezTo>
                    <a:cubicBezTo>
                      <a:pt x="3228" y="14816"/>
                      <a:pt x="3257" y="14838"/>
                      <a:pt x="3284" y="14838"/>
                    </a:cubicBezTo>
                    <a:cubicBezTo>
                      <a:pt x="3299" y="14838"/>
                      <a:pt x="3314" y="14830"/>
                      <a:pt x="3320" y="14812"/>
                    </a:cubicBezTo>
                    <a:cubicBezTo>
                      <a:pt x="3457" y="14327"/>
                      <a:pt x="3124" y="13788"/>
                      <a:pt x="2678" y="13553"/>
                    </a:cubicBezTo>
                    <a:cubicBezTo>
                      <a:pt x="2073" y="13243"/>
                      <a:pt x="1402" y="13106"/>
                      <a:pt x="776" y="12856"/>
                    </a:cubicBezTo>
                    <a:cubicBezTo>
                      <a:pt x="1046" y="12831"/>
                      <a:pt x="1303" y="12749"/>
                      <a:pt x="1578" y="12749"/>
                    </a:cubicBezTo>
                    <a:cubicBezTo>
                      <a:pt x="1608" y="12749"/>
                      <a:pt x="1639" y="12750"/>
                      <a:pt x="1669" y="12752"/>
                    </a:cubicBezTo>
                    <a:cubicBezTo>
                      <a:pt x="2089" y="12779"/>
                      <a:pt x="2443" y="12910"/>
                      <a:pt x="2743" y="13194"/>
                    </a:cubicBezTo>
                    <a:cubicBezTo>
                      <a:pt x="2747" y="13198"/>
                      <a:pt x="2752" y="13199"/>
                      <a:pt x="2756" y="13199"/>
                    </a:cubicBezTo>
                    <a:cubicBezTo>
                      <a:pt x="2770" y="13199"/>
                      <a:pt x="2782" y="13184"/>
                      <a:pt x="2770" y="13172"/>
                    </a:cubicBezTo>
                    <a:cubicBezTo>
                      <a:pt x="2410" y="12799"/>
                      <a:pt x="2004" y="12699"/>
                      <a:pt x="1567" y="12699"/>
                    </a:cubicBezTo>
                    <a:cubicBezTo>
                      <a:pt x="1264" y="12699"/>
                      <a:pt x="946" y="12747"/>
                      <a:pt x="618" y="12785"/>
                    </a:cubicBezTo>
                    <a:lnTo>
                      <a:pt x="612" y="12785"/>
                    </a:lnTo>
                    <a:cubicBezTo>
                      <a:pt x="503" y="12736"/>
                      <a:pt x="394" y="12681"/>
                      <a:pt x="291" y="12621"/>
                    </a:cubicBezTo>
                    <a:cubicBezTo>
                      <a:pt x="280" y="12616"/>
                      <a:pt x="269" y="12611"/>
                      <a:pt x="258" y="12611"/>
                    </a:cubicBezTo>
                    <a:cubicBezTo>
                      <a:pt x="253" y="12158"/>
                      <a:pt x="253" y="11706"/>
                      <a:pt x="253" y="11248"/>
                    </a:cubicBezTo>
                    <a:lnTo>
                      <a:pt x="253" y="11248"/>
                    </a:lnTo>
                    <a:cubicBezTo>
                      <a:pt x="345" y="11341"/>
                      <a:pt x="411" y="11455"/>
                      <a:pt x="509" y="11548"/>
                    </a:cubicBezTo>
                    <a:cubicBezTo>
                      <a:pt x="596" y="11624"/>
                      <a:pt x="689" y="11690"/>
                      <a:pt x="787" y="11750"/>
                    </a:cubicBezTo>
                    <a:cubicBezTo>
                      <a:pt x="1076" y="11924"/>
                      <a:pt x="1451" y="11984"/>
                      <a:pt x="1768" y="12098"/>
                    </a:cubicBezTo>
                    <a:cubicBezTo>
                      <a:pt x="2154" y="12224"/>
                      <a:pt x="2514" y="12414"/>
                      <a:pt x="2836" y="12665"/>
                    </a:cubicBezTo>
                    <a:cubicBezTo>
                      <a:pt x="3141" y="12910"/>
                      <a:pt x="3310" y="13215"/>
                      <a:pt x="3560" y="13504"/>
                    </a:cubicBezTo>
                    <a:cubicBezTo>
                      <a:pt x="3568" y="13512"/>
                      <a:pt x="3578" y="13516"/>
                      <a:pt x="3587" y="13516"/>
                    </a:cubicBezTo>
                    <a:cubicBezTo>
                      <a:pt x="3615" y="13516"/>
                      <a:pt x="3639" y="13485"/>
                      <a:pt x="3615" y="13461"/>
                    </a:cubicBezTo>
                    <a:cubicBezTo>
                      <a:pt x="3391" y="13188"/>
                      <a:pt x="3255" y="12899"/>
                      <a:pt x="2983" y="12665"/>
                    </a:cubicBezTo>
                    <a:cubicBezTo>
                      <a:pt x="2737" y="12453"/>
                      <a:pt x="2460" y="12278"/>
                      <a:pt x="2165" y="12147"/>
                    </a:cubicBezTo>
                    <a:cubicBezTo>
                      <a:pt x="1768" y="11973"/>
                      <a:pt x="1326" y="11891"/>
                      <a:pt x="939" y="11701"/>
                    </a:cubicBezTo>
                    <a:cubicBezTo>
                      <a:pt x="732" y="11608"/>
                      <a:pt x="558" y="11461"/>
                      <a:pt x="427" y="11276"/>
                    </a:cubicBezTo>
                    <a:cubicBezTo>
                      <a:pt x="378" y="11205"/>
                      <a:pt x="318" y="11150"/>
                      <a:pt x="247" y="11107"/>
                    </a:cubicBezTo>
                    <a:lnTo>
                      <a:pt x="247" y="10426"/>
                    </a:lnTo>
                    <a:lnTo>
                      <a:pt x="247" y="10371"/>
                    </a:lnTo>
                    <a:cubicBezTo>
                      <a:pt x="732" y="10731"/>
                      <a:pt x="1239" y="10878"/>
                      <a:pt x="1811" y="11090"/>
                    </a:cubicBezTo>
                    <a:cubicBezTo>
                      <a:pt x="2351" y="11297"/>
                      <a:pt x="3010" y="11592"/>
                      <a:pt x="3271" y="12115"/>
                    </a:cubicBezTo>
                    <a:cubicBezTo>
                      <a:pt x="3275" y="12120"/>
                      <a:pt x="3281" y="12123"/>
                      <a:pt x="3287" y="12123"/>
                    </a:cubicBezTo>
                    <a:cubicBezTo>
                      <a:pt x="3299" y="12123"/>
                      <a:pt x="3311" y="12113"/>
                      <a:pt x="3304" y="12098"/>
                    </a:cubicBezTo>
                    <a:cubicBezTo>
                      <a:pt x="3103" y="11679"/>
                      <a:pt x="2645" y="11385"/>
                      <a:pt x="2214" y="11183"/>
                    </a:cubicBezTo>
                    <a:cubicBezTo>
                      <a:pt x="1539" y="10867"/>
                      <a:pt x="847" y="10731"/>
                      <a:pt x="253" y="10262"/>
                    </a:cubicBezTo>
                    <a:lnTo>
                      <a:pt x="247" y="10262"/>
                    </a:lnTo>
                    <a:lnTo>
                      <a:pt x="247" y="9014"/>
                    </a:lnTo>
                    <a:cubicBezTo>
                      <a:pt x="503" y="9265"/>
                      <a:pt x="689" y="9575"/>
                      <a:pt x="1010" y="9772"/>
                    </a:cubicBezTo>
                    <a:cubicBezTo>
                      <a:pt x="1244" y="9908"/>
                      <a:pt x="1490" y="10022"/>
                      <a:pt x="1740" y="10126"/>
                    </a:cubicBezTo>
                    <a:cubicBezTo>
                      <a:pt x="2367" y="10382"/>
                      <a:pt x="3081" y="10633"/>
                      <a:pt x="3342" y="11281"/>
                    </a:cubicBezTo>
                    <a:cubicBezTo>
                      <a:pt x="3346" y="11294"/>
                      <a:pt x="3355" y="11299"/>
                      <a:pt x="3366" y="11299"/>
                    </a:cubicBezTo>
                    <a:cubicBezTo>
                      <a:pt x="3386" y="11299"/>
                      <a:pt x="3409" y="11279"/>
                      <a:pt x="3402" y="11254"/>
                    </a:cubicBezTo>
                    <a:cubicBezTo>
                      <a:pt x="3173" y="10709"/>
                      <a:pt x="2667" y="10404"/>
                      <a:pt x="2122" y="10169"/>
                    </a:cubicBezTo>
                    <a:cubicBezTo>
                      <a:pt x="1795" y="10028"/>
                      <a:pt x="1446" y="9908"/>
                      <a:pt x="1146" y="9723"/>
                    </a:cubicBezTo>
                    <a:cubicBezTo>
                      <a:pt x="917" y="9581"/>
                      <a:pt x="721" y="9396"/>
                      <a:pt x="563" y="9183"/>
                    </a:cubicBezTo>
                    <a:cubicBezTo>
                      <a:pt x="465" y="9052"/>
                      <a:pt x="394" y="8943"/>
                      <a:pt x="247" y="8862"/>
                    </a:cubicBezTo>
                    <a:lnTo>
                      <a:pt x="247" y="7979"/>
                    </a:lnTo>
                    <a:cubicBezTo>
                      <a:pt x="705" y="8377"/>
                      <a:pt x="1397" y="8567"/>
                      <a:pt x="1909" y="8867"/>
                    </a:cubicBezTo>
                    <a:cubicBezTo>
                      <a:pt x="2530" y="9227"/>
                      <a:pt x="3277" y="9733"/>
                      <a:pt x="3544" y="10404"/>
                    </a:cubicBezTo>
                    <a:cubicBezTo>
                      <a:pt x="3547" y="10413"/>
                      <a:pt x="3555" y="10416"/>
                      <a:pt x="3563" y="10416"/>
                    </a:cubicBezTo>
                    <a:cubicBezTo>
                      <a:pt x="3580" y="10416"/>
                      <a:pt x="3600" y="10400"/>
                      <a:pt x="3593" y="10382"/>
                    </a:cubicBezTo>
                    <a:cubicBezTo>
                      <a:pt x="3380" y="9810"/>
                      <a:pt x="2808" y="9336"/>
                      <a:pt x="2296" y="8998"/>
                    </a:cubicBezTo>
                    <a:cubicBezTo>
                      <a:pt x="1926" y="8764"/>
                      <a:pt x="1533" y="8546"/>
                      <a:pt x="1135" y="8360"/>
                    </a:cubicBezTo>
                    <a:cubicBezTo>
                      <a:pt x="830" y="8208"/>
                      <a:pt x="476" y="8072"/>
                      <a:pt x="247" y="7821"/>
                    </a:cubicBezTo>
                    <a:lnTo>
                      <a:pt x="247" y="7456"/>
                    </a:lnTo>
                    <a:cubicBezTo>
                      <a:pt x="569" y="7717"/>
                      <a:pt x="1125" y="7745"/>
                      <a:pt x="1506" y="7854"/>
                    </a:cubicBezTo>
                    <a:cubicBezTo>
                      <a:pt x="2214" y="8055"/>
                      <a:pt x="2634" y="8431"/>
                      <a:pt x="3021" y="9014"/>
                    </a:cubicBezTo>
                    <a:cubicBezTo>
                      <a:pt x="3025" y="9020"/>
                      <a:pt x="3031" y="9022"/>
                      <a:pt x="3037" y="9022"/>
                    </a:cubicBezTo>
                    <a:cubicBezTo>
                      <a:pt x="3049" y="9022"/>
                      <a:pt x="3061" y="9014"/>
                      <a:pt x="3053" y="9003"/>
                    </a:cubicBezTo>
                    <a:cubicBezTo>
                      <a:pt x="2786" y="8595"/>
                      <a:pt x="2487" y="8175"/>
                      <a:pt x="2018" y="7963"/>
                    </a:cubicBezTo>
                    <a:cubicBezTo>
                      <a:pt x="1697" y="7821"/>
                      <a:pt x="1364" y="7739"/>
                      <a:pt x="1032" y="7630"/>
                    </a:cubicBezTo>
                    <a:cubicBezTo>
                      <a:pt x="781" y="7554"/>
                      <a:pt x="482" y="7505"/>
                      <a:pt x="296" y="7303"/>
                    </a:cubicBezTo>
                    <a:cubicBezTo>
                      <a:pt x="285" y="7292"/>
                      <a:pt x="269" y="7281"/>
                      <a:pt x="247" y="7281"/>
                    </a:cubicBezTo>
                    <a:lnTo>
                      <a:pt x="247" y="6279"/>
                    </a:lnTo>
                    <a:cubicBezTo>
                      <a:pt x="476" y="6497"/>
                      <a:pt x="792" y="6682"/>
                      <a:pt x="1037" y="6851"/>
                    </a:cubicBezTo>
                    <a:cubicBezTo>
                      <a:pt x="1419" y="7118"/>
                      <a:pt x="1827" y="7347"/>
                      <a:pt x="2209" y="7614"/>
                    </a:cubicBezTo>
                    <a:cubicBezTo>
                      <a:pt x="2983" y="8126"/>
                      <a:pt x="3615" y="8818"/>
                      <a:pt x="4067" y="9630"/>
                    </a:cubicBezTo>
                    <a:cubicBezTo>
                      <a:pt x="4072" y="9642"/>
                      <a:pt x="4082" y="9647"/>
                      <a:pt x="4093" y="9647"/>
                    </a:cubicBezTo>
                    <a:cubicBezTo>
                      <a:pt x="4116" y="9647"/>
                      <a:pt x="4142" y="9623"/>
                      <a:pt x="4127" y="9597"/>
                    </a:cubicBezTo>
                    <a:cubicBezTo>
                      <a:pt x="3713" y="8829"/>
                      <a:pt x="3206" y="8208"/>
                      <a:pt x="2476" y="7679"/>
                    </a:cubicBezTo>
                    <a:cubicBezTo>
                      <a:pt x="2100" y="7407"/>
                      <a:pt x="1691" y="7178"/>
                      <a:pt x="1310" y="6911"/>
                    </a:cubicBezTo>
                    <a:cubicBezTo>
                      <a:pt x="1103" y="6764"/>
                      <a:pt x="901" y="6611"/>
                      <a:pt x="705" y="6453"/>
                    </a:cubicBezTo>
                    <a:cubicBezTo>
                      <a:pt x="552" y="6328"/>
                      <a:pt x="373" y="6230"/>
                      <a:pt x="247" y="6077"/>
                    </a:cubicBezTo>
                    <a:lnTo>
                      <a:pt x="247" y="5728"/>
                    </a:lnTo>
                    <a:lnTo>
                      <a:pt x="247" y="5598"/>
                    </a:lnTo>
                    <a:cubicBezTo>
                      <a:pt x="574" y="5859"/>
                      <a:pt x="994" y="5995"/>
                      <a:pt x="1375" y="6170"/>
                    </a:cubicBezTo>
                    <a:cubicBezTo>
                      <a:pt x="2111" y="6502"/>
                      <a:pt x="2667" y="7009"/>
                      <a:pt x="3217" y="7576"/>
                    </a:cubicBezTo>
                    <a:cubicBezTo>
                      <a:pt x="3223" y="7581"/>
                      <a:pt x="3229" y="7584"/>
                      <a:pt x="3235" y="7584"/>
                    </a:cubicBezTo>
                    <a:cubicBezTo>
                      <a:pt x="3252" y="7584"/>
                      <a:pt x="3266" y="7565"/>
                      <a:pt x="3250" y="7548"/>
                    </a:cubicBezTo>
                    <a:cubicBezTo>
                      <a:pt x="2819" y="7074"/>
                      <a:pt x="2367" y="6573"/>
                      <a:pt x="1778" y="6257"/>
                    </a:cubicBezTo>
                    <a:cubicBezTo>
                      <a:pt x="1283" y="5985"/>
                      <a:pt x="656" y="5816"/>
                      <a:pt x="253" y="5418"/>
                    </a:cubicBezTo>
                    <a:cubicBezTo>
                      <a:pt x="253" y="5162"/>
                      <a:pt x="258" y="4906"/>
                      <a:pt x="258" y="4644"/>
                    </a:cubicBezTo>
                    <a:cubicBezTo>
                      <a:pt x="405" y="4715"/>
                      <a:pt x="580" y="4753"/>
                      <a:pt x="705" y="4840"/>
                    </a:cubicBezTo>
                    <a:cubicBezTo>
                      <a:pt x="863" y="4944"/>
                      <a:pt x="988" y="5096"/>
                      <a:pt x="1152" y="5194"/>
                    </a:cubicBezTo>
                    <a:cubicBezTo>
                      <a:pt x="1223" y="5238"/>
                      <a:pt x="1299" y="5276"/>
                      <a:pt x="1375" y="5303"/>
                    </a:cubicBezTo>
                    <a:cubicBezTo>
                      <a:pt x="1371" y="5330"/>
                      <a:pt x="1394" y="5348"/>
                      <a:pt x="1417" y="5348"/>
                    </a:cubicBezTo>
                    <a:cubicBezTo>
                      <a:pt x="1427" y="5348"/>
                      <a:pt x="1438" y="5345"/>
                      <a:pt x="1446" y="5336"/>
                    </a:cubicBezTo>
                    <a:lnTo>
                      <a:pt x="1468" y="5325"/>
                    </a:lnTo>
                    <a:cubicBezTo>
                      <a:pt x="1490" y="5331"/>
                      <a:pt x="1511" y="5331"/>
                      <a:pt x="1539" y="5336"/>
                    </a:cubicBezTo>
                    <a:cubicBezTo>
                      <a:pt x="1539" y="5347"/>
                      <a:pt x="1544" y="5353"/>
                      <a:pt x="1550" y="5363"/>
                    </a:cubicBezTo>
                    <a:cubicBezTo>
                      <a:pt x="1817" y="5739"/>
                      <a:pt x="2220" y="5952"/>
                      <a:pt x="2601" y="6203"/>
                    </a:cubicBezTo>
                    <a:cubicBezTo>
                      <a:pt x="3070" y="6513"/>
                      <a:pt x="3446" y="6944"/>
                      <a:pt x="3691" y="7450"/>
                    </a:cubicBezTo>
                    <a:cubicBezTo>
                      <a:pt x="4105" y="8284"/>
                      <a:pt x="4274" y="9352"/>
                      <a:pt x="4988" y="10017"/>
                    </a:cubicBezTo>
                    <a:lnTo>
                      <a:pt x="4993" y="10017"/>
                    </a:lnTo>
                    <a:cubicBezTo>
                      <a:pt x="4312" y="9216"/>
                      <a:pt x="4203" y="8088"/>
                      <a:pt x="3675" y="7200"/>
                    </a:cubicBezTo>
                    <a:cubicBezTo>
                      <a:pt x="3462" y="6835"/>
                      <a:pt x="3201" y="6480"/>
                      <a:pt x="2841" y="6230"/>
                    </a:cubicBezTo>
                    <a:cubicBezTo>
                      <a:pt x="2454" y="5957"/>
                      <a:pt x="2002" y="5739"/>
                      <a:pt x="1713" y="5358"/>
                    </a:cubicBezTo>
                    <a:lnTo>
                      <a:pt x="1713" y="5358"/>
                    </a:lnTo>
                    <a:cubicBezTo>
                      <a:pt x="1806" y="5363"/>
                      <a:pt x="1909" y="5363"/>
                      <a:pt x="2018" y="5369"/>
                    </a:cubicBezTo>
                    <a:cubicBezTo>
                      <a:pt x="2296" y="5374"/>
                      <a:pt x="2552" y="5456"/>
                      <a:pt x="2814" y="5521"/>
                    </a:cubicBezTo>
                    <a:cubicBezTo>
                      <a:pt x="2814" y="5521"/>
                      <a:pt x="2814" y="5521"/>
                      <a:pt x="2819" y="5527"/>
                    </a:cubicBezTo>
                    <a:cubicBezTo>
                      <a:pt x="3043" y="5669"/>
                      <a:pt x="3206" y="5870"/>
                      <a:pt x="3391" y="6034"/>
                    </a:cubicBezTo>
                    <a:cubicBezTo>
                      <a:pt x="3386" y="6039"/>
                      <a:pt x="3386" y="6055"/>
                      <a:pt x="3391" y="6066"/>
                    </a:cubicBezTo>
                    <a:cubicBezTo>
                      <a:pt x="3598" y="6273"/>
                      <a:pt x="3822" y="6568"/>
                      <a:pt x="4072" y="6856"/>
                    </a:cubicBezTo>
                    <a:cubicBezTo>
                      <a:pt x="4067" y="6867"/>
                      <a:pt x="4067" y="6884"/>
                      <a:pt x="4083" y="6889"/>
                    </a:cubicBezTo>
                    <a:lnTo>
                      <a:pt x="4105" y="6889"/>
                    </a:lnTo>
                    <a:cubicBezTo>
                      <a:pt x="4230" y="7036"/>
                      <a:pt x="4367" y="7172"/>
                      <a:pt x="4514" y="7298"/>
                    </a:cubicBezTo>
                    <a:cubicBezTo>
                      <a:pt x="4536" y="7581"/>
                      <a:pt x="4650" y="7843"/>
                      <a:pt x="4830" y="8055"/>
                    </a:cubicBezTo>
                    <a:cubicBezTo>
                      <a:pt x="4694" y="8453"/>
                      <a:pt x="4830" y="8774"/>
                      <a:pt x="5081" y="9063"/>
                    </a:cubicBezTo>
                    <a:cubicBezTo>
                      <a:pt x="4933" y="9793"/>
                      <a:pt x="5059" y="10589"/>
                      <a:pt x="5282" y="11292"/>
                    </a:cubicBezTo>
                    <a:cubicBezTo>
                      <a:pt x="5331" y="11439"/>
                      <a:pt x="5386" y="11586"/>
                      <a:pt x="5451" y="11728"/>
                    </a:cubicBezTo>
                    <a:cubicBezTo>
                      <a:pt x="5448" y="11727"/>
                      <a:pt x="5444" y="11727"/>
                      <a:pt x="5441" y="11727"/>
                    </a:cubicBezTo>
                    <a:cubicBezTo>
                      <a:pt x="5417" y="11727"/>
                      <a:pt x="5396" y="11742"/>
                      <a:pt x="5391" y="11766"/>
                    </a:cubicBezTo>
                    <a:cubicBezTo>
                      <a:pt x="5260" y="12932"/>
                      <a:pt x="5369" y="14114"/>
                      <a:pt x="5718" y="15242"/>
                    </a:cubicBezTo>
                    <a:cubicBezTo>
                      <a:pt x="5794" y="15488"/>
                      <a:pt x="5887" y="15733"/>
                      <a:pt x="5990" y="15973"/>
                    </a:cubicBezTo>
                    <a:lnTo>
                      <a:pt x="5990" y="15983"/>
                    </a:lnTo>
                    <a:cubicBezTo>
                      <a:pt x="5990" y="15994"/>
                      <a:pt x="5996" y="16000"/>
                      <a:pt x="6001" y="16005"/>
                    </a:cubicBezTo>
                    <a:cubicBezTo>
                      <a:pt x="6132" y="16332"/>
                      <a:pt x="6263" y="16654"/>
                      <a:pt x="6366" y="16986"/>
                    </a:cubicBezTo>
                    <a:cubicBezTo>
                      <a:pt x="6514" y="17449"/>
                      <a:pt x="6612" y="17923"/>
                      <a:pt x="6672" y="18403"/>
                    </a:cubicBezTo>
                    <a:cubicBezTo>
                      <a:pt x="6669" y="18402"/>
                      <a:pt x="6666" y="18402"/>
                      <a:pt x="6663" y="18402"/>
                    </a:cubicBezTo>
                    <a:cubicBezTo>
                      <a:pt x="6644" y="18402"/>
                      <a:pt x="6627" y="18417"/>
                      <a:pt x="6623" y="18436"/>
                    </a:cubicBezTo>
                    <a:cubicBezTo>
                      <a:pt x="6595" y="18664"/>
                      <a:pt x="6623" y="18904"/>
                      <a:pt x="6715" y="19117"/>
                    </a:cubicBezTo>
                    <a:cubicBezTo>
                      <a:pt x="6612" y="19563"/>
                      <a:pt x="6557" y="20016"/>
                      <a:pt x="6552" y="20473"/>
                    </a:cubicBezTo>
                    <a:cubicBezTo>
                      <a:pt x="6552" y="20947"/>
                      <a:pt x="6617" y="21416"/>
                      <a:pt x="6541" y="21885"/>
                    </a:cubicBezTo>
                    <a:cubicBezTo>
                      <a:pt x="6538" y="21905"/>
                      <a:pt x="6551" y="21914"/>
                      <a:pt x="6566" y="21914"/>
                    </a:cubicBezTo>
                    <a:cubicBezTo>
                      <a:pt x="6579" y="21914"/>
                      <a:pt x="6593" y="21906"/>
                      <a:pt x="6595" y="21890"/>
                    </a:cubicBezTo>
                    <a:cubicBezTo>
                      <a:pt x="6693" y="21422"/>
                      <a:pt x="6639" y="20958"/>
                      <a:pt x="6666" y="20484"/>
                    </a:cubicBezTo>
                    <a:cubicBezTo>
                      <a:pt x="6683" y="20087"/>
                      <a:pt x="6732" y="19689"/>
                      <a:pt x="6802" y="19296"/>
                    </a:cubicBezTo>
                    <a:cubicBezTo>
                      <a:pt x="6900" y="19476"/>
                      <a:pt x="7026" y="19645"/>
                      <a:pt x="7173" y="19792"/>
                    </a:cubicBezTo>
                    <a:cubicBezTo>
                      <a:pt x="7151" y="20163"/>
                      <a:pt x="7124" y="20561"/>
                      <a:pt x="7184" y="20926"/>
                    </a:cubicBezTo>
                    <a:cubicBezTo>
                      <a:pt x="7249" y="21296"/>
                      <a:pt x="7347" y="21667"/>
                      <a:pt x="7364" y="22048"/>
                    </a:cubicBezTo>
                    <a:cubicBezTo>
                      <a:pt x="7364" y="22062"/>
                      <a:pt x="7377" y="22069"/>
                      <a:pt x="7392" y="22069"/>
                    </a:cubicBezTo>
                    <a:cubicBezTo>
                      <a:pt x="7406" y="22069"/>
                      <a:pt x="7421" y="22062"/>
                      <a:pt x="7424" y="22048"/>
                    </a:cubicBezTo>
                    <a:cubicBezTo>
                      <a:pt x="7429" y="21661"/>
                      <a:pt x="7325" y="21296"/>
                      <a:pt x="7287" y="20915"/>
                    </a:cubicBezTo>
                    <a:cubicBezTo>
                      <a:pt x="7249" y="20572"/>
                      <a:pt x="7276" y="20234"/>
                      <a:pt x="7271" y="19890"/>
                    </a:cubicBezTo>
                    <a:lnTo>
                      <a:pt x="7271" y="19890"/>
                    </a:lnTo>
                    <a:cubicBezTo>
                      <a:pt x="7287" y="19907"/>
                      <a:pt x="7309" y="19923"/>
                      <a:pt x="7325" y="19939"/>
                    </a:cubicBezTo>
                    <a:cubicBezTo>
                      <a:pt x="7451" y="20038"/>
                      <a:pt x="7587" y="20136"/>
                      <a:pt x="7723" y="20228"/>
                    </a:cubicBezTo>
                    <a:cubicBezTo>
                      <a:pt x="7903" y="20664"/>
                      <a:pt x="7914" y="21247"/>
                      <a:pt x="7925" y="21710"/>
                    </a:cubicBezTo>
                    <a:cubicBezTo>
                      <a:pt x="7925" y="21728"/>
                      <a:pt x="7941" y="21738"/>
                      <a:pt x="7956" y="21738"/>
                    </a:cubicBezTo>
                    <a:cubicBezTo>
                      <a:pt x="7968" y="21738"/>
                      <a:pt x="7979" y="21731"/>
                      <a:pt x="7979" y="21716"/>
                    </a:cubicBezTo>
                    <a:cubicBezTo>
                      <a:pt x="7979" y="21269"/>
                      <a:pt x="7979" y="20746"/>
                      <a:pt x="7838" y="20310"/>
                    </a:cubicBezTo>
                    <a:lnTo>
                      <a:pt x="7838" y="20310"/>
                    </a:lnTo>
                    <a:cubicBezTo>
                      <a:pt x="8219" y="20566"/>
                      <a:pt x="8584" y="20833"/>
                      <a:pt x="8759" y="21264"/>
                    </a:cubicBezTo>
                    <a:cubicBezTo>
                      <a:pt x="8764" y="21276"/>
                      <a:pt x="8775" y="21282"/>
                      <a:pt x="8787" y="21282"/>
                    </a:cubicBezTo>
                    <a:cubicBezTo>
                      <a:pt x="8810" y="21282"/>
                      <a:pt x="8837" y="21260"/>
                      <a:pt x="8829" y="21231"/>
                    </a:cubicBezTo>
                    <a:cubicBezTo>
                      <a:pt x="8644" y="20730"/>
                      <a:pt x="8214" y="20435"/>
                      <a:pt x="7778" y="20130"/>
                    </a:cubicBezTo>
                    <a:cubicBezTo>
                      <a:pt x="7511" y="19945"/>
                      <a:pt x="7233" y="19743"/>
                      <a:pt x="7048" y="19476"/>
                    </a:cubicBezTo>
                    <a:cubicBezTo>
                      <a:pt x="7015" y="19427"/>
                      <a:pt x="6982" y="19373"/>
                      <a:pt x="6950" y="19313"/>
                    </a:cubicBezTo>
                    <a:lnTo>
                      <a:pt x="6950" y="19313"/>
                    </a:lnTo>
                    <a:cubicBezTo>
                      <a:pt x="7053" y="19367"/>
                      <a:pt x="7162" y="19405"/>
                      <a:pt x="7271" y="19438"/>
                    </a:cubicBezTo>
                    <a:cubicBezTo>
                      <a:pt x="7614" y="19531"/>
                      <a:pt x="7914" y="19727"/>
                      <a:pt x="8148" y="19994"/>
                    </a:cubicBezTo>
                    <a:cubicBezTo>
                      <a:pt x="8153" y="19999"/>
                      <a:pt x="8159" y="20001"/>
                      <a:pt x="8165" y="20001"/>
                    </a:cubicBezTo>
                    <a:cubicBezTo>
                      <a:pt x="8184" y="20001"/>
                      <a:pt x="8203" y="19977"/>
                      <a:pt x="8186" y="19956"/>
                    </a:cubicBezTo>
                    <a:cubicBezTo>
                      <a:pt x="8023" y="19760"/>
                      <a:pt x="7832" y="19569"/>
                      <a:pt x="7592" y="19454"/>
                    </a:cubicBezTo>
                    <a:cubicBezTo>
                      <a:pt x="7440" y="19389"/>
                      <a:pt x="7282" y="19340"/>
                      <a:pt x="7135" y="19269"/>
                    </a:cubicBezTo>
                    <a:cubicBezTo>
                      <a:pt x="7129" y="18942"/>
                      <a:pt x="7206" y="18621"/>
                      <a:pt x="7206" y="18288"/>
                    </a:cubicBezTo>
                    <a:cubicBezTo>
                      <a:pt x="7206" y="17983"/>
                      <a:pt x="7195" y="17678"/>
                      <a:pt x="7184" y="17373"/>
                    </a:cubicBezTo>
                    <a:cubicBezTo>
                      <a:pt x="7146" y="16610"/>
                      <a:pt x="7129" y="15847"/>
                      <a:pt x="7086" y="15090"/>
                    </a:cubicBezTo>
                    <a:cubicBezTo>
                      <a:pt x="7058" y="14599"/>
                      <a:pt x="7048" y="14060"/>
                      <a:pt x="6813" y="13608"/>
                    </a:cubicBezTo>
                    <a:cubicBezTo>
                      <a:pt x="6781" y="13548"/>
                      <a:pt x="6748" y="13488"/>
                      <a:pt x="6715" y="13428"/>
                    </a:cubicBezTo>
                    <a:cubicBezTo>
                      <a:pt x="6530" y="12453"/>
                      <a:pt x="6089" y="11668"/>
                      <a:pt x="5315" y="10992"/>
                    </a:cubicBezTo>
                    <a:cubicBezTo>
                      <a:pt x="5179" y="10398"/>
                      <a:pt x="5102" y="9788"/>
                      <a:pt x="5189" y="9183"/>
                    </a:cubicBezTo>
                    <a:lnTo>
                      <a:pt x="5189" y="9183"/>
                    </a:lnTo>
                    <a:cubicBezTo>
                      <a:pt x="5222" y="9216"/>
                      <a:pt x="5255" y="9243"/>
                      <a:pt x="5288" y="9276"/>
                    </a:cubicBezTo>
                    <a:cubicBezTo>
                      <a:pt x="5353" y="9336"/>
                      <a:pt x="5429" y="9401"/>
                      <a:pt x="5500" y="9461"/>
                    </a:cubicBezTo>
                    <a:cubicBezTo>
                      <a:pt x="5478" y="9466"/>
                      <a:pt x="5467" y="9488"/>
                      <a:pt x="5473" y="9510"/>
                    </a:cubicBezTo>
                    <a:cubicBezTo>
                      <a:pt x="5598" y="10006"/>
                      <a:pt x="5800" y="10475"/>
                      <a:pt x="6078" y="10900"/>
                    </a:cubicBezTo>
                    <a:cubicBezTo>
                      <a:pt x="6312" y="11248"/>
                      <a:pt x="6759" y="11799"/>
                      <a:pt x="6677" y="12235"/>
                    </a:cubicBezTo>
                    <a:cubicBezTo>
                      <a:pt x="6674" y="12255"/>
                      <a:pt x="6690" y="12266"/>
                      <a:pt x="6706" y="12266"/>
                    </a:cubicBezTo>
                    <a:cubicBezTo>
                      <a:pt x="6720" y="12266"/>
                      <a:pt x="6734" y="12258"/>
                      <a:pt x="6737" y="12240"/>
                    </a:cubicBezTo>
                    <a:cubicBezTo>
                      <a:pt x="6808" y="11880"/>
                      <a:pt x="6552" y="11477"/>
                      <a:pt x="6366" y="11177"/>
                    </a:cubicBezTo>
                    <a:cubicBezTo>
                      <a:pt x="6023" y="10638"/>
                      <a:pt x="5762" y="10148"/>
                      <a:pt x="5593" y="9537"/>
                    </a:cubicBezTo>
                    <a:lnTo>
                      <a:pt x="5593" y="9537"/>
                    </a:lnTo>
                    <a:cubicBezTo>
                      <a:pt x="5980" y="9870"/>
                      <a:pt x="6350" y="10191"/>
                      <a:pt x="6584" y="10660"/>
                    </a:cubicBezTo>
                    <a:cubicBezTo>
                      <a:pt x="6588" y="10667"/>
                      <a:pt x="6594" y="10670"/>
                      <a:pt x="6600" y="10670"/>
                    </a:cubicBezTo>
                    <a:cubicBezTo>
                      <a:pt x="6610" y="10670"/>
                      <a:pt x="6621" y="10660"/>
                      <a:pt x="6617" y="10649"/>
                    </a:cubicBezTo>
                    <a:cubicBezTo>
                      <a:pt x="6410" y="10197"/>
                      <a:pt x="6089" y="9837"/>
                      <a:pt x="5707" y="9510"/>
                    </a:cubicBezTo>
                    <a:cubicBezTo>
                      <a:pt x="5533" y="9368"/>
                      <a:pt x="5369" y="9216"/>
                      <a:pt x="5206" y="9052"/>
                    </a:cubicBezTo>
                    <a:cubicBezTo>
                      <a:pt x="5206" y="9036"/>
                      <a:pt x="5189" y="9020"/>
                      <a:pt x="5173" y="9014"/>
                    </a:cubicBezTo>
                    <a:cubicBezTo>
                      <a:pt x="4966" y="8774"/>
                      <a:pt x="4830" y="8507"/>
                      <a:pt x="4917" y="8159"/>
                    </a:cubicBezTo>
                    <a:lnTo>
                      <a:pt x="4917" y="8159"/>
                    </a:lnTo>
                    <a:cubicBezTo>
                      <a:pt x="5132" y="8374"/>
                      <a:pt x="5414" y="8522"/>
                      <a:pt x="5719" y="8522"/>
                    </a:cubicBezTo>
                    <a:cubicBezTo>
                      <a:pt x="5762" y="8522"/>
                      <a:pt x="5805" y="8519"/>
                      <a:pt x="5849" y="8513"/>
                    </a:cubicBezTo>
                    <a:cubicBezTo>
                      <a:pt x="5874" y="8513"/>
                      <a:pt x="5871" y="8474"/>
                      <a:pt x="5848" y="8474"/>
                    </a:cubicBezTo>
                    <a:cubicBezTo>
                      <a:pt x="5847" y="8474"/>
                      <a:pt x="5845" y="8474"/>
                      <a:pt x="5843" y="8475"/>
                    </a:cubicBezTo>
                    <a:cubicBezTo>
                      <a:pt x="5835" y="8475"/>
                      <a:pt x="5827" y="8475"/>
                      <a:pt x="5819" y="8475"/>
                    </a:cubicBezTo>
                    <a:cubicBezTo>
                      <a:pt x="5484" y="8475"/>
                      <a:pt x="5157" y="8262"/>
                      <a:pt x="4939" y="8039"/>
                    </a:cubicBezTo>
                    <a:cubicBezTo>
                      <a:pt x="4933" y="8028"/>
                      <a:pt x="4928" y="8023"/>
                      <a:pt x="4917" y="8017"/>
                    </a:cubicBezTo>
                    <a:cubicBezTo>
                      <a:pt x="4797" y="7897"/>
                      <a:pt x="4710" y="7745"/>
                      <a:pt x="4666" y="7581"/>
                    </a:cubicBezTo>
                    <a:cubicBezTo>
                      <a:pt x="4650" y="7516"/>
                      <a:pt x="4634" y="7450"/>
                      <a:pt x="4617" y="7390"/>
                    </a:cubicBezTo>
                    <a:lnTo>
                      <a:pt x="4617" y="7390"/>
                    </a:lnTo>
                    <a:cubicBezTo>
                      <a:pt x="4884" y="7604"/>
                      <a:pt x="5178" y="7751"/>
                      <a:pt x="5501" y="7751"/>
                    </a:cubicBezTo>
                    <a:cubicBezTo>
                      <a:pt x="5640" y="7751"/>
                      <a:pt x="5785" y="7723"/>
                      <a:pt x="5936" y="7663"/>
                    </a:cubicBezTo>
                    <a:cubicBezTo>
                      <a:pt x="5947" y="7657"/>
                      <a:pt x="5941" y="7641"/>
                      <a:pt x="5931" y="7641"/>
                    </a:cubicBezTo>
                    <a:cubicBezTo>
                      <a:pt x="5817" y="7673"/>
                      <a:pt x="5706" y="7688"/>
                      <a:pt x="5599" y="7688"/>
                    </a:cubicBezTo>
                    <a:cubicBezTo>
                      <a:pt x="5322" y="7688"/>
                      <a:pt x="5069" y="7590"/>
                      <a:pt x="4841" y="7445"/>
                    </a:cubicBezTo>
                    <a:cubicBezTo>
                      <a:pt x="5260" y="7407"/>
                      <a:pt x="5783" y="7178"/>
                      <a:pt x="5854" y="6753"/>
                    </a:cubicBezTo>
                    <a:cubicBezTo>
                      <a:pt x="5857" y="6737"/>
                      <a:pt x="5845" y="6728"/>
                      <a:pt x="5831" y="6728"/>
                    </a:cubicBezTo>
                    <a:cubicBezTo>
                      <a:pt x="5817" y="6728"/>
                      <a:pt x="5803" y="6737"/>
                      <a:pt x="5800" y="6753"/>
                    </a:cubicBezTo>
                    <a:cubicBezTo>
                      <a:pt x="5740" y="7047"/>
                      <a:pt x="5424" y="7243"/>
                      <a:pt x="5108" y="7330"/>
                    </a:cubicBezTo>
                    <a:cubicBezTo>
                      <a:pt x="5184" y="7183"/>
                      <a:pt x="5233" y="7042"/>
                      <a:pt x="5364" y="6927"/>
                    </a:cubicBezTo>
                    <a:cubicBezTo>
                      <a:pt x="5377" y="6914"/>
                      <a:pt x="5366" y="6895"/>
                      <a:pt x="5350" y="6895"/>
                    </a:cubicBezTo>
                    <a:cubicBezTo>
                      <a:pt x="5346" y="6895"/>
                      <a:pt x="5341" y="6896"/>
                      <a:pt x="5337" y="6900"/>
                    </a:cubicBezTo>
                    <a:cubicBezTo>
                      <a:pt x="5184" y="6998"/>
                      <a:pt x="5075" y="7145"/>
                      <a:pt x="5021" y="7314"/>
                    </a:cubicBezTo>
                    <a:cubicBezTo>
                      <a:pt x="5015" y="7325"/>
                      <a:pt x="5021" y="7341"/>
                      <a:pt x="5026" y="7352"/>
                    </a:cubicBezTo>
                    <a:cubicBezTo>
                      <a:pt x="4939" y="7374"/>
                      <a:pt x="4846" y="7385"/>
                      <a:pt x="4754" y="7385"/>
                    </a:cubicBezTo>
                    <a:cubicBezTo>
                      <a:pt x="4601" y="7276"/>
                      <a:pt x="4459" y="7145"/>
                      <a:pt x="4329" y="7009"/>
                    </a:cubicBezTo>
                    <a:cubicBezTo>
                      <a:pt x="4296" y="6976"/>
                      <a:pt x="4263" y="6938"/>
                      <a:pt x="4236" y="6905"/>
                    </a:cubicBezTo>
                    <a:lnTo>
                      <a:pt x="4236" y="6905"/>
                    </a:lnTo>
                    <a:cubicBezTo>
                      <a:pt x="4315" y="6916"/>
                      <a:pt x="4399" y="6921"/>
                      <a:pt x="4485" y="6921"/>
                    </a:cubicBezTo>
                    <a:cubicBezTo>
                      <a:pt x="4914" y="6921"/>
                      <a:pt x="5398" y="6787"/>
                      <a:pt x="5538" y="6415"/>
                    </a:cubicBezTo>
                    <a:cubicBezTo>
                      <a:pt x="5542" y="6402"/>
                      <a:pt x="5530" y="6392"/>
                      <a:pt x="5520" y="6392"/>
                    </a:cubicBezTo>
                    <a:cubicBezTo>
                      <a:pt x="5514" y="6392"/>
                      <a:pt x="5508" y="6396"/>
                      <a:pt x="5506" y="6404"/>
                    </a:cubicBezTo>
                    <a:cubicBezTo>
                      <a:pt x="5413" y="6606"/>
                      <a:pt x="5233" y="6720"/>
                      <a:pt x="5015" y="6786"/>
                    </a:cubicBezTo>
                    <a:cubicBezTo>
                      <a:pt x="5075" y="6677"/>
                      <a:pt x="5108" y="6562"/>
                      <a:pt x="5157" y="6453"/>
                    </a:cubicBezTo>
                    <a:cubicBezTo>
                      <a:pt x="5217" y="6333"/>
                      <a:pt x="5288" y="6224"/>
                      <a:pt x="5375" y="6126"/>
                    </a:cubicBezTo>
                    <a:cubicBezTo>
                      <a:pt x="5379" y="6113"/>
                      <a:pt x="5373" y="6103"/>
                      <a:pt x="5361" y="6103"/>
                    </a:cubicBezTo>
                    <a:cubicBezTo>
                      <a:pt x="5359" y="6103"/>
                      <a:pt x="5356" y="6104"/>
                      <a:pt x="5353" y="6104"/>
                    </a:cubicBezTo>
                    <a:cubicBezTo>
                      <a:pt x="5113" y="6224"/>
                      <a:pt x="5037" y="6540"/>
                      <a:pt x="4939" y="6758"/>
                    </a:cubicBezTo>
                    <a:cubicBezTo>
                      <a:pt x="4933" y="6775"/>
                      <a:pt x="4939" y="6791"/>
                      <a:pt x="4955" y="6802"/>
                    </a:cubicBezTo>
                    <a:cubicBezTo>
                      <a:pt x="4781" y="6839"/>
                      <a:pt x="4604" y="6858"/>
                      <a:pt x="4428" y="6858"/>
                    </a:cubicBezTo>
                    <a:cubicBezTo>
                      <a:pt x="4345" y="6858"/>
                      <a:pt x="4263" y="6854"/>
                      <a:pt x="4181" y="6846"/>
                    </a:cubicBezTo>
                    <a:cubicBezTo>
                      <a:pt x="4121" y="6780"/>
                      <a:pt x="4067" y="6709"/>
                      <a:pt x="4007" y="6644"/>
                    </a:cubicBezTo>
                    <a:cubicBezTo>
                      <a:pt x="4105" y="6628"/>
                      <a:pt x="4198" y="6600"/>
                      <a:pt x="4290" y="6573"/>
                    </a:cubicBezTo>
                    <a:cubicBezTo>
                      <a:pt x="4296" y="6579"/>
                      <a:pt x="4296" y="6579"/>
                      <a:pt x="4301" y="6584"/>
                    </a:cubicBezTo>
                    <a:cubicBezTo>
                      <a:pt x="4356" y="6628"/>
                      <a:pt x="4432" y="6643"/>
                      <a:pt x="4511" y="6643"/>
                    </a:cubicBezTo>
                    <a:cubicBezTo>
                      <a:pt x="4597" y="6643"/>
                      <a:pt x="4688" y="6625"/>
                      <a:pt x="4759" y="6611"/>
                    </a:cubicBezTo>
                    <a:cubicBezTo>
                      <a:pt x="4774" y="6611"/>
                      <a:pt x="4771" y="6583"/>
                      <a:pt x="4757" y="6583"/>
                    </a:cubicBezTo>
                    <a:cubicBezTo>
                      <a:pt x="4756" y="6583"/>
                      <a:pt x="4755" y="6584"/>
                      <a:pt x="4754" y="6584"/>
                    </a:cubicBezTo>
                    <a:cubicBezTo>
                      <a:pt x="4715" y="6590"/>
                      <a:pt x="4677" y="6593"/>
                      <a:pt x="4639" y="6593"/>
                    </a:cubicBezTo>
                    <a:cubicBezTo>
                      <a:pt x="4547" y="6593"/>
                      <a:pt x="4457" y="6575"/>
                      <a:pt x="4372" y="6540"/>
                    </a:cubicBezTo>
                    <a:cubicBezTo>
                      <a:pt x="4628" y="6442"/>
                      <a:pt x="4852" y="6284"/>
                      <a:pt x="5031" y="6083"/>
                    </a:cubicBezTo>
                    <a:cubicBezTo>
                      <a:pt x="5040" y="6074"/>
                      <a:pt x="5028" y="6058"/>
                      <a:pt x="5017" y="6058"/>
                    </a:cubicBezTo>
                    <a:cubicBezTo>
                      <a:pt x="5014" y="6058"/>
                      <a:pt x="5012" y="6059"/>
                      <a:pt x="5010" y="6061"/>
                    </a:cubicBezTo>
                    <a:cubicBezTo>
                      <a:pt x="4726" y="6350"/>
                      <a:pt x="4383" y="6546"/>
                      <a:pt x="3963" y="6568"/>
                    </a:cubicBezTo>
                    <a:lnTo>
                      <a:pt x="3947" y="6568"/>
                    </a:lnTo>
                    <a:cubicBezTo>
                      <a:pt x="3827" y="6426"/>
                      <a:pt x="3707" y="6284"/>
                      <a:pt x="3582" y="6159"/>
                    </a:cubicBezTo>
                    <a:lnTo>
                      <a:pt x="3582" y="6159"/>
                    </a:lnTo>
                    <a:cubicBezTo>
                      <a:pt x="3714" y="6244"/>
                      <a:pt x="3870" y="6288"/>
                      <a:pt x="4029" y="6288"/>
                    </a:cubicBezTo>
                    <a:cubicBezTo>
                      <a:pt x="4054" y="6288"/>
                      <a:pt x="4080" y="6287"/>
                      <a:pt x="4105" y="6284"/>
                    </a:cubicBezTo>
                    <a:cubicBezTo>
                      <a:pt x="4585" y="6246"/>
                      <a:pt x="4928" y="5957"/>
                      <a:pt x="4863" y="5478"/>
                    </a:cubicBezTo>
                    <a:cubicBezTo>
                      <a:pt x="4863" y="5466"/>
                      <a:pt x="4853" y="5460"/>
                      <a:pt x="4843" y="5460"/>
                    </a:cubicBezTo>
                    <a:cubicBezTo>
                      <a:pt x="4829" y="5460"/>
                      <a:pt x="4814" y="5470"/>
                      <a:pt x="4814" y="5489"/>
                    </a:cubicBezTo>
                    <a:cubicBezTo>
                      <a:pt x="4861" y="5925"/>
                      <a:pt x="4460" y="6254"/>
                      <a:pt x="4043" y="6254"/>
                    </a:cubicBezTo>
                    <a:cubicBezTo>
                      <a:pt x="3882" y="6254"/>
                      <a:pt x="3718" y="6204"/>
                      <a:pt x="3577" y="6094"/>
                    </a:cubicBezTo>
                    <a:cubicBezTo>
                      <a:pt x="3380" y="5941"/>
                      <a:pt x="3255" y="5734"/>
                      <a:pt x="3086" y="5565"/>
                    </a:cubicBezTo>
                    <a:lnTo>
                      <a:pt x="3086" y="5565"/>
                    </a:lnTo>
                    <a:cubicBezTo>
                      <a:pt x="3135" y="5570"/>
                      <a:pt x="3184" y="5576"/>
                      <a:pt x="3233" y="5581"/>
                    </a:cubicBezTo>
                    <a:cubicBezTo>
                      <a:pt x="3338" y="5589"/>
                      <a:pt x="3443" y="5593"/>
                      <a:pt x="3548" y="5593"/>
                    </a:cubicBezTo>
                    <a:cubicBezTo>
                      <a:pt x="3820" y="5593"/>
                      <a:pt x="4094" y="5567"/>
                      <a:pt x="4361" y="5516"/>
                    </a:cubicBezTo>
                    <a:cubicBezTo>
                      <a:pt x="4372" y="5516"/>
                      <a:pt x="4378" y="5494"/>
                      <a:pt x="4361" y="5494"/>
                    </a:cubicBezTo>
                    <a:cubicBezTo>
                      <a:pt x="4115" y="5502"/>
                      <a:pt x="3856" y="5534"/>
                      <a:pt x="3603" y="5534"/>
                    </a:cubicBezTo>
                    <a:cubicBezTo>
                      <a:pt x="3481" y="5534"/>
                      <a:pt x="3361" y="5526"/>
                      <a:pt x="3244" y="5505"/>
                    </a:cubicBezTo>
                    <a:cubicBezTo>
                      <a:pt x="3130" y="5483"/>
                      <a:pt x="3021" y="5451"/>
                      <a:pt x="2912" y="5418"/>
                    </a:cubicBezTo>
                    <a:lnTo>
                      <a:pt x="2901" y="5412"/>
                    </a:lnTo>
                    <a:cubicBezTo>
                      <a:pt x="2890" y="5402"/>
                      <a:pt x="2874" y="5402"/>
                      <a:pt x="2857" y="5402"/>
                    </a:cubicBezTo>
                    <a:lnTo>
                      <a:pt x="2846" y="5402"/>
                    </a:lnTo>
                    <a:cubicBezTo>
                      <a:pt x="3086" y="5303"/>
                      <a:pt x="3375" y="5325"/>
                      <a:pt x="3620" y="5227"/>
                    </a:cubicBezTo>
                    <a:cubicBezTo>
                      <a:pt x="3644" y="5213"/>
                      <a:pt x="3630" y="5182"/>
                      <a:pt x="3608" y="5182"/>
                    </a:cubicBezTo>
                    <a:cubicBezTo>
                      <a:pt x="3605" y="5182"/>
                      <a:pt x="3602" y="5182"/>
                      <a:pt x="3598" y="5184"/>
                    </a:cubicBezTo>
                    <a:cubicBezTo>
                      <a:pt x="3320" y="5287"/>
                      <a:pt x="2983" y="5222"/>
                      <a:pt x="2727" y="5363"/>
                    </a:cubicBezTo>
                    <a:cubicBezTo>
                      <a:pt x="2547" y="5303"/>
                      <a:pt x="2361" y="5271"/>
                      <a:pt x="2171" y="5254"/>
                    </a:cubicBezTo>
                    <a:cubicBezTo>
                      <a:pt x="2151" y="5254"/>
                      <a:pt x="2130" y="5254"/>
                      <a:pt x="2109" y="5254"/>
                    </a:cubicBezTo>
                    <a:cubicBezTo>
                      <a:pt x="2003" y="5254"/>
                      <a:pt x="1891" y="5261"/>
                      <a:pt x="1782" y="5261"/>
                    </a:cubicBezTo>
                    <a:cubicBezTo>
                      <a:pt x="1731" y="5261"/>
                      <a:pt x="1681" y="5259"/>
                      <a:pt x="1631" y="5254"/>
                    </a:cubicBezTo>
                    <a:lnTo>
                      <a:pt x="1615" y="5254"/>
                    </a:lnTo>
                    <a:cubicBezTo>
                      <a:pt x="1904" y="5135"/>
                      <a:pt x="2225" y="5118"/>
                      <a:pt x="2530" y="5086"/>
                    </a:cubicBezTo>
                    <a:cubicBezTo>
                      <a:pt x="2797" y="5047"/>
                      <a:pt x="3059" y="5009"/>
                      <a:pt x="3326" y="4977"/>
                    </a:cubicBezTo>
                    <a:cubicBezTo>
                      <a:pt x="3348" y="4977"/>
                      <a:pt x="3342" y="4938"/>
                      <a:pt x="3320" y="4938"/>
                    </a:cubicBezTo>
                    <a:cubicBezTo>
                      <a:pt x="2743" y="4987"/>
                      <a:pt x="2024" y="4977"/>
                      <a:pt x="1495" y="5233"/>
                    </a:cubicBezTo>
                    <a:cubicBezTo>
                      <a:pt x="1288" y="5178"/>
                      <a:pt x="1135" y="5053"/>
                      <a:pt x="972" y="4906"/>
                    </a:cubicBezTo>
                    <a:cubicBezTo>
                      <a:pt x="759" y="4726"/>
                      <a:pt x="525" y="4671"/>
                      <a:pt x="280" y="4546"/>
                    </a:cubicBezTo>
                    <a:lnTo>
                      <a:pt x="275" y="4546"/>
                    </a:lnTo>
                    <a:lnTo>
                      <a:pt x="280" y="3892"/>
                    </a:lnTo>
                    <a:cubicBezTo>
                      <a:pt x="634" y="4208"/>
                      <a:pt x="923" y="4595"/>
                      <a:pt x="1413" y="4726"/>
                    </a:cubicBezTo>
                    <a:cubicBezTo>
                      <a:pt x="1573" y="4767"/>
                      <a:pt x="1739" y="4782"/>
                      <a:pt x="1907" y="4782"/>
                    </a:cubicBezTo>
                    <a:cubicBezTo>
                      <a:pt x="2290" y="4782"/>
                      <a:pt x="2686" y="4706"/>
                      <a:pt x="3053" y="4699"/>
                    </a:cubicBezTo>
                    <a:cubicBezTo>
                      <a:pt x="3081" y="4699"/>
                      <a:pt x="3086" y="4655"/>
                      <a:pt x="3059" y="4655"/>
                    </a:cubicBezTo>
                    <a:cubicBezTo>
                      <a:pt x="2692" y="4659"/>
                      <a:pt x="2311" y="4727"/>
                      <a:pt x="1940" y="4727"/>
                    </a:cubicBezTo>
                    <a:cubicBezTo>
                      <a:pt x="1805" y="4727"/>
                      <a:pt x="1670" y="4718"/>
                      <a:pt x="1539" y="4693"/>
                    </a:cubicBezTo>
                    <a:cubicBezTo>
                      <a:pt x="1165" y="4623"/>
                      <a:pt x="920" y="4396"/>
                      <a:pt x="676" y="4157"/>
                    </a:cubicBezTo>
                    <a:lnTo>
                      <a:pt x="676" y="4157"/>
                    </a:lnTo>
                    <a:cubicBezTo>
                      <a:pt x="677" y="4157"/>
                      <a:pt x="678" y="4156"/>
                      <a:pt x="678" y="4154"/>
                    </a:cubicBezTo>
                    <a:cubicBezTo>
                      <a:pt x="706" y="4152"/>
                      <a:pt x="735" y="4150"/>
                      <a:pt x="763" y="4150"/>
                    </a:cubicBezTo>
                    <a:cubicBezTo>
                      <a:pt x="1219" y="4150"/>
                      <a:pt x="1593" y="4427"/>
                      <a:pt x="2040" y="4432"/>
                    </a:cubicBezTo>
                    <a:cubicBezTo>
                      <a:pt x="2067" y="4432"/>
                      <a:pt x="2073" y="4393"/>
                      <a:pt x="2045" y="4393"/>
                    </a:cubicBezTo>
                    <a:cubicBezTo>
                      <a:pt x="1678" y="4376"/>
                      <a:pt x="1284" y="4073"/>
                      <a:pt x="907" y="4073"/>
                    </a:cubicBezTo>
                    <a:cubicBezTo>
                      <a:pt x="826" y="4073"/>
                      <a:pt x="746" y="4087"/>
                      <a:pt x="667" y="4121"/>
                    </a:cubicBezTo>
                    <a:cubicBezTo>
                      <a:pt x="656" y="4126"/>
                      <a:pt x="651" y="4137"/>
                      <a:pt x="656" y="4143"/>
                    </a:cubicBezTo>
                    <a:lnTo>
                      <a:pt x="656" y="4143"/>
                    </a:lnTo>
                    <a:cubicBezTo>
                      <a:pt x="541" y="4023"/>
                      <a:pt x="416" y="3914"/>
                      <a:pt x="285" y="3810"/>
                    </a:cubicBezTo>
                    <a:lnTo>
                      <a:pt x="280" y="3810"/>
                    </a:lnTo>
                    <a:lnTo>
                      <a:pt x="280" y="3680"/>
                    </a:lnTo>
                    <a:cubicBezTo>
                      <a:pt x="531" y="3710"/>
                      <a:pt x="768" y="3798"/>
                      <a:pt x="1018" y="3798"/>
                    </a:cubicBezTo>
                    <a:cubicBezTo>
                      <a:pt x="1083" y="3798"/>
                      <a:pt x="1150" y="3792"/>
                      <a:pt x="1217" y="3778"/>
                    </a:cubicBezTo>
                    <a:cubicBezTo>
                      <a:pt x="1266" y="3816"/>
                      <a:pt x="1321" y="3854"/>
                      <a:pt x="1375" y="3887"/>
                    </a:cubicBezTo>
                    <a:cubicBezTo>
                      <a:pt x="1713" y="4094"/>
                      <a:pt x="2089" y="4225"/>
                      <a:pt x="2487" y="4268"/>
                    </a:cubicBezTo>
                    <a:cubicBezTo>
                      <a:pt x="2509" y="4268"/>
                      <a:pt x="2509" y="4235"/>
                      <a:pt x="2487" y="4235"/>
                    </a:cubicBezTo>
                    <a:cubicBezTo>
                      <a:pt x="1506" y="4192"/>
                      <a:pt x="1081" y="3325"/>
                      <a:pt x="275" y="2966"/>
                    </a:cubicBezTo>
                    <a:cubicBezTo>
                      <a:pt x="275" y="2846"/>
                      <a:pt x="275" y="2721"/>
                      <a:pt x="275" y="2601"/>
                    </a:cubicBezTo>
                    <a:cubicBezTo>
                      <a:pt x="503" y="2644"/>
                      <a:pt x="727" y="2704"/>
                      <a:pt x="945" y="2791"/>
                    </a:cubicBezTo>
                    <a:cubicBezTo>
                      <a:pt x="947" y="2792"/>
                      <a:pt x="948" y="2792"/>
                      <a:pt x="950" y="2792"/>
                    </a:cubicBezTo>
                    <a:cubicBezTo>
                      <a:pt x="974" y="2792"/>
                      <a:pt x="987" y="2758"/>
                      <a:pt x="961" y="2748"/>
                    </a:cubicBezTo>
                    <a:cubicBezTo>
                      <a:pt x="738" y="2661"/>
                      <a:pt x="514" y="2557"/>
                      <a:pt x="269" y="2546"/>
                    </a:cubicBezTo>
                    <a:cubicBezTo>
                      <a:pt x="269" y="2421"/>
                      <a:pt x="264" y="2296"/>
                      <a:pt x="264" y="2170"/>
                    </a:cubicBezTo>
                    <a:cubicBezTo>
                      <a:pt x="345" y="2143"/>
                      <a:pt x="427" y="2116"/>
                      <a:pt x="509" y="2094"/>
                    </a:cubicBezTo>
                    <a:cubicBezTo>
                      <a:pt x="542" y="2192"/>
                      <a:pt x="661" y="2285"/>
                      <a:pt x="754" y="2334"/>
                    </a:cubicBezTo>
                    <a:cubicBezTo>
                      <a:pt x="841" y="2388"/>
                      <a:pt x="939" y="2410"/>
                      <a:pt x="1037" y="2410"/>
                    </a:cubicBezTo>
                    <a:cubicBezTo>
                      <a:pt x="1048" y="2410"/>
                      <a:pt x="1043" y="2399"/>
                      <a:pt x="1037" y="2399"/>
                    </a:cubicBezTo>
                    <a:cubicBezTo>
                      <a:pt x="917" y="2388"/>
                      <a:pt x="798" y="2334"/>
                      <a:pt x="710" y="2247"/>
                    </a:cubicBezTo>
                    <a:cubicBezTo>
                      <a:pt x="650" y="2198"/>
                      <a:pt x="607" y="2132"/>
                      <a:pt x="547" y="2083"/>
                    </a:cubicBezTo>
                    <a:cubicBezTo>
                      <a:pt x="631" y="2066"/>
                      <a:pt x="715" y="2055"/>
                      <a:pt x="799" y="2055"/>
                    </a:cubicBezTo>
                    <a:cubicBezTo>
                      <a:pt x="954" y="2055"/>
                      <a:pt x="1109" y="2091"/>
                      <a:pt x="1261" y="2187"/>
                    </a:cubicBezTo>
                    <a:cubicBezTo>
                      <a:pt x="1262" y="2188"/>
                      <a:pt x="1263" y="2188"/>
                      <a:pt x="1264" y="2188"/>
                    </a:cubicBezTo>
                    <a:cubicBezTo>
                      <a:pt x="1268" y="2188"/>
                      <a:pt x="1271" y="2180"/>
                      <a:pt x="1266" y="2176"/>
                    </a:cubicBezTo>
                    <a:cubicBezTo>
                      <a:pt x="1125" y="2061"/>
                      <a:pt x="931" y="2007"/>
                      <a:pt x="735" y="2007"/>
                    </a:cubicBezTo>
                    <a:cubicBezTo>
                      <a:pt x="568" y="2007"/>
                      <a:pt x="399" y="2046"/>
                      <a:pt x="258" y="2121"/>
                    </a:cubicBezTo>
                    <a:cubicBezTo>
                      <a:pt x="258" y="2007"/>
                      <a:pt x="253" y="1892"/>
                      <a:pt x="247" y="1778"/>
                    </a:cubicBezTo>
                    <a:cubicBezTo>
                      <a:pt x="394" y="1693"/>
                      <a:pt x="557" y="1654"/>
                      <a:pt x="722" y="1654"/>
                    </a:cubicBezTo>
                    <a:cubicBezTo>
                      <a:pt x="1009" y="1654"/>
                      <a:pt x="1301" y="1771"/>
                      <a:pt x="1522" y="1958"/>
                    </a:cubicBezTo>
                    <a:cubicBezTo>
                      <a:pt x="1523" y="1959"/>
                      <a:pt x="1525" y="1959"/>
                      <a:pt x="1526" y="1959"/>
                    </a:cubicBezTo>
                    <a:cubicBezTo>
                      <a:pt x="1531" y="1959"/>
                      <a:pt x="1538" y="1950"/>
                      <a:pt x="1533" y="1941"/>
                    </a:cubicBezTo>
                    <a:cubicBezTo>
                      <a:pt x="1354" y="1752"/>
                      <a:pt x="992" y="1586"/>
                      <a:pt x="668" y="1586"/>
                    </a:cubicBezTo>
                    <a:cubicBezTo>
                      <a:pt x="508" y="1586"/>
                      <a:pt x="357" y="1626"/>
                      <a:pt x="242" y="1723"/>
                    </a:cubicBezTo>
                    <a:cubicBezTo>
                      <a:pt x="236" y="1533"/>
                      <a:pt x="220" y="198"/>
                      <a:pt x="209" y="13"/>
                    </a:cubicBezTo>
                    <a:cubicBezTo>
                      <a:pt x="209" y="4"/>
                      <a:pt x="202" y="0"/>
                      <a:pt x="1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52" name="Google Shape;13452;p63"/>
              <p:cNvGrpSpPr/>
              <p:nvPr/>
            </p:nvGrpSpPr>
            <p:grpSpPr>
              <a:xfrm>
                <a:off x="3696227" y="3261380"/>
                <a:ext cx="108950" cy="73543"/>
                <a:chOff x="3696227" y="3261380"/>
                <a:chExt cx="108950" cy="73543"/>
              </a:xfrm>
            </p:grpSpPr>
            <p:sp>
              <p:nvSpPr>
                <p:cNvPr id="13453" name="Google Shape;13453;p63"/>
                <p:cNvSpPr/>
                <p:nvPr/>
              </p:nvSpPr>
              <p:spPr>
                <a:xfrm>
                  <a:off x="3696227" y="3261380"/>
                  <a:ext cx="108950" cy="73442"/>
                </a:xfrm>
                <a:custGeom>
                  <a:rect b="b" l="l" r="r" t="t"/>
                  <a:pathLst>
                    <a:path extrusionOk="0" h="2906" w="4311">
                      <a:moveTo>
                        <a:pt x="2117" y="0"/>
                      </a:moveTo>
                      <a:cubicBezTo>
                        <a:pt x="1761" y="0"/>
                        <a:pt x="1404" y="51"/>
                        <a:pt x="1101" y="173"/>
                      </a:cubicBezTo>
                      <a:cubicBezTo>
                        <a:pt x="840" y="271"/>
                        <a:pt x="611" y="434"/>
                        <a:pt x="425" y="641"/>
                      </a:cubicBezTo>
                      <a:cubicBezTo>
                        <a:pt x="207" y="903"/>
                        <a:pt x="115" y="1235"/>
                        <a:pt x="82" y="1573"/>
                      </a:cubicBezTo>
                      <a:cubicBezTo>
                        <a:pt x="49" y="1862"/>
                        <a:pt x="0" y="2227"/>
                        <a:pt x="158" y="2488"/>
                      </a:cubicBezTo>
                      <a:cubicBezTo>
                        <a:pt x="175" y="2510"/>
                        <a:pt x="197" y="2537"/>
                        <a:pt x="218" y="2559"/>
                      </a:cubicBezTo>
                      <a:cubicBezTo>
                        <a:pt x="436" y="2799"/>
                        <a:pt x="883" y="2815"/>
                        <a:pt x="1183" y="2854"/>
                      </a:cubicBezTo>
                      <a:cubicBezTo>
                        <a:pt x="1478" y="2891"/>
                        <a:pt x="1781" y="2906"/>
                        <a:pt x="2084" y="2906"/>
                      </a:cubicBezTo>
                      <a:cubicBezTo>
                        <a:pt x="2481" y="2906"/>
                        <a:pt x="2879" y="2881"/>
                        <a:pt x="3264" y="2854"/>
                      </a:cubicBezTo>
                      <a:cubicBezTo>
                        <a:pt x="3520" y="2837"/>
                        <a:pt x="3896" y="2821"/>
                        <a:pt x="4087" y="2625"/>
                      </a:cubicBezTo>
                      <a:cubicBezTo>
                        <a:pt x="4311" y="2390"/>
                        <a:pt x="4289" y="2020"/>
                        <a:pt x="4245" y="1726"/>
                      </a:cubicBezTo>
                      <a:cubicBezTo>
                        <a:pt x="4169" y="1197"/>
                        <a:pt x="3973" y="614"/>
                        <a:pt x="3504" y="309"/>
                      </a:cubicBezTo>
                      <a:cubicBezTo>
                        <a:pt x="3357" y="216"/>
                        <a:pt x="3199" y="151"/>
                        <a:pt x="3030" y="107"/>
                      </a:cubicBezTo>
                      <a:cubicBezTo>
                        <a:pt x="2751" y="41"/>
                        <a:pt x="2434" y="0"/>
                        <a:pt x="2117" y="0"/>
                      </a:cubicBezTo>
                      <a:close/>
                    </a:path>
                  </a:pathLst>
                </a:custGeom>
                <a:solidFill>
                  <a:srgbClr val="3E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3"/>
                <p:cNvSpPr/>
                <p:nvPr/>
              </p:nvSpPr>
              <p:spPr>
                <a:xfrm>
                  <a:off x="3697743" y="3283367"/>
                  <a:ext cx="9528" cy="27699"/>
                </a:xfrm>
                <a:custGeom>
                  <a:rect b="b" l="l" r="r" t="t"/>
                  <a:pathLst>
                    <a:path extrusionOk="0" h="1096" w="377">
                      <a:moveTo>
                        <a:pt x="213" y="0"/>
                      </a:moveTo>
                      <a:cubicBezTo>
                        <a:pt x="104" y="218"/>
                        <a:pt x="38" y="458"/>
                        <a:pt x="17" y="703"/>
                      </a:cubicBezTo>
                      <a:cubicBezTo>
                        <a:pt x="11" y="752"/>
                        <a:pt x="6" y="801"/>
                        <a:pt x="0" y="850"/>
                      </a:cubicBezTo>
                      <a:cubicBezTo>
                        <a:pt x="66" y="932"/>
                        <a:pt x="131" y="1014"/>
                        <a:pt x="197" y="1095"/>
                      </a:cubicBezTo>
                      <a:cubicBezTo>
                        <a:pt x="267" y="1019"/>
                        <a:pt x="316" y="926"/>
                        <a:pt x="333" y="823"/>
                      </a:cubicBezTo>
                      <a:cubicBezTo>
                        <a:pt x="333" y="812"/>
                        <a:pt x="333" y="801"/>
                        <a:pt x="338" y="790"/>
                      </a:cubicBezTo>
                      <a:cubicBezTo>
                        <a:pt x="376" y="540"/>
                        <a:pt x="289" y="245"/>
                        <a:pt x="2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3"/>
                <p:cNvSpPr/>
                <p:nvPr/>
              </p:nvSpPr>
              <p:spPr>
                <a:xfrm>
                  <a:off x="3714676" y="3292465"/>
                  <a:ext cx="21381" cy="21507"/>
                </a:xfrm>
                <a:custGeom>
                  <a:rect b="b" l="l" r="r" t="t"/>
                  <a:pathLst>
                    <a:path extrusionOk="0" h="851" w="846">
                      <a:moveTo>
                        <a:pt x="348" y="1"/>
                      </a:moveTo>
                      <a:cubicBezTo>
                        <a:pt x="277" y="1"/>
                        <a:pt x="209" y="25"/>
                        <a:pt x="153" y="87"/>
                      </a:cubicBezTo>
                      <a:cubicBezTo>
                        <a:pt x="50" y="196"/>
                        <a:pt x="1" y="348"/>
                        <a:pt x="22" y="496"/>
                      </a:cubicBezTo>
                      <a:cubicBezTo>
                        <a:pt x="142" y="566"/>
                        <a:pt x="235" y="675"/>
                        <a:pt x="295" y="801"/>
                      </a:cubicBezTo>
                      <a:cubicBezTo>
                        <a:pt x="371" y="830"/>
                        <a:pt x="457" y="850"/>
                        <a:pt x="537" y="850"/>
                      </a:cubicBezTo>
                      <a:cubicBezTo>
                        <a:pt x="667" y="850"/>
                        <a:pt x="783" y="796"/>
                        <a:pt x="823" y="637"/>
                      </a:cubicBezTo>
                      <a:cubicBezTo>
                        <a:pt x="834" y="605"/>
                        <a:pt x="840" y="572"/>
                        <a:pt x="840" y="539"/>
                      </a:cubicBezTo>
                      <a:cubicBezTo>
                        <a:pt x="829" y="523"/>
                        <a:pt x="829" y="501"/>
                        <a:pt x="845" y="485"/>
                      </a:cubicBezTo>
                      <a:cubicBezTo>
                        <a:pt x="840" y="359"/>
                        <a:pt x="785" y="239"/>
                        <a:pt x="687" y="158"/>
                      </a:cubicBezTo>
                      <a:cubicBezTo>
                        <a:pt x="601" y="75"/>
                        <a:pt x="470" y="1"/>
                        <a:pt x="3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3"/>
                <p:cNvSpPr/>
                <p:nvPr/>
              </p:nvSpPr>
              <p:spPr>
                <a:xfrm>
                  <a:off x="3710127" y="3264893"/>
                  <a:ext cx="17943" cy="15315"/>
                </a:xfrm>
                <a:custGeom>
                  <a:rect b="b" l="l" r="r" t="t"/>
                  <a:pathLst>
                    <a:path extrusionOk="0" h="606" w="710">
                      <a:moveTo>
                        <a:pt x="644" y="1"/>
                      </a:moveTo>
                      <a:cubicBezTo>
                        <a:pt x="611" y="12"/>
                        <a:pt x="578" y="28"/>
                        <a:pt x="546" y="39"/>
                      </a:cubicBezTo>
                      <a:cubicBezTo>
                        <a:pt x="349" y="115"/>
                        <a:pt x="164" y="230"/>
                        <a:pt x="1" y="371"/>
                      </a:cubicBezTo>
                      <a:cubicBezTo>
                        <a:pt x="191" y="524"/>
                        <a:pt x="426" y="606"/>
                        <a:pt x="671" y="606"/>
                      </a:cubicBezTo>
                      <a:cubicBezTo>
                        <a:pt x="709" y="410"/>
                        <a:pt x="704" y="197"/>
                        <a:pt x="64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3"/>
                <p:cNvSpPr/>
                <p:nvPr/>
              </p:nvSpPr>
              <p:spPr>
                <a:xfrm>
                  <a:off x="3704491" y="3275786"/>
                  <a:ext cx="22063" cy="28255"/>
                </a:xfrm>
                <a:custGeom>
                  <a:rect b="b" l="l" r="r" t="t"/>
                  <a:pathLst>
                    <a:path extrusionOk="0" h="1118" w="873">
                      <a:moveTo>
                        <a:pt x="164" y="0"/>
                      </a:moveTo>
                      <a:cubicBezTo>
                        <a:pt x="142" y="22"/>
                        <a:pt x="120" y="49"/>
                        <a:pt x="93" y="77"/>
                      </a:cubicBezTo>
                      <a:cubicBezTo>
                        <a:pt x="60" y="115"/>
                        <a:pt x="33" y="158"/>
                        <a:pt x="0" y="202"/>
                      </a:cubicBezTo>
                      <a:cubicBezTo>
                        <a:pt x="82" y="469"/>
                        <a:pt x="186" y="790"/>
                        <a:pt x="153" y="1079"/>
                      </a:cubicBezTo>
                      <a:cubicBezTo>
                        <a:pt x="218" y="1085"/>
                        <a:pt x="278" y="1096"/>
                        <a:pt x="338" y="1117"/>
                      </a:cubicBezTo>
                      <a:cubicBezTo>
                        <a:pt x="322" y="910"/>
                        <a:pt x="425" y="714"/>
                        <a:pt x="605" y="611"/>
                      </a:cubicBezTo>
                      <a:cubicBezTo>
                        <a:pt x="654" y="589"/>
                        <a:pt x="703" y="578"/>
                        <a:pt x="758" y="578"/>
                      </a:cubicBezTo>
                      <a:cubicBezTo>
                        <a:pt x="807" y="474"/>
                        <a:pt x="845" y="365"/>
                        <a:pt x="872" y="256"/>
                      </a:cubicBezTo>
                      <a:cubicBezTo>
                        <a:pt x="616" y="251"/>
                        <a:pt x="365" y="164"/>
                        <a:pt x="16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3"/>
                <p:cNvSpPr/>
                <p:nvPr/>
              </p:nvSpPr>
              <p:spPr>
                <a:xfrm>
                  <a:off x="3728323" y="3261507"/>
                  <a:ext cx="24792" cy="18702"/>
                </a:xfrm>
                <a:custGeom>
                  <a:rect b="b" l="l" r="r" t="t"/>
                  <a:pathLst>
                    <a:path extrusionOk="0" h="740" w="981">
                      <a:moveTo>
                        <a:pt x="830" y="0"/>
                      </a:moveTo>
                      <a:cubicBezTo>
                        <a:pt x="548" y="0"/>
                        <a:pt x="268" y="39"/>
                        <a:pt x="0" y="113"/>
                      </a:cubicBezTo>
                      <a:cubicBezTo>
                        <a:pt x="60" y="315"/>
                        <a:pt x="71" y="533"/>
                        <a:pt x="33" y="740"/>
                      </a:cubicBezTo>
                      <a:cubicBezTo>
                        <a:pt x="174" y="734"/>
                        <a:pt x="316" y="696"/>
                        <a:pt x="441" y="631"/>
                      </a:cubicBezTo>
                      <a:cubicBezTo>
                        <a:pt x="703" y="495"/>
                        <a:pt x="866" y="266"/>
                        <a:pt x="981" y="4"/>
                      </a:cubicBezTo>
                      <a:cubicBezTo>
                        <a:pt x="931" y="2"/>
                        <a:pt x="880" y="0"/>
                        <a:pt x="8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3"/>
                <p:cNvSpPr/>
                <p:nvPr/>
              </p:nvSpPr>
              <p:spPr>
                <a:xfrm>
                  <a:off x="3725821" y="3278136"/>
                  <a:ext cx="24413" cy="26309"/>
                </a:xfrm>
                <a:custGeom>
                  <a:rect b="b" l="l" r="r" t="t"/>
                  <a:pathLst>
                    <a:path extrusionOk="0" h="1041" w="966">
                      <a:moveTo>
                        <a:pt x="671" y="0"/>
                      </a:moveTo>
                      <a:cubicBezTo>
                        <a:pt x="611" y="38"/>
                        <a:pt x="546" y="65"/>
                        <a:pt x="480" y="93"/>
                      </a:cubicBezTo>
                      <a:cubicBezTo>
                        <a:pt x="361" y="131"/>
                        <a:pt x="241" y="153"/>
                        <a:pt x="115" y="158"/>
                      </a:cubicBezTo>
                      <a:cubicBezTo>
                        <a:pt x="88" y="272"/>
                        <a:pt x="50" y="387"/>
                        <a:pt x="1" y="490"/>
                      </a:cubicBezTo>
                      <a:cubicBezTo>
                        <a:pt x="148" y="529"/>
                        <a:pt x="279" y="616"/>
                        <a:pt x="371" y="736"/>
                      </a:cubicBezTo>
                      <a:cubicBezTo>
                        <a:pt x="442" y="823"/>
                        <a:pt x="486" y="932"/>
                        <a:pt x="491" y="1041"/>
                      </a:cubicBezTo>
                      <a:cubicBezTo>
                        <a:pt x="688" y="1019"/>
                        <a:pt x="856" y="741"/>
                        <a:pt x="965" y="518"/>
                      </a:cubicBezTo>
                      <a:lnTo>
                        <a:pt x="960" y="512"/>
                      </a:lnTo>
                      <a:cubicBezTo>
                        <a:pt x="824" y="371"/>
                        <a:pt x="704" y="196"/>
                        <a:pt x="67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3"/>
                <p:cNvSpPr/>
                <p:nvPr/>
              </p:nvSpPr>
              <p:spPr>
                <a:xfrm>
                  <a:off x="3744573" y="3263377"/>
                  <a:ext cx="10766" cy="25652"/>
                </a:xfrm>
                <a:custGeom>
                  <a:rect b="b" l="l" r="r" t="t"/>
                  <a:pathLst>
                    <a:path extrusionOk="0" h="1015" w="426">
                      <a:moveTo>
                        <a:pt x="398" y="1"/>
                      </a:moveTo>
                      <a:cubicBezTo>
                        <a:pt x="311" y="208"/>
                        <a:pt x="174" y="388"/>
                        <a:pt x="0" y="530"/>
                      </a:cubicBezTo>
                      <a:cubicBezTo>
                        <a:pt x="16" y="715"/>
                        <a:pt x="136" y="884"/>
                        <a:pt x="256" y="1014"/>
                      </a:cubicBezTo>
                      <a:cubicBezTo>
                        <a:pt x="278" y="971"/>
                        <a:pt x="294" y="922"/>
                        <a:pt x="311" y="889"/>
                      </a:cubicBezTo>
                      <a:cubicBezTo>
                        <a:pt x="343" y="797"/>
                        <a:pt x="371" y="704"/>
                        <a:pt x="392" y="606"/>
                      </a:cubicBezTo>
                      <a:cubicBezTo>
                        <a:pt x="392" y="600"/>
                        <a:pt x="392" y="595"/>
                        <a:pt x="398" y="595"/>
                      </a:cubicBezTo>
                      <a:cubicBezTo>
                        <a:pt x="420" y="475"/>
                        <a:pt x="425" y="350"/>
                        <a:pt x="420" y="230"/>
                      </a:cubicBezTo>
                      <a:cubicBezTo>
                        <a:pt x="414" y="170"/>
                        <a:pt x="409" y="88"/>
                        <a:pt x="39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3"/>
                <p:cNvSpPr/>
                <p:nvPr/>
              </p:nvSpPr>
              <p:spPr>
                <a:xfrm>
                  <a:off x="3723344" y="3304141"/>
                  <a:ext cx="28684" cy="22493"/>
                </a:xfrm>
                <a:custGeom>
                  <a:rect b="b" l="l" r="r" t="t"/>
                  <a:pathLst>
                    <a:path extrusionOk="0" h="890" w="1135">
                      <a:moveTo>
                        <a:pt x="807" y="1"/>
                      </a:moveTo>
                      <a:cubicBezTo>
                        <a:pt x="747" y="61"/>
                        <a:pt x="671" y="94"/>
                        <a:pt x="584" y="99"/>
                      </a:cubicBezTo>
                      <a:cubicBezTo>
                        <a:pt x="578" y="186"/>
                        <a:pt x="546" y="268"/>
                        <a:pt x="497" y="339"/>
                      </a:cubicBezTo>
                      <a:cubicBezTo>
                        <a:pt x="425" y="444"/>
                        <a:pt x="318" y="482"/>
                        <a:pt x="204" y="482"/>
                      </a:cubicBezTo>
                      <a:cubicBezTo>
                        <a:pt x="136" y="482"/>
                        <a:pt x="66" y="468"/>
                        <a:pt x="1" y="448"/>
                      </a:cubicBezTo>
                      <a:lnTo>
                        <a:pt x="1" y="448"/>
                      </a:lnTo>
                      <a:cubicBezTo>
                        <a:pt x="50" y="589"/>
                        <a:pt x="77" y="736"/>
                        <a:pt x="83" y="889"/>
                      </a:cubicBezTo>
                      <a:cubicBezTo>
                        <a:pt x="284" y="816"/>
                        <a:pt x="505" y="764"/>
                        <a:pt x="722" y="764"/>
                      </a:cubicBezTo>
                      <a:cubicBezTo>
                        <a:pt x="863" y="764"/>
                        <a:pt x="1003" y="786"/>
                        <a:pt x="1134" y="840"/>
                      </a:cubicBezTo>
                      <a:cubicBezTo>
                        <a:pt x="1134" y="818"/>
                        <a:pt x="1129" y="791"/>
                        <a:pt x="1123" y="769"/>
                      </a:cubicBezTo>
                      <a:cubicBezTo>
                        <a:pt x="1063" y="502"/>
                        <a:pt x="954" y="246"/>
                        <a:pt x="807" y="12"/>
                      </a:cubicBezTo>
                      <a:cubicBezTo>
                        <a:pt x="807" y="6"/>
                        <a:pt x="807" y="6"/>
                        <a:pt x="8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3"/>
                <p:cNvSpPr/>
                <p:nvPr/>
              </p:nvSpPr>
              <p:spPr>
                <a:xfrm>
                  <a:off x="3725290" y="3325471"/>
                  <a:ext cx="27294" cy="9452"/>
                </a:xfrm>
                <a:custGeom>
                  <a:rect b="b" l="l" r="r" t="t"/>
                  <a:pathLst>
                    <a:path extrusionOk="0" h="374" w="1080">
                      <a:moveTo>
                        <a:pt x="636" y="0"/>
                      </a:moveTo>
                      <a:cubicBezTo>
                        <a:pt x="421" y="0"/>
                        <a:pt x="202" y="56"/>
                        <a:pt x="6" y="127"/>
                      </a:cubicBezTo>
                      <a:cubicBezTo>
                        <a:pt x="6" y="192"/>
                        <a:pt x="6" y="252"/>
                        <a:pt x="0" y="318"/>
                      </a:cubicBezTo>
                      <a:lnTo>
                        <a:pt x="38" y="318"/>
                      </a:lnTo>
                      <a:cubicBezTo>
                        <a:pt x="339" y="356"/>
                        <a:pt x="645" y="373"/>
                        <a:pt x="950" y="373"/>
                      </a:cubicBezTo>
                      <a:cubicBezTo>
                        <a:pt x="993" y="373"/>
                        <a:pt x="1036" y="373"/>
                        <a:pt x="1079" y="372"/>
                      </a:cubicBezTo>
                      <a:cubicBezTo>
                        <a:pt x="1079" y="279"/>
                        <a:pt x="1079" y="187"/>
                        <a:pt x="1068" y="94"/>
                      </a:cubicBezTo>
                      <a:cubicBezTo>
                        <a:pt x="932" y="27"/>
                        <a:pt x="785" y="0"/>
                        <a:pt x="63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3"/>
                <p:cNvSpPr/>
                <p:nvPr/>
              </p:nvSpPr>
              <p:spPr>
                <a:xfrm>
                  <a:off x="3745104" y="3291075"/>
                  <a:ext cx="26890" cy="21583"/>
                </a:xfrm>
                <a:custGeom>
                  <a:rect b="b" l="l" r="r" t="t"/>
                  <a:pathLst>
                    <a:path extrusionOk="0" h="854" w="1064">
                      <a:moveTo>
                        <a:pt x="290" y="0"/>
                      </a:moveTo>
                      <a:cubicBezTo>
                        <a:pt x="213" y="169"/>
                        <a:pt x="121" y="327"/>
                        <a:pt x="1" y="463"/>
                      </a:cubicBezTo>
                      <a:cubicBezTo>
                        <a:pt x="6" y="469"/>
                        <a:pt x="12" y="474"/>
                        <a:pt x="17" y="480"/>
                      </a:cubicBezTo>
                      <a:cubicBezTo>
                        <a:pt x="88" y="600"/>
                        <a:pt x="153" y="719"/>
                        <a:pt x="213" y="845"/>
                      </a:cubicBezTo>
                      <a:lnTo>
                        <a:pt x="219" y="845"/>
                      </a:lnTo>
                      <a:cubicBezTo>
                        <a:pt x="247" y="851"/>
                        <a:pt x="275" y="853"/>
                        <a:pt x="304" y="853"/>
                      </a:cubicBezTo>
                      <a:cubicBezTo>
                        <a:pt x="482" y="853"/>
                        <a:pt x="657" y="746"/>
                        <a:pt x="813" y="670"/>
                      </a:cubicBezTo>
                      <a:cubicBezTo>
                        <a:pt x="900" y="627"/>
                        <a:pt x="982" y="583"/>
                        <a:pt x="1063" y="534"/>
                      </a:cubicBezTo>
                      <a:cubicBezTo>
                        <a:pt x="775" y="431"/>
                        <a:pt x="448" y="278"/>
                        <a:pt x="29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3"/>
                <p:cNvSpPr/>
                <p:nvPr/>
              </p:nvSpPr>
              <p:spPr>
                <a:xfrm>
                  <a:off x="3753520" y="3276013"/>
                  <a:ext cx="20547" cy="21835"/>
                </a:xfrm>
                <a:custGeom>
                  <a:rect b="b" l="l" r="r" t="t"/>
                  <a:pathLst>
                    <a:path extrusionOk="0" h="864" w="813">
                      <a:moveTo>
                        <a:pt x="629" y="0"/>
                      </a:moveTo>
                      <a:cubicBezTo>
                        <a:pt x="445" y="0"/>
                        <a:pt x="258" y="27"/>
                        <a:pt x="120" y="133"/>
                      </a:cubicBezTo>
                      <a:cubicBezTo>
                        <a:pt x="93" y="258"/>
                        <a:pt x="55" y="378"/>
                        <a:pt x="6" y="493"/>
                      </a:cubicBezTo>
                      <a:lnTo>
                        <a:pt x="0" y="504"/>
                      </a:lnTo>
                      <a:cubicBezTo>
                        <a:pt x="76" y="656"/>
                        <a:pt x="191" y="781"/>
                        <a:pt x="338" y="863"/>
                      </a:cubicBezTo>
                      <a:cubicBezTo>
                        <a:pt x="551" y="711"/>
                        <a:pt x="681" y="373"/>
                        <a:pt x="768" y="144"/>
                      </a:cubicBezTo>
                      <a:cubicBezTo>
                        <a:pt x="785" y="95"/>
                        <a:pt x="796" y="51"/>
                        <a:pt x="812" y="8"/>
                      </a:cubicBezTo>
                      <a:cubicBezTo>
                        <a:pt x="753" y="4"/>
                        <a:pt x="691" y="0"/>
                        <a:pt x="62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3"/>
                <p:cNvSpPr/>
                <p:nvPr/>
              </p:nvSpPr>
              <p:spPr>
                <a:xfrm>
                  <a:off x="3764109" y="3276342"/>
                  <a:ext cx="29215" cy="26865"/>
                </a:xfrm>
                <a:custGeom>
                  <a:rect b="b" l="l" r="r" t="t"/>
                  <a:pathLst>
                    <a:path extrusionOk="0" h="1063" w="1156">
                      <a:moveTo>
                        <a:pt x="475" y="0"/>
                      </a:moveTo>
                      <a:cubicBezTo>
                        <a:pt x="453" y="76"/>
                        <a:pt x="426" y="153"/>
                        <a:pt x="399" y="224"/>
                      </a:cubicBezTo>
                      <a:cubicBezTo>
                        <a:pt x="295" y="452"/>
                        <a:pt x="191" y="730"/>
                        <a:pt x="1" y="894"/>
                      </a:cubicBezTo>
                      <a:cubicBezTo>
                        <a:pt x="121" y="954"/>
                        <a:pt x="251" y="1008"/>
                        <a:pt x="382" y="1052"/>
                      </a:cubicBezTo>
                      <a:cubicBezTo>
                        <a:pt x="393" y="1057"/>
                        <a:pt x="399" y="1057"/>
                        <a:pt x="399" y="1063"/>
                      </a:cubicBezTo>
                      <a:cubicBezTo>
                        <a:pt x="442" y="1035"/>
                        <a:pt x="480" y="1008"/>
                        <a:pt x="524" y="986"/>
                      </a:cubicBezTo>
                      <a:cubicBezTo>
                        <a:pt x="775" y="812"/>
                        <a:pt x="992" y="594"/>
                        <a:pt x="1156" y="338"/>
                      </a:cubicBezTo>
                      <a:cubicBezTo>
                        <a:pt x="954" y="175"/>
                        <a:pt x="742" y="38"/>
                        <a:pt x="47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3"/>
                <p:cNvSpPr/>
                <p:nvPr/>
              </p:nvSpPr>
              <p:spPr>
                <a:xfrm>
                  <a:off x="3756552" y="3261734"/>
                  <a:ext cx="19561" cy="14911"/>
                </a:xfrm>
                <a:custGeom>
                  <a:rect b="b" l="l" r="r" t="t"/>
                  <a:pathLst>
                    <a:path extrusionOk="0" h="590" w="774">
                      <a:moveTo>
                        <a:pt x="0" y="1"/>
                      </a:moveTo>
                      <a:lnTo>
                        <a:pt x="0" y="1"/>
                      </a:lnTo>
                      <a:cubicBezTo>
                        <a:pt x="16" y="99"/>
                        <a:pt x="22" y="197"/>
                        <a:pt x="27" y="295"/>
                      </a:cubicBezTo>
                      <a:cubicBezTo>
                        <a:pt x="27" y="393"/>
                        <a:pt x="27" y="491"/>
                        <a:pt x="11" y="589"/>
                      </a:cubicBezTo>
                      <a:cubicBezTo>
                        <a:pt x="164" y="504"/>
                        <a:pt x="350" y="476"/>
                        <a:pt x="527" y="476"/>
                      </a:cubicBezTo>
                      <a:cubicBezTo>
                        <a:pt x="589" y="476"/>
                        <a:pt x="650" y="480"/>
                        <a:pt x="708" y="486"/>
                      </a:cubicBezTo>
                      <a:cubicBezTo>
                        <a:pt x="741" y="371"/>
                        <a:pt x="757" y="257"/>
                        <a:pt x="774" y="137"/>
                      </a:cubicBezTo>
                      <a:cubicBezTo>
                        <a:pt x="725" y="120"/>
                        <a:pt x="681" y="110"/>
                        <a:pt x="638" y="99"/>
                      </a:cubicBezTo>
                      <a:cubicBezTo>
                        <a:pt x="425" y="50"/>
                        <a:pt x="213" y="17"/>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3"/>
                <p:cNvSpPr/>
                <p:nvPr/>
              </p:nvSpPr>
              <p:spPr>
                <a:xfrm>
                  <a:off x="3776644" y="3266005"/>
                  <a:ext cx="18904" cy="16958"/>
                </a:xfrm>
                <a:custGeom>
                  <a:rect b="b" l="l" r="r" t="t"/>
                  <a:pathLst>
                    <a:path extrusionOk="0" h="671" w="748">
                      <a:moveTo>
                        <a:pt x="61" y="1"/>
                      </a:moveTo>
                      <a:cubicBezTo>
                        <a:pt x="50" y="109"/>
                        <a:pt x="28" y="224"/>
                        <a:pt x="1" y="333"/>
                      </a:cubicBezTo>
                      <a:cubicBezTo>
                        <a:pt x="262" y="382"/>
                        <a:pt x="502" y="502"/>
                        <a:pt x="704" y="671"/>
                      </a:cubicBezTo>
                      <a:cubicBezTo>
                        <a:pt x="714" y="643"/>
                        <a:pt x="731" y="611"/>
                        <a:pt x="747" y="578"/>
                      </a:cubicBezTo>
                      <a:cubicBezTo>
                        <a:pt x="638" y="398"/>
                        <a:pt x="496" y="246"/>
                        <a:pt x="322" y="131"/>
                      </a:cubicBezTo>
                      <a:cubicBezTo>
                        <a:pt x="240" y="77"/>
                        <a:pt x="153" y="33"/>
                        <a:pt x="6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3"/>
                <p:cNvSpPr/>
                <p:nvPr/>
              </p:nvSpPr>
              <p:spPr>
                <a:xfrm>
                  <a:off x="3784630" y="3282811"/>
                  <a:ext cx="19435" cy="28811"/>
                </a:xfrm>
                <a:custGeom>
                  <a:rect b="b" l="l" r="r" t="t"/>
                  <a:pathLst>
                    <a:path extrusionOk="0" h="1140" w="769">
                      <a:moveTo>
                        <a:pt x="480" y="0"/>
                      </a:moveTo>
                      <a:cubicBezTo>
                        <a:pt x="469" y="22"/>
                        <a:pt x="458" y="38"/>
                        <a:pt x="453" y="60"/>
                      </a:cubicBezTo>
                      <a:cubicBezTo>
                        <a:pt x="482" y="85"/>
                        <a:pt x="459" y="127"/>
                        <a:pt x="422" y="127"/>
                      </a:cubicBezTo>
                      <a:cubicBezTo>
                        <a:pt x="418" y="127"/>
                        <a:pt x="414" y="127"/>
                        <a:pt x="409" y="126"/>
                      </a:cubicBezTo>
                      <a:cubicBezTo>
                        <a:pt x="300" y="305"/>
                        <a:pt x="164" y="469"/>
                        <a:pt x="1" y="605"/>
                      </a:cubicBezTo>
                      <a:cubicBezTo>
                        <a:pt x="142" y="720"/>
                        <a:pt x="235" y="872"/>
                        <a:pt x="388" y="970"/>
                      </a:cubicBezTo>
                      <a:cubicBezTo>
                        <a:pt x="404" y="970"/>
                        <a:pt x="420" y="981"/>
                        <a:pt x="426" y="997"/>
                      </a:cubicBezTo>
                      <a:cubicBezTo>
                        <a:pt x="437" y="997"/>
                        <a:pt x="442" y="1003"/>
                        <a:pt x="447" y="1008"/>
                      </a:cubicBezTo>
                      <a:cubicBezTo>
                        <a:pt x="551" y="1057"/>
                        <a:pt x="660" y="1101"/>
                        <a:pt x="769" y="1139"/>
                      </a:cubicBezTo>
                      <a:cubicBezTo>
                        <a:pt x="769" y="1052"/>
                        <a:pt x="758" y="965"/>
                        <a:pt x="747" y="878"/>
                      </a:cubicBezTo>
                      <a:cubicBezTo>
                        <a:pt x="709" y="572"/>
                        <a:pt x="616" y="278"/>
                        <a:pt x="48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3"/>
                <p:cNvSpPr/>
                <p:nvPr/>
              </p:nvSpPr>
              <p:spPr>
                <a:xfrm>
                  <a:off x="3751321" y="3308286"/>
                  <a:ext cx="30858" cy="26460"/>
                </a:xfrm>
                <a:custGeom>
                  <a:rect b="b" l="l" r="r" t="t"/>
                  <a:pathLst>
                    <a:path extrusionOk="0" h="1047" w="1221">
                      <a:moveTo>
                        <a:pt x="725" y="0"/>
                      </a:moveTo>
                      <a:cubicBezTo>
                        <a:pt x="643" y="44"/>
                        <a:pt x="556" y="88"/>
                        <a:pt x="469" y="131"/>
                      </a:cubicBezTo>
                      <a:cubicBezTo>
                        <a:pt x="336" y="190"/>
                        <a:pt x="199" y="253"/>
                        <a:pt x="50" y="253"/>
                      </a:cubicBezTo>
                      <a:cubicBezTo>
                        <a:pt x="33" y="253"/>
                        <a:pt x="17" y="253"/>
                        <a:pt x="0" y="251"/>
                      </a:cubicBezTo>
                      <a:lnTo>
                        <a:pt x="0" y="251"/>
                      </a:lnTo>
                      <a:cubicBezTo>
                        <a:pt x="44" y="360"/>
                        <a:pt x="76" y="469"/>
                        <a:pt x="98" y="583"/>
                      </a:cubicBezTo>
                      <a:cubicBezTo>
                        <a:pt x="104" y="632"/>
                        <a:pt x="109" y="681"/>
                        <a:pt x="114" y="731"/>
                      </a:cubicBezTo>
                      <a:cubicBezTo>
                        <a:pt x="120" y="834"/>
                        <a:pt x="125" y="943"/>
                        <a:pt x="120" y="1047"/>
                      </a:cubicBezTo>
                      <a:cubicBezTo>
                        <a:pt x="447" y="1041"/>
                        <a:pt x="768" y="1019"/>
                        <a:pt x="1084" y="1003"/>
                      </a:cubicBezTo>
                      <a:lnTo>
                        <a:pt x="1221" y="992"/>
                      </a:lnTo>
                      <a:cubicBezTo>
                        <a:pt x="1112" y="627"/>
                        <a:pt x="975" y="251"/>
                        <a:pt x="7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3"/>
                <p:cNvSpPr/>
                <p:nvPr/>
              </p:nvSpPr>
              <p:spPr>
                <a:xfrm>
                  <a:off x="3771413" y="3299466"/>
                  <a:ext cx="21507" cy="19864"/>
                </a:xfrm>
                <a:custGeom>
                  <a:rect b="b" l="l" r="r" t="t"/>
                  <a:pathLst>
                    <a:path extrusionOk="0" h="786" w="851">
                      <a:moveTo>
                        <a:pt x="464" y="1"/>
                      </a:moveTo>
                      <a:cubicBezTo>
                        <a:pt x="404" y="55"/>
                        <a:pt x="338" y="99"/>
                        <a:pt x="273" y="142"/>
                      </a:cubicBezTo>
                      <a:cubicBezTo>
                        <a:pt x="186" y="202"/>
                        <a:pt x="99" y="257"/>
                        <a:pt x="1" y="306"/>
                      </a:cubicBezTo>
                      <a:cubicBezTo>
                        <a:pt x="131" y="447"/>
                        <a:pt x="235" y="611"/>
                        <a:pt x="306" y="785"/>
                      </a:cubicBezTo>
                      <a:cubicBezTo>
                        <a:pt x="545" y="720"/>
                        <a:pt x="703" y="556"/>
                        <a:pt x="851" y="371"/>
                      </a:cubicBezTo>
                      <a:cubicBezTo>
                        <a:pt x="698" y="268"/>
                        <a:pt x="605" y="115"/>
                        <a:pt x="4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3"/>
                <p:cNvSpPr/>
                <p:nvPr/>
              </p:nvSpPr>
              <p:spPr>
                <a:xfrm>
                  <a:off x="3780081" y="3309929"/>
                  <a:ext cx="24135" cy="23301"/>
                </a:xfrm>
                <a:custGeom>
                  <a:rect b="b" l="l" r="r" t="t"/>
                  <a:pathLst>
                    <a:path extrusionOk="0" h="922" w="955">
                      <a:moveTo>
                        <a:pt x="573" y="1"/>
                      </a:moveTo>
                      <a:cubicBezTo>
                        <a:pt x="420" y="202"/>
                        <a:pt x="246" y="371"/>
                        <a:pt x="1" y="448"/>
                      </a:cubicBezTo>
                      <a:cubicBezTo>
                        <a:pt x="66" y="600"/>
                        <a:pt x="115" y="764"/>
                        <a:pt x="164" y="922"/>
                      </a:cubicBezTo>
                      <a:cubicBezTo>
                        <a:pt x="388" y="900"/>
                        <a:pt x="627" y="856"/>
                        <a:pt x="769" y="709"/>
                      </a:cubicBezTo>
                      <a:cubicBezTo>
                        <a:pt x="911" y="562"/>
                        <a:pt x="954" y="360"/>
                        <a:pt x="954" y="159"/>
                      </a:cubicBezTo>
                      <a:cubicBezTo>
                        <a:pt x="824" y="121"/>
                        <a:pt x="693" y="66"/>
                        <a:pt x="5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3"/>
                <p:cNvSpPr/>
                <p:nvPr/>
              </p:nvSpPr>
              <p:spPr>
                <a:xfrm>
                  <a:off x="3704087" y="3305127"/>
                  <a:ext cx="20117" cy="28103"/>
                </a:xfrm>
                <a:custGeom>
                  <a:rect b="b" l="l" r="r" t="t"/>
                  <a:pathLst>
                    <a:path extrusionOk="0" h="1112" w="796">
                      <a:moveTo>
                        <a:pt x="158" y="0"/>
                      </a:moveTo>
                      <a:cubicBezTo>
                        <a:pt x="136" y="114"/>
                        <a:pt x="76" y="218"/>
                        <a:pt x="0" y="300"/>
                      </a:cubicBezTo>
                      <a:cubicBezTo>
                        <a:pt x="158" y="507"/>
                        <a:pt x="272" y="730"/>
                        <a:pt x="185" y="1003"/>
                      </a:cubicBezTo>
                      <a:cubicBezTo>
                        <a:pt x="371" y="1063"/>
                        <a:pt x="561" y="1095"/>
                        <a:pt x="757" y="1112"/>
                      </a:cubicBezTo>
                      <a:cubicBezTo>
                        <a:pt x="796" y="621"/>
                        <a:pt x="681" y="38"/>
                        <a:pt x="15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3"/>
                <p:cNvSpPr/>
                <p:nvPr/>
              </p:nvSpPr>
              <p:spPr>
                <a:xfrm>
                  <a:off x="3697187" y="3307856"/>
                  <a:ext cx="12156" cy="21785"/>
                </a:xfrm>
                <a:custGeom>
                  <a:rect b="b" l="l" r="r" t="t"/>
                  <a:pathLst>
                    <a:path extrusionOk="0" h="862" w="481">
                      <a:moveTo>
                        <a:pt x="11" y="1"/>
                      </a:moveTo>
                      <a:lnTo>
                        <a:pt x="11" y="1"/>
                      </a:lnTo>
                      <a:cubicBezTo>
                        <a:pt x="1" y="224"/>
                        <a:pt x="6" y="464"/>
                        <a:pt x="120" y="649"/>
                      </a:cubicBezTo>
                      <a:cubicBezTo>
                        <a:pt x="137" y="671"/>
                        <a:pt x="159" y="698"/>
                        <a:pt x="175" y="720"/>
                      </a:cubicBezTo>
                      <a:cubicBezTo>
                        <a:pt x="235" y="780"/>
                        <a:pt x="306" y="829"/>
                        <a:pt x="382" y="862"/>
                      </a:cubicBezTo>
                      <a:cubicBezTo>
                        <a:pt x="480" y="519"/>
                        <a:pt x="229" y="257"/>
                        <a:pt x="1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474" name="Google Shape;13474;p63"/>
          <p:cNvGrpSpPr/>
          <p:nvPr/>
        </p:nvGrpSpPr>
        <p:grpSpPr>
          <a:xfrm>
            <a:off x="5334138" y="3587286"/>
            <a:ext cx="566433" cy="793236"/>
            <a:chOff x="5334138" y="3587286"/>
            <a:chExt cx="566433" cy="793236"/>
          </a:xfrm>
        </p:grpSpPr>
        <p:sp>
          <p:nvSpPr>
            <p:cNvPr id="13475" name="Google Shape;13475;p63"/>
            <p:cNvSpPr/>
            <p:nvPr/>
          </p:nvSpPr>
          <p:spPr>
            <a:xfrm>
              <a:off x="5474754" y="3587286"/>
              <a:ext cx="285200" cy="198743"/>
            </a:xfrm>
            <a:custGeom>
              <a:rect b="b" l="l" r="r" t="t"/>
              <a:pathLst>
                <a:path extrusionOk="0" h="7864" w="11285">
                  <a:moveTo>
                    <a:pt x="5640" y="0"/>
                  </a:moveTo>
                  <a:cubicBezTo>
                    <a:pt x="5640" y="0"/>
                    <a:pt x="2812" y="3547"/>
                    <a:pt x="0" y="7863"/>
                  </a:cubicBezTo>
                  <a:lnTo>
                    <a:pt x="11285" y="7863"/>
                  </a:lnTo>
                  <a:cubicBezTo>
                    <a:pt x="8468" y="3547"/>
                    <a:pt x="5640" y="0"/>
                    <a:pt x="56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3"/>
            <p:cNvSpPr/>
            <p:nvPr/>
          </p:nvSpPr>
          <p:spPr>
            <a:xfrm>
              <a:off x="5364161" y="3785408"/>
              <a:ext cx="506511" cy="198718"/>
            </a:xfrm>
            <a:custGeom>
              <a:rect b="b" l="l" r="r" t="t"/>
              <a:pathLst>
                <a:path extrusionOk="0" h="7863" w="20042">
                  <a:moveTo>
                    <a:pt x="4376" y="0"/>
                  </a:moveTo>
                  <a:cubicBezTo>
                    <a:pt x="2714" y="2545"/>
                    <a:pt x="1063" y="5356"/>
                    <a:pt x="0" y="7863"/>
                  </a:cubicBezTo>
                  <a:lnTo>
                    <a:pt x="20042" y="7863"/>
                  </a:lnTo>
                  <a:cubicBezTo>
                    <a:pt x="18974" y="5356"/>
                    <a:pt x="17323" y="2545"/>
                    <a:pt x="1566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3"/>
            <p:cNvSpPr/>
            <p:nvPr/>
          </p:nvSpPr>
          <p:spPr>
            <a:xfrm>
              <a:off x="5334138" y="3983505"/>
              <a:ext cx="566433" cy="198895"/>
            </a:xfrm>
            <a:custGeom>
              <a:rect b="b" l="l" r="r" t="t"/>
              <a:pathLst>
                <a:path extrusionOk="0" h="7870" w="22413">
                  <a:moveTo>
                    <a:pt x="1188" y="1"/>
                  </a:moveTo>
                  <a:cubicBezTo>
                    <a:pt x="458" y="1712"/>
                    <a:pt x="1" y="3276"/>
                    <a:pt x="1" y="4524"/>
                  </a:cubicBezTo>
                  <a:cubicBezTo>
                    <a:pt x="1" y="5657"/>
                    <a:pt x="170" y="6785"/>
                    <a:pt x="507" y="7869"/>
                  </a:cubicBezTo>
                  <a:lnTo>
                    <a:pt x="21905" y="7869"/>
                  </a:lnTo>
                  <a:cubicBezTo>
                    <a:pt x="22243" y="6785"/>
                    <a:pt x="22412" y="5657"/>
                    <a:pt x="22412" y="4524"/>
                  </a:cubicBezTo>
                  <a:cubicBezTo>
                    <a:pt x="22412" y="3276"/>
                    <a:pt x="21955" y="1706"/>
                    <a:pt x="212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3"/>
            <p:cNvSpPr/>
            <p:nvPr/>
          </p:nvSpPr>
          <p:spPr>
            <a:xfrm>
              <a:off x="5346951" y="4181779"/>
              <a:ext cx="540806" cy="198743"/>
            </a:xfrm>
            <a:custGeom>
              <a:rect b="b" l="l" r="r" t="t"/>
              <a:pathLst>
                <a:path extrusionOk="0" h="7864" w="21399">
                  <a:moveTo>
                    <a:pt x="0" y="0"/>
                  </a:moveTo>
                  <a:cubicBezTo>
                    <a:pt x="1466" y="4675"/>
                    <a:pt x="5798" y="7863"/>
                    <a:pt x="10702" y="7863"/>
                  </a:cubicBezTo>
                  <a:cubicBezTo>
                    <a:pt x="15601" y="7863"/>
                    <a:pt x="19938" y="4675"/>
                    <a:pt x="213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9" name="Google Shape;13479;p63"/>
          <p:cNvGrpSpPr/>
          <p:nvPr/>
        </p:nvGrpSpPr>
        <p:grpSpPr>
          <a:xfrm>
            <a:off x="5334138" y="2895283"/>
            <a:ext cx="566559" cy="527184"/>
            <a:chOff x="5334138" y="2895283"/>
            <a:chExt cx="566559" cy="527184"/>
          </a:xfrm>
        </p:grpSpPr>
        <p:grpSp>
          <p:nvGrpSpPr>
            <p:cNvPr id="13480" name="Google Shape;13480;p63"/>
            <p:cNvGrpSpPr/>
            <p:nvPr/>
          </p:nvGrpSpPr>
          <p:grpSpPr>
            <a:xfrm>
              <a:off x="5334138" y="2895283"/>
              <a:ext cx="566559" cy="148198"/>
              <a:chOff x="5334138" y="2895283"/>
              <a:chExt cx="566559" cy="148198"/>
            </a:xfrm>
          </p:grpSpPr>
          <p:sp>
            <p:nvSpPr>
              <p:cNvPr id="13481" name="Google Shape;13481;p63"/>
              <p:cNvSpPr/>
              <p:nvPr/>
            </p:nvSpPr>
            <p:spPr>
              <a:xfrm>
                <a:off x="5334138" y="2895283"/>
                <a:ext cx="91739" cy="148198"/>
              </a:xfrm>
              <a:custGeom>
                <a:rect b="b" l="l" r="r" t="t"/>
                <a:pathLst>
                  <a:path extrusionOk="0" h="5864" w="3630">
                    <a:moveTo>
                      <a:pt x="1815" y="1"/>
                    </a:moveTo>
                    <a:cubicBezTo>
                      <a:pt x="1499" y="1810"/>
                      <a:pt x="1" y="2055"/>
                      <a:pt x="1" y="3875"/>
                    </a:cubicBezTo>
                    <a:cubicBezTo>
                      <a:pt x="1" y="5177"/>
                      <a:pt x="812" y="5864"/>
                      <a:pt x="1815" y="5864"/>
                    </a:cubicBezTo>
                    <a:cubicBezTo>
                      <a:pt x="2818" y="5864"/>
                      <a:pt x="3630" y="5177"/>
                      <a:pt x="3630" y="3875"/>
                    </a:cubicBezTo>
                    <a:cubicBezTo>
                      <a:pt x="3630" y="2055"/>
                      <a:pt x="2131"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3"/>
              <p:cNvSpPr/>
              <p:nvPr/>
            </p:nvSpPr>
            <p:spPr>
              <a:xfrm>
                <a:off x="5452843" y="2895283"/>
                <a:ext cx="91739" cy="148198"/>
              </a:xfrm>
              <a:custGeom>
                <a:rect b="b" l="l" r="r" t="t"/>
                <a:pathLst>
                  <a:path extrusionOk="0" h="5864" w="3630">
                    <a:moveTo>
                      <a:pt x="1815" y="1"/>
                    </a:moveTo>
                    <a:cubicBezTo>
                      <a:pt x="1494" y="1810"/>
                      <a:pt x="1" y="2055"/>
                      <a:pt x="1" y="3875"/>
                    </a:cubicBezTo>
                    <a:cubicBezTo>
                      <a:pt x="1" y="5177"/>
                      <a:pt x="813" y="5864"/>
                      <a:pt x="1815" y="5864"/>
                    </a:cubicBezTo>
                    <a:cubicBezTo>
                      <a:pt x="2812" y="5864"/>
                      <a:pt x="3630" y="5177"/>
                      <a:pt x="3630" y="3875"/>
                    </a:cubicBezTo>
                    <a:cubicBezTo>
                      <a:pt x="3630" y="2055"/>
                      <a:pt x="2131"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3"/>
              <p:cNvSpPr/>
              <p:nvPr/>
            </p:nvSpPr>
            <p:spPr>
              <a:xfrm>
                <a:off x="5571421" y="2895283"/>
                <a:ext cx="91866" cy="148198"/>
              </a:xfrm>
              <a:custGeom>
                <a:rect b="b" l="l" r="r" t="t"/>
                <a:pathLst>
                  <a:path extrusionOk="0" h="5864" w="3635">
                    <a:moveTo>
                      <a:pt x="1815" y="1"/>
                    </a:moveTo>
                    <a:cubicBezTo>
                      <a:pt x="1499" y="1810"/>
                      <a:pt x="0" y="2055"/>
                      <a:pt x="0" y="3875"/>
                    </a:cubicBezTo>
                    <a:cubicBezTo>
                      <a:pt x="0" y="5177"/>
                      <a:pt x="812" y="5864"/>
                      <a:pt x="1815" y="5864"/>
                    </a:cubicBezTo>
                    <a:cubicBezTo>
                      <a:pt x="2817" y="5864"/>
                      <a:pt x="3635" y="5177"/>
                      <a:pt x="3635" y="3875"/>
                    </a:cubicBezTo>
                    <a:cubicBezTo>
                      <a:pt x="3635" y="2055"/>
                      <a:pt x="2136"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3"/>
              <p:cNvSpPr/>
              <p:nvPr/>
            </p:nvSpPr>
            <p:spPr>
              <a:xfrm>
                <a:off x="5690126" y="2895283"/>
                <a:ext cx="91739" cy="148198"/>
              </a:xfrm>
              <a:custGeom>
                <a:rect b="b" l="l" r="r" t="t"/>
                <a:pathLst>
                  <a:path extrusionOk="0" fill="none" h="5864" w="3630">
                    <a:moveTo>
                      <a:pt x="1815" y="1"/>
                    </a:moveTo>
                    <a:cubicBezTo>
                      <a:pt x="1499" y="1810"/>
                      <a:pt x="0" y="2055"/>
                      <a:pt x="0" y="3875"/>
                    </a:cubicBezTo>
                    <a:cubicBezTo>
                      <a:pt x="0" y="5177"/>
                      <a:pt x="812" y="5864"/>
                      <a:pt x="1815" y="5864"/>
                    </a:cubicBezTo>
                    <a:cubicBezTo>
                      <a:pt x="2817" y="5864"/>
                      <a:pt x="3629" y="5177"/>
                      <a:pt x="3629" y="3875"/>
                    </a:cubicBezTo>
                    <a:cubicBezTo>
                      <a:pt x="3629" y="2055"/>
                      <a:pt x="2131" y="1810"/>
                      <a:pt x="1815" y="1"/>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3"/>
              <p:cNvSpPr/>
              <p:nvPr/>
            </p:nvSpPr>
            <p:spPr>
              <a:xfrm>
                <a:off x="5808957" y="2895283"/>
                <a:ext cx="91739" cy="148198"/>
              </a:xfrm>
              <a:custGeom>
                <a:rect b="b" l="l" r="r" t="t"/>
                <a:pathLst>
                  <a:path extrusionOk="0" fill="none" h="5864" w="3630">
                    <a:moveTo>
                      <a:pt x="1815" y="1"/>
                    </a:moveTo>
                    <a:cubicBezTo>
                      <a:pt x="1494" y="1810"/>
                      <a:pt x="1" y="2055"/>
                      <a:pt x="1" y="3875"/>
                    </a:cubicBezTo>
                    <a:cubicBezTo>
                      <a:pt x="1" y="5177"/>
                      <a:pt x="813" y="5864"/>
                      <a:pt x="1815" y="5864"/>
                    </a:cubicBezTo>
                    <a:cubicBezTo>
                      <a:pt x="2812" y="5864"/>
                      <a:pt x="3630" y="5177"/>
                      <a:pt x="3630" y="3875"/>
                    </a:cubicBezTo>
                    <a:cubicBezTo>
                      <a:pt x="3624" y="2055"/>
                      <a:pt x="2126" y="1810"/>
                      <a:pt x="1815" y="1"/>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6" name="Google Shape;13486;p63"/>
            <p:cNvGrpSpPr/>
            <p:nvPr/>
          </p:nvGrpSpPr>
          <p:grpSpPr>
            <a:xfrm>
              <a:off x="5334138" y="3086166"/>
              <a:ext cx="566559" cy="148324"/>
              <a:chOff x="5334138" y="3086166"/>
              <a:chExt cx="566559" cy="148324"/>
            </a:xfrm>
          </p:grpSpPr>
          <p:sp>
            <p:nvSpPr>
              <p:cNvPr id="13487" name="Google Shape;13487;p63"/>
              <p:cNvSpPr/>
              <p:nvPr/>
            </p:nvSpPr>
            <p:spPr>
              <a:xfrm>
                <a:off x="5334138" y="3086166"/>
                <a:ext cx="91739" cy="148324"/>
              </a:xfrm>
              <a:custGeom>
                <a:rect b="b" l="l" r="r" t="t"/>
                <a:pathLst>
                  <a:path extrusionOk="0" h="5869" w="3630">
                    <a:moveTo>
                      <a:pt x="1815" y="0"/>
                    </a:moveTo>
                    <a:cubicBezTo>
                      <a:pt x="1499" y="1815"/>
                      <a:pt x="1" y="2054"/>
                      <a:pt x="1" y="3874"/>
                    </a:cubicBezTo>
                    <a:cubicBezTo>
                      <a:pt x="1" y="5182"/>
                      <a:pt x="812" y="5869"/>
                      <a:pt x="1815" y="5869"/>
                    </a:cubicBezTo>
                    <a:cubicBezTo>
                      <a:pt x="2818" y="5869"/>
                      <a:pt x="3630" y="5188"/>
                      <a:pt x="3630" y="3874"/>
                    </a:cubicBezTo>
                    <a:cubicBezTo>
                      <a:pt x="3630" y="2054"/>
                      <a:pt x="2131" y="1815"/>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3"/>
              <p:cNvSpPr/>
              <p:nvPr/>
            </p:nvSpPr>
            <p:spPr>
              <a:xfrm>
                <a:off x="5452843" y="3086166"/>
                <a:ext cx="91739" cy="148324"/>
              </a:xfrm>
              <a:custGeom>
                <a:rect b="b" l="l" r="r" t="t"/>
                <a:pathLst>
                  <a:path extrusionOk="0" h="5869" w="3630">
                    <a:moveTo>
                      <a:pt x="1815" y="0"/>
                    </a:moveTo>
                    <a:cubicBezTo>
                      <a:pt x="1494" y="1815"/>
                      <a:pt x="1" y="2054"/>
                      <a:pt x="1" y="3874"/>
                    </a:cubicBezTo>
                    <a:cubicBezTo>
                      <a:pt x="1" y="5182"/>
                      <a:pt x="813" y="5869"/>
                      <a:pt x="1815" y="5869"/>
                    </a:cubicBezTo>
                    <a:cubicBezTo>
                      <a:pt x="2812" y="5869"/>
                      <a:pt x="3630" y="5188"/>
                      <a:pt x="3630" y="3874"/>
                    </a:cubicBezTo>
                    <a:cubicBezTo>
                      <a:pt x="3630" y="2054"/>
                      <a:pt x="2131" y="1815"/>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3"/>
              <p:cNvSpPr/>
              <p:nvPr/>
            </p:nvSpPr>
            <p:spPr>
              <a:xfrm>
                <a:off x="5571421" y="3086166"/>
                <a:ext cx="91866" cy="148324"/>
              </a:xfrm>
              <a:custGeom>
                <a:rect b="b" l="l" r="r" t="t"/>
                <a:pathLst>
                  <a:path extrusionOk="0" fill="none" h="5869" w="3635">
                    <a:moveTo>
                      <a:pt x="1815" y="0"/>
                    </a:moveTo>
                    <a:cubicBezTo>
                      <a:pt x="1499" y="1815"/>
                      <a:pt x="0" y="2054"/>
                      <a:pt x="0" y="3874"/>
                    </a:cubicBezTo>
                    <a:cubicBezTo>
                      <a:pt x="0" y="5182"/>
                      <a:pt x="812" y="5869"/>
                      <a:pt x="1815" y="5869"/>
                    </a:cubicBezTo>
                    <a:cubicBezTo>
                      <a:pt x="2817" y="5869"/>
                      <a:pt x="3635" y="5188"/>
                      <a:pt x="3635" y="3874"/>
                    </a:cubicBezTo>
                    <a:cubicBezTo>
                      <a:pt x="3635" y="2054"/>
                      <a:pt x="2136"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3"/>
              <p:cNvSpPr/>
              <p:nvPr/>
            </p:nvSpPr>
            <p:spPr>
              <a:xfrm>
                <a:off x="5690126" y="3086166"/>
                <a:ext cx="91739" cy="148324"/>
              </a:xfrm>
              <a:custGeom>
                <a:rect b="b" l="l" r="r" t="t"/>
                <a:pathLst>
                  <a:path extrusionOk="0" fill="none" h="5869" w="3630">
                    <a:moveTo>
                      <a:pt x="1815" y="0"/>
                    </a:moveTo>
                    <a:cubicBezTo>
                      <a:pt x="1499" y="1815"/>
                      <a:pt x="0" y="2054"/>
                      <a:pt x="0" y="3874"/>
                    </a:cubicBezTo>
                    <a:cubicBezTo>
                      <a:pt x="0" y="5182"/>
                      <a:pt x="812" y="5869"/>
                      <a:pt x="1815" y="5869"/>
                    </a:cubicBezTo>
                    <a:cubicBezTo>
                      <a:pt x="2817" y="5869"/>
                      <a:pt x="3629" y="5188"/>
                      <a:pt x="3629" y="3874"/>
                    </a:cubicBezTo>
                    <a:cubicBezTo>
                      <a:pt x="3629" y="2054"/>
                      <a:pt x="2131"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3"/>
              <p:cNvSpPr/>
              <p:nvPr/>
            </p:nvSpPr>
            <p:spPr>
              <a:xfrm>
                <a:off x="5808957" y="3086166"/>
                <a:ext cx="91739" cy="148324"/>
              </a:xfrm>
              <a:custGeom>
                <a:rect b="b" l="l" r="r" t="t"/>
                <a:pathLst>
                  <a:path extrusionOk="0" fill="none" h="5869" w="3630">
                    <a:moveTo>
                      <a:pt x="1815" y="0"/>
                    </a:moveTo>
                    <a:cubicBezTo>
                      <a:pt x="1494" y="1815"/>
                      <a:pt x="1" y="2054"/>
                      <a:pt x="1" y="3874"/>
                    </a:cubicBezTo>
                    <a:cubicBezTo>
                      <a:pt x="1" y="5182"/>
                      <a:pt x="813" y="5869"/>
                      <a:pt x="1815" y="5869"/>
                    </a:cubicBezTo>
                    <a:cubicBezTo>
                      <a:pt x="2812" y="5869"/>
                      <a:pt x="3630" y="5188"/>
                      <a:pt x="3630" y="3874"/>
                    </a:cubicBezTo>
                    <a:cubicBezTo>
                      <a:pt x="3624" y="2054"/>
                      <a:pt x="2126"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2" name="Google Shape;13492;p63"/>
            <p:cNvGrpSpPr/>
            <p:nvPr/>
          </p:nvGrpSpPr>
          <p:grpSpPr>
            <a:xfrm>
              <a:off x="5334138" y="3274269"/>
              <a:ext cx="566559" cy="148198"/>
              <a:chOff x="5334138" y="3274269"/>
              <a:chExt cx="566559" cy="148198"/>
            </a:xfrm>
          </p:grpSpPr>
          <p:sp>
            <p:nvSpPr>
              <p:cNvPr id="13493" name="Google Shape;13493;p63"/>
              <p:cNvSpPr/>
              <p:nvPr/>
            </p:nvSpPr>
            <p:spPr>
              <a:xfrm>
                <a:off x="5334138" y="3274269"/>
                <a:ext cx="91739" cy="148198"/>
              </a:xfrm>
              <a:custGeom>
                <a:rect b="b" l="l" r="r" t="t"/>
                <a:pathLst>
                  <a:path extrusionOk="0" h="5864" w="3630">
                    <a:moveTo>
                      <a:pt x="1815" y="0"/>
                    </a:moveTo>
                    <a:cubicBezTo>
                      <a:pt x="1499" y="1810"/>
                      <a:pt x="1" y="2055"/>
                      <a:pt x="1" y="3875"/>
                    </a:cubicBezTo>
                    <a:cubicBezTo>
                      <a:pt x="1" y="5182"/>
                      <a:pt x="812" y="5864"/>
                      <a:pt x="1815" y="5864"/>
                    </a:cubicBezTo>
                    <a:cubicBezTo>
                      <a:pt x="2818" y="5864"/>
                      <a:pt x="3630" y="5182"/>
                      <a:pt x="3630" y="3875"/>
                    </a:cubicBezTo>
                    <a:cubicBezTo>
                      <a:pt x="3630" y="2055"/>
                      <a:pt x="2131" y="181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3"/>
              <p:cNvSpPr/>
              <p:nvPr/>
            </p:nvSpPr>
            <p:spPr>
              <a:xfrm>
                <a:off x="5452843" y="3274269"/>
                <a:ext cx="91739" cy="148198"/>
              </a:xfrm>
              <a:custGeom>
                <a:rect b="b" l="l" r="r" t="t"/>
                <a:pathLst>
                  <a:path extrusionOk="0" fill="none" h="5864" w="3630">
                    <a:moveTo>
                      <a:pt x="1815" y="0"/>
                    </a:moveTo>
                    <a:cubicBezTo>
                      <a:pt x="1494" y="1810"/>
                      <a:pt x="1" y="2055"/>
                      <a:pt x="1" y="3875"/>
                    </a:cubicBezTo>
                    <a:cubicBezTo>
                      <a:pt x="1" y="5182"/>
                      <a:pt x="813" y="5864"/>
                      <a:pt x="1815" y="5864"/>
                    </a:cubicBezTo>
                    <a:cubicBezTo>
                      <a:pt x="2812" y="5864"/>
                      <a:pt x="3630" y="5182"/>
                      <a:pt x="3630" y="3875"/>
                    </a:cubicBezTo>
                    <a:cubicBezTo>
                      <a:pt x="3630" y="2055"/>
                      <a:pt x="2131"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3"/>
              <p:cNvSpPr/>
              <p:nvPr/>
            </p:nvSpPr>
            <p:spPr>
              <a:xfrm>
                <a:off x="5571421" y="3274269"/>
                <a:ext cx="91866" cy="148198"/>
              </a:xfrm>
              <a:custGeom>
                <a:rect b="b" l="l" r="r" t="t"/>
                <a:pathLst>
                  <a:path extrusionOk="0" fill="none" h="5864" w="3635">
                    <a:moveTo>
                      <a:pt x="1815" y="0"/>
                    </a:moveTo>
                    <a:cubicBezTo>
                      <a:pt x="1499" y="1810"/>
                      <a:pt x="0" y="2055"/>
                      <a:pt x="0" y="3875"/>
                    </a:cubicBezTo>
                    <a:cubicBezTo>
                      <a:pt x="0" y="5182"/>
                      <a:pt x="812" y="5864"/>
                      <a:pt x="1815" y="5864"/>
                    </a:cubicBezTo>
                    <a:cubicBezTo>
                      <a:pt x="2817" y="5864"/>
                      <a:pt x="3635" y="5182"/>
                      <a:pt x="3635" y="3875"/>
                    </a:cubicBezTo>
                    <a:cubicBezTo>
                      <a:pt x="3635" y="2055"/>
                      <a:pt x="2136"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3"/>
              <p:cNvSpPr/>
              <p:nvPr/>
            </p:nvSpPr>
            <p:spPr>
              <a:xfrm>
                <a:off x="5690126" y="3274269"/>
                <a:ext cx="91739" cy="148198"/>
              </a:xfrm>
              <a:custGeom>
                <a:rect b="b" l="l" r="r" t="t"/>
                <a:pathLst>
                  <a:path extrusionOk="0" fill="none" h="5864" w="3630">
                    <a:moveTo>
                      <a:pt x="1815" y="0"/>
                    </a:moveTo>
                    <a:cubicBezTo>
                      <a:pt x="1499" y="1810"/>
                      <a:pt x="0" y="2055"/>
                      <a:pt x="0" y="3875"/>
                    </a:cubicBezTo>
                    <a:cubicBezTo>
                      <a:pt x="0" y="5182"/>
                      <a:pt x="812" y="5864"/>
                      <a:pt x="1815" y="5864"/>
                    </a:cubicBezTo>
                    <a:cubicBezTo>
                      <a:pt x="2817" y="5864"/>
                      <a:pt x="3629" y="5182"/>
                      <a:pt x="3629" y="3875"/>
                    </a:cubicBezTo>
                    <a:cubicBezTo>
                      <a:pt x="3629" y="2055"/>
                      <a:pt x="2131"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3"/>
              <p:cNvSpPr/>
              <p:nvPr/>
            </p:nvSpPr>
            <p:spPr>
              <a:xfrm>
                <a:off x="5808957" y="3274269"/>
                <a:ext cx="91739" cy="148198"/>
              </a:xfrm>
              <a:custGeom>
                <a:rect b="b" l="l" r="r" t="t"/>
                <a:pathLst>
                  <a:path extrusionOk="0" fill="none" h="5864" w="3630">
                    <a:moveTo>
                      <a:pt x="1815" y="0"/>
                    </a:moveTo>
                    <a:cubicBezTo>
                      <a:pt x="1494" y="1810"/>
                      <a:pt x="1" y="2055"/>
                      <a:pt x="1" y="3875"/>
                    </a:cubicBezTo>
                    <a:cubicBezTo>
                      <a:pt x="1" y="5182"/>
                      <a:pt x="813" y="5864"/>
                      <a:pt x="1815" y="5864"/>
                    </a:cubicBezTo>
                    <a:cubicBezTo>
                      <a:pt x="2812" y="5864"/>
                      <a:pt x="3630" y="5182"/>
                      <a:pt x="3630" y="3875"/>
                    </a:cubicBezTo>
                    <a:cubicBezTo>
                      <a:pt x="3624" y="2055"/>
                      <a:pt x="2126"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498" name="Google Shape;13498;p6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Infographics</a:t>
            </a:r>
            <a:endParaRPr>
              <a:solidFill>
                <a:srgbClr val="FFFFFF"/>
              </a:solidFill>
              <a:latin typeface="Arial"/>
              <a:ea typeface="Arial"/>
              <a:cs typeface="Arial"/>
              <a:sym typeface="Arial"/>
            </a:endParaRPr>
          </a:p>
        </p:txBody>
      </p:sp>
      <p:grpSp>
        <p:nvGrpSpPr>
          <p:cNvPr id="13499" name="Google Shape;13499;p63"/>
          <p:cNvGrpSpPr/>
          <p:nvPr/>
        </p:nvGrpSpPr>
        <p:grpSpPr>
          <a:xfrm>
            <a:off x="6632594" y="1532342"/>
            <a:ext cx="1585066" cy="1126471"/>
            <a:chOff x="6608782" y="1551392"/>
            <a:chExt cx="1585066" cy="1126471"/>
          </a:xfrm>
        </p:grpSpPr>
        <p:grpSp>
          <p:nvGrpSpPr>
            <p:cNvPr id="13500" name="Google Shape;13500;p63"/>
            <p:cNvGrpSpPr/>
            <p:nvPr/>
          </p:nvGrpSpPr>
          <p:grpSpPr>
            <a:xfrm>
              <a:off x="6608782" y="1882715"/>
              <a:ext cx="77561" cy="73012"/>
              <a:chOff x="6608782" y="1882715"/>
              <a:chExt cx="77561" cy="73012"/>
            </a:xfrm>
          </p:grpSpPr>
          <p:sp>
            <p:nvSpPr>
              <p:cNvPr id="13501" name="Google Shape;13501;p63"/>
              <p:cNvSpPr/>
              <p:nvPr/>
            </p:nvSpPr>
            <p:spPr>
              <a:xfrm>
                <a:off x="6616212" y="1955702"/>
                <a:ext cx="65153" cy="25"/>
              </a:xfrm>
              <a:custGeom>
                <a:rect b="b" l="l" r="r" t="t"/>
                <a:pathLst>
                  <a:path extrusionOk="0" fill="none" h="1" w="2578">
                    <a:moveTo>
                      <a:pt x="1" y="0"/>
                    </a:moveTo>
                    <a:lnTo>
                      <a:pt x="2578" y="0"/>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3"/>
              <p:cNvSpPr/>
              <p:nvPr/>
            </p:nvSpPr>
            <p:spPr>
              <a:xfrm>
                <a:off x="6686318" y="1887820"/>
                <a:ext cx="25" cy="60199"/>
              </a:xfrm>
              <a:custGeom>
                <a:rect b="b" l="l" r="r" t="t"/>
                <a:pathLst>
                  <a:path extrusionOk="0" fill="none" h="2382" w="1">
                    <a:moveTo>
                      <a:pt x="0" y="2381"/>
                    </a:moveTo>
                    <a:lnTo>
                      <a:pt x="0" y="0"/>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3"/>
              <p:cNvSpPr/>
              <p:nvPr/>
            </p:nvSpPr>
            <p:spPr>
              <a:xfrm>
                <a:off x="6613735" y="1882715"/>
                <a:ext cx="65153" cy="25"/>
              </a:xfrm>
              <a:custGeom>
                <a:rect b="b" l="l" r="r" t="t"/>
                <a:pathLst>
                  <a:path extrusionOk="0" fill="none" h="1" w="2578">
                    <a:moveTo>
                      <a:pt x="2578" y="1"/>
                    </a:moveTo>
                    <a:lnTo>
                      <a:pt x="1" y="1"/>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3"/>
              <p:cNvSpPr/>
              <p:nvPr/>
            </p:nvSpPr>
            <p:spPr>
              <a:xfrm>
                <a:off x="6608782" y="1890423"/>
                <a:ext cx="25" cy="60199"/>
              </a:xfrm>
              <a:custGeom>
                <a:rect b="b" l="l" r="r" t="t"/>
                <a:pathLst>
                  <a:path extrusionOk="0" fill="none" h="2382" w="1">
                    <a:moveTo>
                      <a:pt x="0" y="1"/>
                    </a:moveTo>
                    <a:lnTo>
                      <a:pt x="0" y="2382"/>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5" name="Google Shape;13505;p63"/>
            <p:cNvGrpSpPr/>
            <p:nvPr/>
          </p:nvGrpSpPr>
          <p:grpSpPr>
            <a:xfrm>
              <a:off x="6608782" y="1551392"/>
              <a:ext cx="1585066" cy="1126471"/>
              <a:chOff x="6608782" y="1551392"/>
              <a:chExt cx="1585066" cy="1126471"/>
            </a:xfrm>
          </p:grpSpPr>
          <p:sp>
            <p:nvSpPr>
              <p:cNvPr id="13506" name="Google Shape;13506;p63"/>
              <p:cNvSpPr/>
              <p:nvPr/>
            </p:nvSpPr>
            <p:spPr>
              <a:xfrm>
                <a:off x="6999469" y="1551392"/>
                <a:ext cx="1194378" cy="1126471"/>
              </a:xfrm>
              <a:custGeom>
                <a:rect b="b" l="l" r="r" t="t"/>
                <a:pathLst>
                  <a:path extrusionOk="0" h="44573" w="47260">
                    <a:moveTo>
                      <a:pt x="0" y="0"/>
                    </a:moveTo>
                    <a:lnTo>
                      <a:pt x="0" y="44573"/>
                    </a:lnTo>
                    <a:lnTo>
                      <a:pt x="47259" y="44573"/>
                    </a:lnTo>
                    <a:lnTo>
                      <a:pt x="47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7" name="Google Shape;13507;p63"/>
              <p:cNvGrpSpPr/>
              <p:nvPr/>
            </p:nvGrpSpPr>
            <p:grpSpPr>
              <a:xfrm>
                <a:off x="6608782" y="1551392"/>
                <a:ext cx="1585066" cy="1126471"/>
                <a:chOff x="6608782" y="1551392"/>
                <a:chExt cx="1585066" cy="1126471"/>
              </a:xfrm>
            </p:grpSpPr>
            <p:sp>
              <p:nvSpPr>
                <p:cNvPr id="13508" name="Google Shape;13508;p63"/>
                <p:cNvSpPr/>
                <p:nvPr/>
              </p:nvSpPr>
              <p:spPr>
                <a:xfrm>
                  <a:off x="6686318" y="1955702"/>
                  <a:ext cx="1507530" cy="722162"/>
                </a:xfrm>
                <a:custGeom>
                  <a:rect b="b" l="l" r="r" t="t"/>
                  <a:pathLst>
                    <a:path extrusionOk="0" fill="none" h="28575" w="59651">
                      <a:moveTo>
                        <a:pt x="0" y="0"/>
                      </a:moveTo>
                      <a:lnTo>
                        <a:pt x="59650" y="28575"/>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3"/>
                <p:cNvSpPr/>
                <p:nvPr/>
              </p:nvSpPr>
              <p:spPr>
                <a:xfrm>
                  <a:off x="6686318" y="1551392"/>
                  <a:ext cx="1507530" cy="331348"/>
                </a:xfrm>
                <a:custGeom>
                  <a:rect b="b" l="l" r="r" t="t"/>
                  <a:pathLst>
                    <a:path extrusionOk="0" fill="none" h="13111" w="59651">
                      <a:moveTo>
                        <a:pt x="0" y="13111"/>
                      </a:moveTo>
                      <a:lnTo>
                        <a:pt x="12391" y="10386"/>
                      </a:lnTo>
                      <a:lnTo>
                        <a:pt x="59650" y="0"/>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3"/>
                <p:cNvSpPr/>
                <p:nvPr/>
              </p:nvSpPr>
              <p:spPr>
                <a:xfrm>
                  <a:off x="6608782" y="1551392"/>
                  <a:ext cx="390713" cy="331348"/>
                </a:xfrm>
                <a:custGeom>
                  <a:rect b="b" l="l" r="r" t="t"/>
                  <a:pathLst>
                    <a:path extrusionOk="0" fill="none" h="13111" w="15460">
                      <a:moveTo>
                        <a:pt x="0" y="13111"/>
                      </a:moveTo>
                      <a:lnTo>
                        <a:pt x="15459" y="0"/>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3"/>
                <p:cNvSpPr/>
                <p:nvPr/>
              </p:nvSpPr>
              <p:spPr>
                <a:xfrm>
                  <a:off x="6608782" y="1955702"/>
                  <a:ext cx="390713" cy="722162"/>
                </a:xfrm>
                <a:custGeom>
                  <a:rect b="b" l="l" r="r" t="t"/>
                  <a:pathLst>
                    <a:path extrusionOk="0" fill="none" h="28575" w="15460">
                      <a:moveTo>
                        <a:pt x="0" y="0"/>
                      </a:moveTo>
                      <a:lnTo>
                        <a:pt x="15459" y="28575"/>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512" name="Google Shape;13512;p63"/>
          <p:cNvGrpSpPr/>
          <p:nvPr/>
        </p:nvGrpSpPr>
        <p:grpSpPr>
          <a:xfrm>
            <a:off x="6057386" y="2827805"/>
            <a:ext cx="302032" cy="1568967"/>
            <a:chOff x="6057386" y="2827805"/>
            <a:chExt cx="302032" cy="1568967"/>
          </a:xfrm>
        </p:grpSpPr>
        <p:grpSp>
          <p:nvGrpSpPr>
            <p:cNvPr id="13513" name="Google Shape;13513;p63"/>
            <p:cNvGrpSpPr/>
            <p:nvPr/>
          </p:nvGrpSpPr>
          <p:grpSpPr>
            <a:xfrm>
              <a:off x="6057386" y="2827805"/>
              <a:ext cx="302032" cy="1568967"/>
              <a:chOff x="6057386" y="2827805"/>
              <a:chExt cx="302032" cy="1568967"/>
            </a:xfrm>
          </p:grpSpPr>
          <p:sp>
            <p:nvSpPr>
              <p:cNvPr id="13514" name="Google Shape;13514;p63"/>
              <p:cNvSpPr/>
              <p:nvPr/>
            </p:nvSpPr>
            <p:spPr>
              <a:xfrm>
                <a:off x="6057386" y="2827805"/>
                <a:ext cx="302032" cy="1568967"/>
              </a:xfrm>
              <a:custGeom>
                <a:rect b="b" l="l" r="r" t="t"/>
                <a:pathLst>
                  <a:path extrusionOk="0" h="62082" w="11951">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869" y="61095"/>
                      <a:pt x="4807" y="62081"/>
                      <a:pt x="5978" y="62081"/>
                    </a:cubicBezTo>
                    <a:cubicBezTo>
                      <a:pt x="7150" y="62081"/>
                      <a:pt x="8081" y="61095"/>
                      <a:pt x="8016" y="59923"/>
                    </a:cubicBezTo>
                    <a:lnTo>
                      <a:pt x="8016" y="48470"/>
                    </a:lnTo>
                    <a:cubicBezTo>
                      <a:pt x="8016" y="46159"/>
                      <a:pt x="8447" y="43865"/>
                      <a:pt x="9291" y="41713"/>
                    </a:cubicBezTo>
                    <a:lnTo>
                      <a:pt x="10681" y="38171"/>
                    </a:lnTo>
                    <a:cubicBezTo>
                      <a:pt x="11520" y="36019"/>
                      <a:pt x="11950" y="33730"/>
                      <a:pt x="11950" y="31420"/>
                    </a:cubicBezTo>
                    <a:lnTo>
                      <a:pt x="11950" y="3717"/>
                    </a:lnTo>
                    <a:cubicBezTo>
                      <a:pt x="11950" y="1663"/>
                      <a:pt x="10288" y="1"/>
                      <a:pt x="82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3"/>
              <p:cNvSpPr/>
              <p:nvPr/>
            </p:nvSpPr>
            <p:spPr>
              <a:xfrm>
                <a:off x="6057386" y="2827805"/>
                <a:ext cx="151104" cy="1566061"/>
              </a:xfrm>
              <a:custGeom>
                <a:rect b="b" l="l" r="r" t="t"/>
                <a:pathLst>
                  <a:path extrusionOk="0" h="61967" w="5979">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940" y="61051"/>
                      <a:pt x="4850" y="61967"/>
                      <a:pt x="5978" y="61967"/>
                    </a:cubicBezTo>
                    <a:lnTo>
                      <a:pt x="597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3"/>
              <p:cNvSpPr/>
              <p:nvPr/>
            </p:nvSpPr>
            <p:spPr>
              <a:xfrm>
                <a:off x="6097873" y="2964428"/>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3"/>
              <p:cNvSpPr/>
              <p:nvPr/>
            </p:nvSpPr>
            <p:spPr>
              <a:xfrm>
                <a:off x="6097873" y="3094278"/>
                <a:ext cx="66416" cy="11044"/>
              </a:xfrm>
              <a:custGeom>
                <a:rect b="b" l="l" r="r" t="t"/>
                <a:pathLst>
                  <a:path extrusionOk="0" h="437" w="2628">
                    <a:moveTo>
                      <a:pt x="224" y="1"/>
                    </a:moveTo>
                    <a:cubicBezTo>
                      <a:pt x="99" y="1"/>
                      <a:pt x="1" y="99"/>
                      <a:pt x="1" y="219"/>
                    </a:cubicBezTo>
                    <a:cubicBezTo>
                      <a:pt x="1" y="338"/>
                      <a:pt x="99" y="437"/>
                      <a:pt x="224" y="437"/>
                    </a:cubicBezTo>
                    <a:lnTo>
                      <a:pt x="2409" y="437"/>
                    </a:lnTo>
                    <a:cubicBezTo>
                      <a:pt x="2529" y="437"/>
                      <a:pt x="2627" y="338"/>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3"/>
              <p:cNvSpPr/>
              <p:nvPr/>
            </p:nvSpPr>
            <p:spPr>
              <a:xfrm>
                <a:off x="6097873" y="3224002"/>
                <a:ext cx="66416" cy="11170"/>
              </a:xfrm>
              <a:custGeom>
                <a:rect b="b" l="l" r="r" t="t"/>
                <a:pathLst>
                  <a:path extrusionOk="0" h="442" w="2628">
                    <a:moveTo>
                      <a:pt x="224" y="1"/>
                    </a:moveTo>
                    <a:cubicBezTo>
                      <a:pt x="99" y="1"/>
                      <a:pt x="1" y="99"/>
                      <a:pt x="1" y="224"/>
                    </a:cubicBezTo>
                    <a:cubicBezTo>
                      <a:pt x="1" y="344"/>
                      <a:pt x="99" y="442"/>
                      <a:pt x="224" y="442"/>
                    </a:cubicBezTo>
                    <a:lnTo>
                      <a:pt x="2409" y="442"/>
                    </a:lnTo>
                    <a:cubicBezTo>
                      <a:pt x="2529" y="442"/>
                      <a:pt x="2627" y="344"/>
                      <a:pt x="2627" y="224"/>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3"/>
              <p:cNvSpPr/>
              <p:nvPr/>
            </p:nvSpPr>
            <p:spPr>
              <a:xfrm>
                <a:off x="6097873" y="3353852"/>
                <a:ext cx="66416" cy="11196"/>
              </a:xfrm>
              <a:custGeom>
                <a:rect b="b" l="l" r="r" t="t"/>
                <a:pathLst>
                  <a:path extrusionOk="0" h="443" w="2628">
                    <a:moveTo>
                      <a:pt x="224" y="1"/>
                    </a:moveTo>
                    <a:cubicBezTo>
                      <a:pt x="99" y="1"/>
                      <a:pt x="1" y="99"/>
                      <a:pt x="1" y="219"/>
                    </a:cubicBezTo>
                    <a:cubicBezTo>
                      <a:pt x="1" y="344"/>
                      <a:pt x="99" y="442"/>
                      <a:pt x="224" y="442"/>
                    </a:cubicBezTo>
                    <a:lnTo>
                      <a:pt x="2409" y="442"/>
                    </a:lnTo>
                    <a:cubicBezTo>
                      <a:pt x="2529" y="442"/>
                      <a:pt x="2627" y="344"/>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3"/>
              <p:cNvSpPr/>
              <p:nvPr/>
            </p:nvSpPr>
            <p:spPr>
              <a:xfrm>
                <a:off x="6097873" y="3483728"/>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3"/>
              <p:cNvSpPr/>
              <p:nvPr/>
            </p:nvSpPr>
            <p:spPr>
              <a:xfrm>
                <a:off x="6097873" y="3613578"/>
                <a:ext cx="66416" cy="11044"/>
              </a:xfrm>
              <a:custGeom>
                <a:rect b="b" l="l" r="r" t="t"/>
                <a:pathLst>
                  <a:path extrusionOk="0" h="437" w="2628">
                    <a:moveTo>
                      <a:pt x="224" y="1"/>
                    </a:moveTo>
                    <a:cubicBezTo>
                      <a:pt x="99" y="1"/>
                      <a:pt x="1" y="99"/>
                      <a:pt x="1" y="219"/>
                    </a:cubicBezTo>
                    <a:cubicBezTo>
                      <a:pt x="1" y="339"/>
                      <a:pt x="99" y="437"/>
                      <a:pt x="224" y="437"/>
                    </a:cubicBezTo>
                    <a:lnTo>
                      <a:pt x="2409" y="437"/>
                    </a:lnTo>
                    <a:cubicBezTo>
                      <a:pt x="2529" y="437"/>
                      <a:pt x="2627" y="339"/>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3"/>
              <p:cNvSpPr/>
              <p:nvPr/>
            </p:nvSpPr>
            <p:spPr>
              <a:xfrm>
                <a:off x="6097873" y="3743453"/>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3"/>
              <p:cNvSpPr/>
              <p:nvPr/>
            </p:nvSpPr>
            <p:spPr>
              <a:xfrm>
                <a:off x="6254461" y="2964428"/>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3"/>
              <p:cNvSpPr/>
              <p:nvPr/>
            </p:nvSpPr>
            <p:spPr>
              <a:xfrm>
                <a:off x="6254461" y="3094278"/>
                <a:ext cx="66264" cy="11044"/>
              </a:xfrm>
              <a:custGeom>
                <a:rect b="b" l="l" r="r" t="t"/>
                <a:pathLst>
                  <a:path extrusionOk="0" h="437" w="2622">
                    <a:moveTo>
                      <a:pt x="218" y="1"/>
                    </a:moveTo>
                    <a:cubicBezTo>
                      <a:pt x="98" y="1"/>
                      <a:pt x="0" y="99"/>
                      <a:pt x="0" y="219"/>
                    </a:cubicBezTo>
                    <a:cubicBezTo>
                      <a:pt x="0" y="338"/>
                      <a:pt x="98" y="437"/>
                      <a:pt x="218" y="437"/>
                    </a:cubicBezTo>
                    <a:lnTo>
                      <a:pt x="2403" y="437"/>
                    </a:lnTo>
                    <a:cubicBezTo>
                      <a:pt x="2523" y="437"/>
                      <a:pt x="2621" y="338"/>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3"/>
              <p:cNvSpPr/>
              <p:nvPr/>
            </p:nvSpPr>
            <p:spPr>
              <a:xfrm>
                <a:off x="6254461" y="3224002"/>
                <a:ext cx="66264" cy="11170"/>
              </a:xfrm>
              <a:custGeom>
                <a:rect b="b" l="l" r="r" t="t"/>
                <a:pathLst>
                  <a:path extrusionOk="0" h="442" w="2622">
                    <a:moveTo>
                      <a:pt x="218" y="1"/>
                    </a:moveTo>
                    <a:cubicBezTo>
                      <a:pt x="98" y="1"/>
                      <a:pt x="0" y="99"/>
                      <a:pt x="0" y="224"/>
                    </a:cubicBezTo>
                    <a:cubicBezTo>
                      <a:pt x="0" y="344"/>
                      <a:pt x="98" y="442"/>
                      <a:pt x="218" y="442"/>
                    </a:cubicBezTo>
                    <a:lnTo>
                      <a:pt x="2403" y="442"/>
                    </a:lnTo>
                    <a:cubicBezTo>
                      <a:pt x="2523" y="442"/>
                      <a:pt x="2621" y="344"/>
                      <a:pt x="2621" y="224"/>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3"/>
              <p:cNvSpPr/>
              <p:nvPr/>
            </p:nvSpPr>
            <p:spPr>
              <a:xfrm>
                <a:off x="6254461" y="3353852"/>
                <a:ext cx="66264" cy="11196"/>
              </a:xfrm>
              <a:custGeom>
                <a:rect b="b" l="l" r="r" t="t"/>
                <a:pathLst>
                  <a:path extrusionOk="0" h="443" w="2622">
                    <a:moveTo>
                      <a:pt x="218" y="1"/>
                    </a:moveTo>
                    <a:cubicBezTo>
                      <a:pt x="98" y="1"/>
                      <a:pt x="0" y="99"/>
                      <a:pt x="0" y="219"/>
                    </a:cubicBezTo>
                    <a:cubicBezTo>
                      <a:pt x="0" y="344"/>
                      <a:pt x="98" y="442"/>
                      <a:pt x="218" y="442"/>
                    </a:cubicBezTo>
                    <a:lnTo>
                      <a:pt x="2403" y="442"/>
                    </a:lnTo>
                    <a:cubicBezTo>
                      <a:pt x="2523" y="442"/>
                      <a:pt x="2621" y="344"/>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3"/>
              <p:cNvSpPr/>
              <p:nvPr/>
            </p:nvSpPr>
            <p:spPr>
              <a:xfrm>
                <a:off x="6254461" y="3483728"/>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3"/>
              <p:cNvSpPr/>
              <p:nvPr/>
            </p:nvSpPr>
            <p:spPr>
              <a:xfrm>
                <a:off x="6254461" y="3613578"/>
                <a:ext cx="66264" cy="11044"/>
              </a:xfrm>
              <a:custGeom>
                <a:rect b="b" l="l" r="r" t="t"/>
                <a:pathLst>
                  <a:path extrusionOk="0" h="437" w="2622">
                    <a:moveTo>
                      <a:pt x="218" y="1"/>
                    </a:moveTo>
                    <a:cubicBezTo>
                      <a:pt x="98" y="1"/>
                      <a:pt x="0" y="99"/>
                      <a:pt x="0" y="219"/>
                    </a:cubicBezTo>
                    <a:cubicBezTo>
                      <a:pt x="0" y="339"/>
                      <a:pt x="98" y="437"/>
                      <a:pt x="218" y="437"/>
                    </a:cubicBezTo>
                    <a:lnTo>
                      <a:pt x="2403" y="437"/>
                    </a:lnTo>
                    <a:cubicBezTo>
                      <a:pt x="2523" y="437"/>
                      <a:pt x="2621" y="339"/>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3"/>
              <p:cNvSpPr/>
              <p:nvPr/>
            </p:nvSpPr>
            <p:spPr>
              <a:xfrm>
                <a:off x="6254461" y="3743453"/>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3"/>
              <p:cNvSpPr/>
              <p:nvPr/>
            </p:nvSpPr>
            <p:spPr>
              <a:xfrm>
                <a:off x="6131055" y="3027913"/>
                <a:ext cx="33233" cy="11170"/>
              </a:xfrm>
              <a:custGeom>
                <a:rect b="b" l="l" r="r" t="t"/>
                <a:pathLst>
                  <a:path extrusionOk="0" h="442" w="1315">
                    <a:moveTo>
                      <a:pt x="219" y="0"/>
                    </a:moveTo>
                    <a:cubicBezTo>
                      <a:pt x="99" y="0"/>
                      <a:pt x="1" y="98"/>
                      <a:pt x="1" y="218"/>
                    </a:cubicBezTo>
                    <a:cubicBezTo>
                      <a:pt x="1" y="344"/>
                      <a:pt x="99" y="442"/>
                      <a:pt x="219" y="442"/>
                    </a:cubicBezTo>
                    <a:lnTo>
                      <a:pt x="1096" y="442"/>
                    </a:lnTo>
                    <a:cubicBezTo>
                      <a:pt x="1216" y="442"/>
                      <a:pt x="1314" y="344"/>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3"/>
              <p:cNvSpPr/>
              <p:nvPr/>
            </p:nvSpPr>
            <p:spPr>
              <a:xfrm>
                <a:off x="6131055" y="3158875"/>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3"/>
              <p:cNvSpPr/>
              <p:nvPr/>
            </p:nvSpPr>
            <p:spPr>
              <a:xfrm>
                <a:off x="6131055" y="3289837"/>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3"/>
              <p:cNvSpPr/>
              <p:nvPr/>
            </p:nvSpPr>
            <p:spPr>
              <a:xfrm>
                <a:off x="6131055" y="3420799"/>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3"/>
              <p:cNvSpPr/>
              <p:nvPr/>
            </p:nvSpPr>
            <p:spPr>
              <a:xfrm>
                <a:off x="6131055" y="3551610"/>
                <a:ext cx="33233" cy="11196"/>
              </a:xfrm>
              <a:custGeom>
                <a:rect b="b" l="l" r="r" t="t"/>
                <a:pathLst>
                  <a:path extrusionOk="0" h="443" w="1315">
                    <a:moveTo>
                      <a:pt x="219" y="1"/>
                    </a:moveTo>
                    <a:cubicBezTo>
                      <a:pt x="99" y="1"/>
                      <a:pt x="1" y="99"/>
                      <a:pt x="1" y="224"/>
                    </a:cubicBezTo>
                    <a:cubicBezTo>
                      <a:pt x="1" y="344"/>
                      <a:pt x="99" y="442"/>
                      <a:pt x="219" y="442"/>
                    </a:cubicBezTo>
                    <a:lnTo>
                      <a:pt x="1096" y="442"/>
                    </a:lnTo>
                    <a:cubicBezTo>
                      <a:pt x="1216" y="442"/>
                      <a:pt x="1314" y="344"/>
                      <a:pt x="1314" y="224"/>
                    </a:cubicBezTo>
                    <a:cubicBezTo>
                      <a:pt x="1314" y="99"/>
                      <a:pt x="1216" y="1"/>
                      <a:pt x="10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3"/>
              <p:cNvSpPr/>
              <p:nvPr/>
            </p:nvSpPr>
            <p:spPr>
              <a:xfrm>
                <a:off x="6131055" y="3682572"/>
                <a:ext cx="33233" cy="11196"/>
              </a:xfrm>
              <a:custGeom>
                <a:rect b="b" l="l" r="r" t="t"/>
                <a:pathLst>
                  <a:path extrusionOk="0" h="443" w="1315">
                    <a:moveTo>
                      <a:pt x="219" y="1"/>
                    </a:moveTo>
                    <a:cubicBezTo>
                      <a:pt x="99" y="1"/>
                      <a:pt x="1" y="99"/>
                      <a:pt x="1" y="219"/>
                    </a:cubicBezTo>
                    <a:cubicBezTo>
                      <a:pt x="1" y="344"/>
                      <a:pt x="99" y="442"/>
                      <a:pt x="219" y="442"/>
                    </a:cubicBezTo>
                    <a:lnTo>
                      <a:pt x="1096" y="442"/>
                    </a:lnTo>
                    <a:cubicBezTo>
                      <a:pt x="1216" y="442"/>
                      <a:pt x="1314" y="344"/>
                      <a:pt x="1314" y="219"/>
                    </a:cubicBezTo>
                    <a:cubicBezTo>
                      <a:pt x="1314" y="99"/>
                      <a:pt x="1216" y="1"/>
                      <a:pt x="10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3"/>
              <p:cNvSpPr/>
              <p:nvPr/>
            </p:nvSpPr>
            <p:spPr>
              <a:xfrm>
                <a:off x="6254461" y="3027913"/>
                <a:ext cx="33208" cy="11170"/>
              </a:xfrm>
              <a:custGeom>
                <a:rect b="b" l="l" r="r" t="t"/>
                <a:pathLst>
                  <a:path extrusionOk="0" h="442" w="1314">
                    <a:moveTo>
                      <a:pt x="218" y="0"/>
                    </a:moveTo>
                    <a:cubicBezTo>
                      <a:pt x="98" y="0"/>
                      <a:pt x="0" y="98"/>
                      <a:pt x="0" y="218"/>
                    </a:cubicBezTo>
                    <a:cubicBezTo>
                      <a:pt x="0" y="344"/>
                      <a:pt x="98" y="442"/>
                      <a:pt x="218" y="442"/>
                    </a:cubicBezTo>
                    <a:lnTo>
                      <a:pt x="1095" y="442"/>
                    </a:lnTo>
                    <a:cubicBezTo>
                      <a:pt x="1215" y="442"/>
                      <a:pt x="1313" y="344"/>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3"/>
              <p:cNvSpPr/>
              <p:nvPr/>
            </p:nvSpPr>
            <p:spPr>
              <a:xfrm>
                <a:off x="6254461" y="3158875"/>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3"/>
              <p:cNvSpPr/>
              <p:nvPr/>
            </p:nvSpPr>
            <p:spPr>
              <a:xfrm>
                <a:off x="6254461" y="3289837"/>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3"/>
              <p:cNvSpPr/>
              <p:nvPr/>
            </p:nvSpPr>
            <p:spPr>
              <a:xfrm>
                <a:off x="6254461" y="3420799"/>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3"/>
              <p:cNvSpPr/>
              <p:nvPr/>
            </p:nvSpPr>
            <p:spPr>
              <a:xfrm>
                <a:off x="6254461" y="3551610"/>
                <a:ext cx="33208" cy="11196"/>
              </a:xfrm>
              <a:custGeom>
                <a:rect b="b" l="l" r="r" t="t"/>
                <a:pathLst>
                  <a:path extrusionOk="0" h="443" w="1314">
                    <a:moveTo>
                      <a:pt x="218" y="1"/>
                    </a:moveTo>
                    <a:cubicBezTo>
                      <a:pt x="98" y="1"/>
                      <a:pt x="0" y="99"/>
                      <a:pt x="0" y="224"/>
                    </a:cubicBezTo>
                    <a:cubicBezTo>
                      <a:pt x="0" y="344"/>
                      <a:pt x="98" y="442"/>
                      <a:pt x="218" y="442"/>
                    </a:cubicBezTo>
                    <a:lnTo>
                      <a:pt x="1095" y="442"/>
                    </a:lnTo>
                    <a:cubicBezTo>
                      <a:pt x="1215" y="442"/>
                      <a:pt x="1313" y="344"/>
                      <a:pt x="1313" y="224"/>
                    </a:cubicBezTo>
                    <a:cubicBezTo>
                      <a:pt x="1313" y="99"/>
                      <a:pt x="1215" y="1"/>
                      <a:pt x="10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3"/>
              <p:cNvSpPr/>
              <p:nvPr/>
            </p:nvSpPr>
            <p:spPr>
              <a:xfrm>
                <a:off x="6254461" y="3682572"/>
                <a:ext cx="33208" cy="11196"/>
              </a:xfrm>
              <a:custGeom>
                <a:rect b="b" l="l" r="r" t="t"/>
                <a:pathLst>
                  <a:path extrusionOk="0" h="443" w="1314">
                    <a:moveTo>
                      <a:pt x="218" y="1"/>
                    </a:moveTo>
                    <a:cubicBezTo>
                      <a:pt x="98" y="1"/>
                      <a:pt x="0" y="99"/>
                      <a:pt x="0" y="219"/>
                    </a:cubicBezTo>
                    <a:cubicBezTo>
                      <a:pt x="0" y="344"/>
                      <a:pt x="98" y="442"/>
                      <a:pt x="218" y="442"/>
                    </a:cubicBezTo>
                    <a:lnTo>
                      <a:pt x="1095" y="442"/>
                    </a:lnTo>
                    <a:cubicBezTo>
                      <a:pt x="1215" y="442"/>
                      <a:pt x="1313" y="344"/>
                      <a:pt x="1313" y="219"/>
                    </a:cubicBezTo>
                    <a:cubicBezTo>
                      <a:pt x="1313" y="99"/>
                      <a:pt x="1215" y="1"/>
                      <a:pt x="10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3"/>
              <p:cNvSpPr/>
              <p:nvPr/>
            </p:nvSpPr>
            <p:spPr>
              <a:xfrm>
                <a:off x="6197446" y="2923108"/>
                <a:ext cx="22063" cy="1387587"/>
              </a:xfrm>
              <a:custGeom>
                <a:rect b="b" l="l" r="r" t="t"/>
                <a:pathLst>
                  <a:path extrusionOk="0" h="54905" w="873">
                    <a:moveTo>
                      <a:pt x="436" y="1"/>
                    </a:moveTo>
                    <a:cubicBezTo>
                      <a:pt x="191" y="1"/>
                      <a:pt x="0" y="197"/>
                      <a:pt x="0" y="442"/>
                    </a:cubicBezTo>
                    <a:lnTo>
                      <a:pt x="0" y="54463"/>
                    </a:lnTo>
                    <a:cubicBezTo>
                      <a:pt x="0" y="54708"/>
                      <a:pt x="191" y="54904"/>
                      <a:pt x="436" y="54904"/>
                    </a:cubicBezTo>
                    <a:cubicBezTo>
                      <a:pt x="676" y="54904"/>
                      <a:pt x="872" y="54708"/>
                      <a:pt x="872" y="54463"/>
                    </a:cubicBezTo>
                    <a:lnTo>
                      <a:pt x="872" y="442"/>
                    </a:lnTo>
                    <a:cubicBezTo>
                      <a:pt x="872" y="197"/>
                      <a:pt x="676" y="1"/>
                      <a:pt x="43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3" name="Google Shape;13543;p63"/>
            <p:cNvSpPr/>
            <p:nvPr/>
          </p:nvSpPr>
          <p:spPr>
            <a:xfrm>
              <a:off x="6197446" y="3448751"/>
              <a:ext cx="22063" cy="861792"/>
            </a:xfrm>
            <a:custGeom>
              <a:rect b="b" l="l" r="r" t="t"/>
              <a:pathLst>
                <a:path extrusionOk="0" h="34100" w="873">
                  <a:moveTo>
                    <a:pt x="436" y="0"/>
                  </a:moveTo>
                  <a:cubicBezTo>
                    <a:pt x="191" y="0"/>
                    <a:pt x="0" y="196"/>
                    <a:pt x="0" y="436"/>
                  </a:cubicBezTo>
                  <a:lnTo>
                    <a:pt x="0" y="33664"/>
                  </a:lnTo>
                  <a:cubicBezTo>
                    <a:pt x="0" y="33909"/>
                    <a:pt x="191" y="34100"/>
                    <a:pt x="436" y="34100"/>
                  </a:cubicBezTo>
                  <a:cubicBezTo>
                    <a:pt x="676" y="34100"/>
                    <a:pt x="872" y="33909"/>
                    <a:pt x="872" y="33664"/>
                  </a:cubicBezTo>
                  <a:lnTo>
                    <a:pt x="872" y="436"/>
                  </a:lnTo>
                  <a:cubicBezTo>
                    <a:pt x="872" y="196"/>
                    <a:pt x="676" y="0"/>
                    <a:pt x="43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3"/>
            <p:cNvSpPr/>
            <p:nvPr/>
          </p:nvSpPr>
          <p:spPr>
            <a:xfrm>
              <a:off x="6155165" y="4281201"/>
              <a:ext cx="106473" cy="115571"/>
            </a:xfrm>
            <a:custGeom>
              <a:rect b="b" l="l" r="r" t="t"/>
              <a:pathLst>
                <a:path extrusionOk="0" h="4573" w="4213">
                  <a:moveTo>
                    <a:pt x="66" y="0"/>
                  </a:moveTo>
                  <a:lnTo>
                    <a:pt x="66" y="2414"/>
                  </a:lnTo>
                  <a:cubicBezTo>
                    <a:pt x="0" y="3586"/>
                    <a:pt x="938" y="4572"/>
                    <a:pt x="2109" y="4572"/>
                  </a:cubicBezTo>
                  <a:cubicBezTo>
                    <a:pt x="3281" y="4572"/>
                    <a:pt x="4212" y="3586"/>
                    <a:pt x="4147" y="2414"/>
                  </a:cubicBezTo>
                  <a:lnTo>
                    <a:pt x="414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63"/>
          <p:cNvGrpSpPr/>
          <p:nvPr/>
        </p:nvGrpSpPr>
        <p:grpSpPr>
          <a:xfrm>
            <a:off x="2000556" y="1599372"/>
            <a:ext cx="224622" cy="224774"/>
            <a:chOff x="2657906" y="1651497"/>
            <a:chExt cx="224622" cy="224774"/>
          </a:xfrm>
        </p:grpSpPr>
        <p:sp>
          <p:nvSpPr>
            <p:cNvPr id="13546" name="Google Shape;13546;p63"/>
            <p:cNvSpPr/>
            <p:nvPr/>
          </p:nvSpPr>
          <p:spPr>
            <a:xfrm>
              <a:off x="2657906" y="1651497"/>
              <a:ext cx="224622" cy="224774"/>
            </a:xfrm>
            <a:custGeom>
              <a:rect b="b" l="l" r="r" t="t"/>
              <a:pathLst>
                <a:path extrusionOk="0" h="8894" w="8888">
                  <a:moveTo>
                    <a:pt x="4185" y="535"/>
                  </a:moveTo>
                  <a:lnTo>
                    <a:pt x="4185" y="1052"/>
                  </a:lnTo>
                  <a:cubicBezTo>
                    <a:pt x="2512" y="1194"/>
                    <a:pt x="1188" y="2518"/>
                    <a:pt x="1052" y="4186"/>
                  </a:cubicBezTo>
                  <a:lnTo>
                    <a:pt x="529" y="4186"/>
                  </a:lnTo>
                  <a:cubicBezTo>
                    <a:pt x="659" y="2235"/>
                    <a:pt x="2261" y="660"/>
                    <a:pt x="4185" y="535"/>
                  </a:cubicBezTo>
                  <a:close/>
                  <a:moveTo>
                    <a:pt x="4703" y="535"/>
                  </a:moveTo>
                  <a:cubicBezTo>
                    <a:pt x="6659" y="676"/>
                    <a:pt x="8212" y="2235"/>
                    <a:pt x="8359" y="4186"/>
                  </a:cubicBezTo>
                  <a:lnTo>
                    <a:pt x="7836" y="4186"/>
                  </a:lnTo>
                  <a:cubicBezTo>
                    <a:pt x="7700" y="2518"/>
                    <a:pt x="6375" y="1189"/>
                    <a:pt x="4703" y="1052"/>
                  </a:cubicBezTo>
                  <a:lnTo>
                    <a:pt x="4703" y="535"/>
                  </a:lnTo>
                  <a:close/>
                  <a:moveTo>
                    <a:pt x="4703" y="1575"/>
                  </a:moveTo>
                  <a:cubicBezTo>
                    <a:pt x="6087" y="1712"/>
                    <a:pt x="7182" y="2807"/>
                    <a:pt x="7313" y="4191"/>
                  </a:cubicBezTo>
                  <a:lnTo>
                    <a:pt x="7051" y="4191"/>
                  </a:lnTo>
                  <a:cubicBezTo>
                    <a:pt x="6702" y="4191"/>
                    <a:pt x="6702" y="4709"/>
                    <a:pt x="7051" y="4709"/>
                  </a:cubicBezTo>
                  <a:lnTo>
                    <a:pt x="7313" y="4709"/>
                  </a:lnTo>
                  <a:cubicBezTo>
                    <a:pt x="7182" y="6087"/>
                    <a:pt x="6087" y="7182"/>
                    <a:pt x="4703" y="7319"/>
                  </a:cubicBezTo>
                  <a:lnTo>
                    <a:pt x="4703" y="7073"/>
                  </a:lnTo>
                  <a:cubicBezTo>
                    <a:pt x="4694" y="6907"/>
                    <a:pt x="4569" y="6824"/>
                    <a:pt x="4444" y="6824"/>
                  </a:cubicBezTo>
                  <a:cubicBezTo>
                    <a:pt x="4318" y="6824"/>
                    <a:pt x="4193" y="6907"/>
                    <a:pt x="4185" y="7073"/>
                  </a:cubicBezTo>
                  <a:lnTo>
                    <a:pt x="4185" y="7319"/>
                  </a:lnTo>
                  <a:cubicBezTo>
                    <a:pt x="2801" y="7188"/>
                    <a:pt x="1706" y="6093"/>
                    <a:pt x="1575" y="4709"/>
                  </a:cubicBezTo>
                  <a:lnTo>
                    <a:pt x="1836" y="4709"/>
                  </a:lnTo>
                  <a:cubicBezTo>
                    <a:pt x="2183" y="4709"/>
                    <a:pt x="2185" y="4191"/>
                    <a:pt x="1842" y="4191"/>
                  </a:cubicBezTo>
                  <a:cubicBezTo>
                    <a:pt x="1840" y="4191"/>
                    <a:pt x="1838" y="4191"/>
                    <a:pt x="1836" y="4191"/>
                  </a:cubicBezTo>
                  <a:lnTo>
                    <a:pt x="1575" y="4191"/>
                  </a:lnTo>
                  <a:cubicBezTo>
                    <a:pt x="1706" y="2807"/>
                    <a:pt x="2801" y="1712"/>
                    <a:pt x="4185" y="1575"/>
                  </a:cubicBezTo>
                  <a:lnTo>
                    <a:pt x="4185" y="1842"/>
                  </a:lnTo>
                  <a:cubicBezTo>
                    <a:pt x="4174" y="2025"/>
                    <a:pt x="4309" y="2116"/>
                    <a:pt x="4444" y="2116"/>
                  </a:cubicBezTo>
                  <a:cubicBezTo>
                    <a:pt x="4579" y="2116"/>
                    <a:pt x="4713" y="2025"/>
                    <a:pt x="4703" y="1842"/>
                  </a:cubicBezTo>
                  <a:lnTo>
                    <a:pt x="4703" y="1575"/>
                  </a:lnTo>
                  <a:close/>
                  <a:moveTo>
                    <a:pt x="1052" y="4709"/>
                  </a:moveTo>
                  <a:cubicBezTo>
                    <a:pt x="1188" y="6376"/>
                    <a:pt x="2512" y="7700"/>
                    <a:pt x="4185" y="7842"/>
                  </a:cubicBezTo>
                  <a:lnTo>
                    <a:pt x="4185" y="8365"/>
                  </a:lnTo>
                  <a:cubicBezTo>
                    <a:pt x="2229" y="8229"/>
                    <a:pt x="659" y="6638"/>
                    <a:pt x="529" y="4709"/>
                  </a:cubicBezTo>
                  <a:close/>
                  <a:moveTo>
                    <a:pt x="8359" y="4709"/>
                  </a:moveTo>
                  <a:cubicBezTo>
                    <a:pt x="8228" y="6665"/>
                    <a:pt x="6632" y="8234"/>
                    <a:pt x="4703" y="8365"/>
                  </a:cubicBezTo>
                  <a:lnTo>
                    <a:pt x="4703" y="7842"/>
                  </a:lnTo>
                  <a:cubicBezTo>
                    <a:pt x="6375" y="7706"/>
                    <a:pt x="7700" y="6381"/>
                    <a:pt x="7836" y="4709"/>
                  </a:cubicBezTo>
                  <a:close/>
                  <a:moveTo>
                    <a:pt x="4441" y="1"/>
                  </a:moveTo>
                  <a:cubicBezTo>
                    <a:pt x="4354" y="1"/>
                    <a:pt x="4272" y="12"/>
                    <a:pt x="4185" y="17"/>
                  </a:cubicBezTo>
                  <a:cubicBezTo>
                    <a:pt x="1940" y="153"/>
                    <a:pt x="153" y="1946"/>
                    <a:pt x="11" y="4186"/>
                  </a:cubicBezTo>
                  <a:cubicBezTo>
                    <a:pt x="6" y="4273"/>
                    <a:pt x="0" y="4360"/>
                    <a:pt x="0" y="4447"/>
                  </a:cubicBezTo>
                  <a:cubicBezTo>
                    <a:pt x="0" y="4534"/>
                    <a:pt x="6" y="4621"/>
                    <a:pt x="11" y="4709"/>
                  </a:cubicBezTo>
                  <a:cubicBezTo>
                    <a:pt x="153" y="6954"/>
                    <a:pt x="1940" y="8741"/>
                    <a:pt x="4185" y="8877"/>
                  </a:cubicBezTo>
                  <a:cubicBezTo>
                    <a:pt x="4272" y="8883"/>
                    <a:pt x="4354" y="8893"/>
                    <a:pt x="4446" y="8893"/>
                  </a:cubicBezTo>
                  <a:cubicBezTo>
                    <a:pt x="4534" y="8893"/>
                    <a:pt x="4615" y="8883"/>
                    <a:pt x="4703" y="8877"/>
                  </a:cubicBezTo>
                  <a:cubicBezTo>
                    <a:pt x="6948" y="8741"/>
                    <a:pt x="8735" y="6948"/>
                    <a:pt x="8876" y="4709"/>
                  </a:cubicBezTo>
                  <a:cubicBezTo>
                    <a:pt x="8882" y="4621"/>
                    <a:pt x="8887" y="4534"/>
                    <a:pt x="8887" y="4447"/>
                  </a:cubicBezTo>
                  <a:cubicBezTo>
                    <a:pt x="8887" y="4360"/>
                    <a:pt x="8882" y="4273"/>
                    <a:pt x="8876" y="4186"/>
                  </a:cubicBezTo>
                  <a:cubicBezTo>
                    <a:pt x="8735" y="1946"/>
                    <a:pt x="6948" y="153"/>
                    <a:pt x="4703" y="17"/>
                  </a:cubicBezTo>
                  <a:cubicBezTo>
                    <a:pt x="4615" y="12"/>
                    <a:pt x="4534" y="1"/>
                    <a:pt x="444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3"/>
            <p:cNvSpPr/>
            <p:nvPr/>
          </p:nvSpPr>
          <p:spPr>
            <a:xfrm>
              <a:off x="2738450" y="1732343"/>
              <a:ext cx="62549" cy="62676"/>
            </a:xfrm>
            <a:custGeom>
              <a:rect b="b" l="l" r="r" t="t"/>
              <a:pathLst>
                <a:path extrusionOk="0" h="2480" w="2475">
                  <a:moveTo>
                    <a:pt x="2475" y="1237"/>
                  </a:moveTo>
                  <a:cubicBezTo>
                    <a:pt x="2475" y="1924"/>
                    <a:pt x="1924" y="2480"/>
                    <a:pt x="1238" y="2480"/>
                  </a:cubicBezTo>
                  <a:cubicBezTo>
                    <a:pt x="557" y="2480"/>
                    <a:pt x="1" y="1924"/>
                    <a:pt x="1" y="1237"/>
                  </a:cubicBezTo>
                  <a:cubicBezTo>
                    <a:pt x="1" y="556"/>
                    <a:pt x="557" y="0"/>
                    <a:pt x="1238" y="0"/>
                  </a:cubicBezTo>
                  <a:cubicBezTo>
                    <a:pt x="1924" y="0"/>
                    <a:pt x="2475" y="556"/>
                    <a:pt x="2475" y="1237"/>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8" name="Google Shape;13548;p63"/>
          <p:cNvSpPr/>
          <p:nvPr/>
        </p:nvSpPr>
        <p:spPr>
          <a:xfrm>
            <a:off x="1175776" y="2420725"/>
            <a:ext cx="302057" cy="302053"/>
          </a:xfrm>
          <a:custGeom>
            <a:rect b="b" l="l" r="r" t="t"/>
            <a:pathLst>
              <a:path extrusionOk="0" h="7373" w="7374">
                <a:moveTo>
                  <a:pt x="7373" y="3684"/>
                </a:moveTo>
                <a:cubicBezTo>
                  <a:pt x="7373" y="5722"/>
                  <a:pt x="5722" y="7373"/>
                  <a:pt x="3690" y="7373"/>
                </a:cubicBezTo>
                <a:cubicBezTo>
                  <a:pt x="1652" y="7373"/>
                  <a:pt x="1" y="5722"/>
                  <a:pt x="1" y="3684"/>
                </a:cubicBezTo>
                <a:cubicBezTo>
                  <a:pt x="1" y="1652"/>
                  <a:pt x="1652" y="0"/>
                  <a:pt x="3690" y="0"/>
                </a:cubicBezTo>
                <a:cubicBezTo>
                  <a:pt x="5722" y="0"/>
                  <a:pt x="7373" y="1652"/>
                  <a:pt x="7373" y="3684"/>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9" name="Google Shape;13549;p63"/>
          <p:cNvGrpSpPr/>
          <p:nvPr/>
        </p:nvGrpSpPr>
        <p:grpSpPr>
          <a:xfrm>
            <a:off x="2000561" y="3816542"/>
            <a:ext cx="336675" cy="334710"/>
            <a:chOff x="2657906" y="2241938"/>
            <a:chExt cx="225987" cy="224698"/>
          </a:xfrm>
        </p:grpSpPr>
        <p:sp>
          <p:nvSpPr>
            <p:cNvPr id="13550" name="Google Shape;13550;p63"/>
            <p:cNvSpPr/>
            <p:nvPr/>
          </p:nvSpPr>
          <p:spPr>
            <a:xfrm>
              <a:off x="2682421" y="2272897"/>
              <a:ext cx="169124" cy="162755"/>
            </a:xfrm>
            <a:custGeom>
              <a:rect b="b" l="l" r="r" t="t"/>
              <a:pathLst>
                <a:path extrusionOk="0" h="6440" w="6692">
                  <a:moveTo>
                    <a:pt x="3471" y="309"/>
                  </a:moveTo>
                  <a:cubicBezTo>
                    <a:pt x="5084" y="309"/>
                    <a:pt x="6386" y="1617"/>
                    <a:pt x="6386" y="3224"/>
                  </a:cubicBezTo>
                  <a:cubicBezTo>
                    <a:pt x="6386" y="4401"/>
                    <a:pt x="5678" y="5464"/>
                    <a:pt x="4588" y="5916"/>
                  </a:cubicBezTo>
                  <a:cubicBezTo>
                    <a:pt x="4227" y="6066"/>
                    <a:pt x="3849" y="6138"/>
                    <a:pt x="3473" y="6138"/>
                  </a:cubicBezTo>
                  <a:cubicBezTo>
                    <a:pt x="2714" y="6138"/>
                    <a:pt x="1969" y="5842"/>
                    <a:pt x="1411" y="5284"/>
                  </a:cubicBezTo>
                  <a:cubicBezTo>
                    <a:pt x="578" y="4450"/>
                    <a:pt x="332" y="3197"/>
                    <a:pt x="779" y="2107"/>
                  </a:cubicBezTo>
                  <a:cubicBezTo>
                    <a:pt x="1231" y="1023"/>
                    <a:pt x="2294" y="309"/>
                    <a:pt x="3471" y="309"/>
                  </a:cubicBezTo>
                  <a:close/>
                  <a:moveTo>
                    <a:pt x="3480" y="1"/>
                  </a:moveTo>
                  <a:cubicBezTo>
                    <a:pt x="2642" y="1"/>
                    <a:pt x="1816" y="329"/>
                    <a:pt x="1199" y="947"/>
                  </a:cubicBezTo>
                  <a:cubicBezTo>
                    <a:pt x="278" y="1867"/>
                    <a:pt x="0" y="3252"/>
                    <a:pt x="496" y="4450"/>
                  </a:cubicBezTo>
                  <a:cubicBezTo>
                    <a:pt x="997" y="5655"/>
                    <a:pt x="2169" y="6439"/>
                    <a:pt x="3471" y="6439"/>
                  </a:cubicBezTo>
                  <a:cubicBezTo>
                    <a:pt x="5253" y="6439"/>
                    <a:pt x="6691" y="5001"/>
                    <a:pt x="6691" y="3219"/>
                  </a:cubicBezTo>
                  <a:cubicBezTo>
                    <a:pt x="6691" y="1917"/>
                    <a:pt x="5907" y="745"/>
                    <a:pt x="4702" y="244"/>
                  </a:cubicBezTo>
                  <a:cubicBezTo>
                    <a:pt x="4307" y="80"/>
                    <a:pt x="3892" y="1"/>
                    <a:pt x="348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3"/>
            <p:cNvSpPr/>
            <p:nvPr/>
          </p:nvSpPr>
          <p:spPr>
            <a:xfrm>
              <a:off x="2723590" y="2319348"/>
              <a:ext cx="81554" cy="69878"/>
            </a:xfrm>
            <a:custGeom>
              <a:rect b="b" l="l" r="r" t="t"/>
              <a:pathLst>
                <a:path extrusionOk="0" h="2765" w="3227">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3"/>
            <p:cNvSpPr/>
            <p:nvPr/>
          </p:nvSpPr>
          <p:spPr>
            <a:xfrm>
              <a:off x="2723590" y="2319348"/>
              <a:ext cx="81554" cy="69878"/>
            </a:xfrm>
            <a:custGeom>
              <a:rect b="b" l="l" r="r" t="t"/>
              <a:pathLst>
                <a:path extrusionOk="0" h="2765" w="3227">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3"/>
            <p:cNvSpPr/>
            <p:nvPr/>
          </p:nvSpPr>
          <p:spPr>
            <a:xfrm>
              <a:off x="2665741" y="2257455"/>
              <a:ext cx="201371" cy="193739"/>
            </a:xfrm>
            <a:custGeom>
              <a:rect b="b" l="l" r="r" t="t"/>
              <a:pathLst>
                <a:path extrusionOk="0" h="7666" w="7968">
                  <a:moveTo>
                    <a:pt x="4131" y="304"/>
                  </a:moveTo>
                  <a:cubicBezTo>
                    <a:pt x="6082" y="310"/>
                    <a:pt x="7657" y="1885"/>
                    <a:pt x="7657" y="3835"/>
                  </a:cubicBezTo>
                  <a:cubicBezTo>
                    <a:pt x="7657" y="5263"/>
                    <a:pt x="6801" y="6549"/>
                    <a:pt x="5482" y="7094"/>
                  </a:cubicBezTo>
                  <a:cubicBezTo>
                    <a:pt x="5046" y="7274"/>
                    <a:pt x="4588" y="7362"/>
                    <a:pt x="4134" y="7362"/>
                  </a:cubicBezTo>
                  <a:cubicBezTo>
                    <a:pt x="3216" y="7362"/>
                    <a:pt x="2315" y="7003"/>
                    <a:pt x="1641" y="6325"/>
                  </a:cubicBezTo>
                  <a:cubicBezTo>
                    <a:pt x="633" y="5317"/>
                    <a:pt x="328" y="3803"/>
                    <a:pt x="878" y="2484"/>
                  </a:cubicBezTo>
                  <a:cubicBezTo>
                    <a:pt x="1423" y="1165"/>
                    <a:pt x="2709" y="310"/>
                    <a:pt x="4131" y="310"/>
                  </a:cubicBezTo>
                  <a:lnTo>
                    <a:pt x="4131" y="304"/>
                  </a:lnTo>
                  <a:close/>
                  <a:moveTo>
                    <a:pt x="4133" y="1"/>
                  </a:moveTo>
                  <a:cubicBezTo>
                    <a:pt x="3135" y="1"/>
                    <a:pt x="2155" y="390"/>
                    <a:pt x="1423" y="1122"/>
                  </a:cubicBezTo>
                  <a:cubicBezTo>
                    <a:pt x="328" y="2217"/>
                    <a:pt x="1" y="3868"/>
                    <a:pt x="595" y="5301"/>
                  </a:cubicBezTo>
                  <a:cubicBezTo>
                    <a:pt x="1183" y="6729"/>
                    <a:pt x="2584" y="7666"/>
                    <a:pt x="4131" y="7666"/>
                  </a:cubicBezTo>
                  <a:cubicBezTo>
                    <a:pt x="6251" y="7660"/>
                    <a:pt x="7962" y="5949"/>
                    <a:pt x="7967" y="3830"/>
                  </a:cubicBezTo>
                  <a:cubicBezTo>
                    <a:pt x="7967" y="2282"/>
                    <a:pt x="7030" y="882"/>
                    <a:pt x="5602" y="293"/>
                  </a:cubicBezTo>
                  <a:cubicBezTo>
                    <a:pt x="5127" y="96"/>
                    <a:pt x="4628" y="1"/>
                    <a:pt x="413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3"/>
            <p:cNvSpPr/>
            <p:nvPr/>
          </p:nvSpPr>
          <p:spPr>
            <a:xfrm>
              <a:off x="2832236" y="2350382"/>
              <a:ext cx="51657" cy="7860"/>
            </a:xfrm>
            <a:custGeom>
              <a:rect b="b" l="l" r="r" t="t"/>
              <a:pathLst>
                <a:path extrusionOk="0" h="311" w="2044">
                  <a:moveTo>
                    <a:pt x="153" y="0"/>
                  </a:moveTo>
                  <a:cubicBezTo>
                    <a:pt x="66" y="0"/>
                    <a:pt x="1" y="71"/>
                    <a:pt x="1" y="153"/>
                  </a:cubicBezTo>
                  <a:cubicBezTo>
                    <a:pt x="1" y="240"/>
                    <a:pt x="66" y="311"/>
                    <a:pt x="153" y="311"/>
                  </a:cubicBezTo>
                  <a:lnTo>
                    <a:pt x="1837" y="311"/>
                  </a:lnTo>
                  <a:cubicBezTo>
                    <a:pt x="2044" y="311"/>
                    <a:pt x="2044" y="0"/>
                    <a:pt x="183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3"/>
            <p:cNvSpPr/>
            <p:nvPr/>
          </p:nvSpPr>
          <p:spPr>
            <a:xfrm>
              <a:off x="2723716" y="2350382"/>
              <a:ext cx="94216" cy="7860"/>
            </a:xfrm>
            <a:custGeom>
              <a:rect b="b" l="l" r="r" t="t"/>
              <a:pathLst>
                <a:path extrusionOk="0" h="311" w="3728">
                  <a:moveTo>
                    <a:pt x="153" y="0"/>
                  </a:moveTo>
                  <a:cubicBezTo>
                    <a:pt x="66" y="0"/>
                    <a:pt x="1" y="71"/>
                    <a:pt x="1" y="153"/>
                  </a:cubicBezTo>
                  <a:cubicBezTo>
                    <a:pt x="1" y="240"/>
                    <a:pt x="66" y="311"/>
                    <a:pt x="153" y="311"/>
                  </a:cubicBezTo>
                  <a:lnTo>
                    <a:pt x="3526" y="311"/>
                  </a:lnTo>
                  <a:cubicBezTo>
                    <a:pt x="3728" y="311"/>
                    <a:pt x="3728" y="0"/>
                    <a:pt x="35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3"/>
            <p:cNvSpPr/>
            <p:nvPr/>
          </p:nvSpPr>
          <p:spPr>
            <a:xfrm>
              <a:off x="2657906" y="2350382"/>
              <a:ext cx="51657" cy="7860"/>
            </a:xfrm>
            <a:custGeom>
              <a:rect b="b" l="l" r="r" t="t"/>
              <a:pathLst>
                <a:path extrusionOk="0" h="311" w="2044">
                  <a:moveTo>
                    <a:pt x="153" y="0"/>
                  </a:moveTo>
                  <a:cubicBezTo>
                    <a:pt x="65" y="0"/>
                    <a:pt x="0" y="71"/>
                    <a:pt x="0" y="153"/>
                  </a:cubicBezTo>
                  <a:cubicBezTo>
                    <a:pt x="0" y="240"/>
                    <a:pt x="65" y="311"/>
                    <a:pt x="153" y="311"/>
                  </a:cubicBezTo>
                  <a:lnTo>
                    <a:pt x="1836" y="311"/>
                  </a:lnTo>
                  <a:cubicBezTo>
                    <a:pt x="2043" y="311"/>
                    <a:pt x="2043" y="0"/>
                    <a:pt x="18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3"/>
            <p:cNvSpPr/>
            <p:nvPr/>
          </p:nvSpPr>
          <p:spPr>
            <a:xfrm>
              <a:off x="2766275" y="2307824"/>
              <a:ext cx="7885" cy="92952"/>
            </a:xfrm>
            <a:custGeom>
              <a:rect b="b" l="l" r="r" t="t"/>
              <a:pathLst>
                <a:path extrusionOk="0" h="3678" w="312">
                  <a:moveTo>
                    <a:pt x="153" y="1"/>
                  </a:moveTo>
                  <a:cubicBezTo>
                    <a:pt x="71" y="1"/>
                    <a:pt x="0" y="66"/>
                    <a:pt x="0" y="153"/>
                  </a:cubicBezTo>
                  <a:lnTo>
                    <a:pt x="0" y="3526"/>
                  </a:lnTo>
                  <a:cubicBezTo>
                    <a:pt x="0" y="3627"/>
                    <a:pt x="78" y="3677"/>
                    <a:pt x="156" y="3677"/>
                  </a:cubicBezTo>
                  <a:cubicBezTo>
                    <a:pt x="233" y="3677"/>
                    <a:pt x="311" y="3627"/>
                    <a:pt x="311" y="3526"/>
                  </a:cubicBezTo>
                  <a:lnTo>
                    <a:pt x="311" y="153"/>
                  </a:lnTo>
                  <a:cubicBezTo>
                    <a:pt x="311" y="66"/>
                    <a:pt x="240" y="1"/>
                    <a:pt x="15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3"/>
            <p:cNvSpPr/>
            <p:nvPr/>
          </p:nvSpPr>
          <p:spPr>
            <a:xfrm>
              <a:off x="2766275" y="2241938"/>
              <a:ext cx="7885" cy="50343"/>
            </a:xfrm>
            <a:custGeom>
              <a:rect b="b" l="l" r="r" t="t"/>
              <a:pathLst>
                <a:path extrusionOk="0" h="1992" w="312">
                  <a:moveTo>
                    <a:pt x="156" y="0"/>
                  </a:moveTo>
                  <a:cubicBezTo>
                    <a:pt x="78" y="0"/>
                    <a:pt x="0" y="52"/>
                    <a:pt x="0" y="155"/>
                  </a:cubicBezTo>
                  <a:lnTo>
                    <a:pt x="0" y="1839"/>
                  </a:lnTo>
                  <a:cubicBezTo>
                    <a:pt x="0" y="1926"/>
                    <a:pt x="71" y="1992"/>
                    <a:pt x="153" y="1992"/>
                  </a:cubicBezTo>
                  <a:cubicBezTo>
                    <a:pt x="240" y="1992"/>
                    <a:pt x="311" y="1926"/>
                    <a:pt x="311" y="1839"/>
                  </a:cubicBezTo>
                  <a:lnTo>
                    <a:pt x="311" y="155"/>
                  </a:lnTo>
                  <a:cubicBezTo>
                    <a:pt x="311" y="52"/>
                    <a:pt x="233"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3"/>
            <p:cNvSpPr/>
            <p:nvPr/>
          </p:nvSpPr>
          <p:spPr>
            <a:xfrm>
              <a:off x="2766275" y="2416268"/>
              <a:ext cx="7885" cy="50368"/>
            </a:xfrm>
            <a:custGeom>
              <a:rect b="b" l="l" r="r" t="t"/>
              <a:pathLst>
                <a:path extrusionOk="0" h="1993" w="312">
                  <a:moveTo>
                    <a:pt x="156" y="1"/>
                  </a:moveTo>
                  <a:cubicBezTo>
                    <a:pt x="78" y="1"/>
                    <a:pt x="0" y="52"/>
                    <a:pt x="0" y="156"/>
                  </a:cubicBezTo>
                  <a:lnTo>
                    <a:pt x="0" y="1840"/>
                  </a:lnTo>
                  <a:cubicBezTo>
                    <a:pt x="0" y="1927"/>
                    <a:pt x="71" y="1992"/>
                    <a:pt x="153" y="1992"/>
                  </a:cubicBezTo>
                  <a:cubicBezTo>
                    <a:pt x="240" y="1992"/>
                    <a:pt x="311" y="1927"/>
                    <a:pt x="311" y="1840"/>
                  </a:cubicBezTo>
                  <a:lnTo>
                    <a:pt x="311" y="156"/>
                  </a:lnTo>
                  <a:cubicBezTo>
                    <a:pt x="311" y="52"/>
                    <a:pt x="233" y="1"/>
                    <a:pt x="1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0" name="Google Shape;13560;p63"/>
          <p:cNvGrpSpPr/>
          <p:nvPr/>
        </p:nvGrpSpPr>
        <p:grpSpPr>
          <a:xfrm>
            <a:off x="4116787" y="3256553"/>
            <a:ext cx="447728" cy="1135923"/>
            <a:chOff x="4116787" y="3256553"/>
            <a:chExt cx="447728" cy="1135923"/>
          </a:xfrm>
        </p:grpSpPr>
        <p:sp>
          <p:nvSpPr>
            <p:cNvPr id="13561" name="Google Shape;13561;p63"/>
            <p:cNvSpPr/>
            <p:nvPr/>
          </p:nvSpPr>
          <p:spPr>
            <a:xfrm>
              <a:off x="4116787" y="3256553"/>
              <a:ext cx="447728" cy="1135923"/>
            </a:xfrm>
            <a:custGeom>
              <a:rect b="b" l="l" r="r" t="t"/>
              <a:pathLst>
                <a:path extrusionOk="0" h="44947" w="17716">
                  <a:moveTo>
                    <a:pt x="8708" y="1"/>
                  </a:moveTo>
                  <a:cubicBezTo>
                    <a:pt x="8000" y="1"/>
                    <a:pt x="6261" y="235"/>
                    <a:pt x="6594" y="2603"/>
                  </a:cubicBezTo>
                  <a:cubicBezTo>
                    <a:pt x="6594" y="2603"/>
                    <a:pt x="6535" y="2587"/>
                    <a:pt x="6464" y="2587"/>
                  </a:cubicBezTo>
                  <a:cubicBezTo>
                    <a:pt x="6333" y="2587"/>
                    <a:pt x="6160" y="2641"/>
                    <a:pt x="6212" y="2946"/>
                  </a:cubicBezTo>
                  <a:cubicBezTo>
                    <a:pt x="6294" y="3415"/>
                    <a:pt x="6463" y="3965"/>
                    <a:pt x="7041" y="3965"/>
                  </a:cubicBezTo>
                  <a:cubicBezTo>
                    <a:pt x="7041" y="3965"/>
                    <a:pt x="7052" y="4690"/>
                    <a:pt x="7586" y="5022"/>
                  </a:cubicBezTo>
                  <a:cubicBezTo>
                    <a:pt x="7586" y="5022"/>
                    <a:pt x="7716" y="5720"/>
                    <a:pt x="7624" y="5851"/>
                  </a:cubicBezTo>
                  <a:cubicBezTo>
                    <a:pt x="7526" y="5982"/>
                    <a:pt x="5749" y="7224"/>
                    <a:pt x="5172" y="7278"/>
                  </a:cubicBezTo>
                  <a:cubicBezTo>
                    <a:pt x="4589" y="7338"/>
                    <a:pt x="2801" y="7758"/>
                    <a:pt x="2774" y="9725"/>
                  </a:cubicBezTo>
                  <a:cubicBezTo>
                    <a:pt x="2752" y="11687"/>
                    <a:pt x="2622" y="12259"/>
                    <a:pt x="2442" y="12542"/>
                  </a:cubicBezTo>
                  <a:cubicBezTo>
                    <a:pt x="2267" y="12825"/>
                    <a:pt x="2148" y="14640"/>
                    <a:pt x="2197" y="15485"/>
                  </a:cubicBezTo>
                  <a:cubicBezTo>
                    <a:pt x="2246" y="16324"/>
                    <a:pt x="1390" y="18422"/>
                    <a:pt x="1543" y="20874"/>
                  </a:cubicBezTo>
                  <a:cubicBezTo>
                    <a:pt x="1543" y="20874"/>
                    <a:pt x="665" y="21691"/>
                    <a:pt x="595" y="22334"/>
                  </a:cubicBezTo>
                  <a:cubicBezTo>
                    <a:pt x="524" y="22971"/>
                    <a:pt x="1" y="23838"/>
                    <a:pt x="61" y="23958"/>
                  </a:cubicBezTo>
                  <a:cubicBezTo>
                    <a:pt x="87" y="24009"/>
                    <a:pt x="167" y="24037"/>
                    <a:pt x="261" y="24037"/>
                  </a:cubicBezTo>
                  <a:cubicBezTo>
                    <a:pt x="377" y="24037"/>
                    <a:pt x="515" y="23994"/>
                    <a:pt x="605" y="23898"/>
                  </a:cubicBezTo>
                  <a:cubicBezTo>
                    <a:pt x="774" y="23718"/>
                    <a:pt x="1036" y="23386"/>
                    <a:pt x="1036" y="23386"/>
                  </a:cubicBezTo>
                  <a:lnTo>
                    <a:pt x="1036" y="23386"/>
                  </a:lnTo>
                  <a:cubicBezTo>
                    <a:pt x="1036" y="23386"/>
                    <a:pt x="480" y="25511"/>
                    <a:pt x="763" y="25603"/>
                  </a:cubicBezTo>
                  <a:cubicBezTo>
                    <a:pt x="775" y="25607"/>
                    <a:pt x="786" y="25609"/>
                    <a:pt x="797" y="25609"/>
                  </a:cubicBezTo>
                  <a:cubicBezTo>
                    <a:pt x="1101" y="25609"/>
                    <a:pt x="1323" y="24295"/>
                    <a:pt x="1428" y="24143"/>
                  </a:cubicBezTo>
                  <a:cubicBezTo>
                    <a:pt x="1446" y="24117"/>
                    <a:pt x="1460" y="24106"/>
                    <a:pt x="1472" y="24106"/>
                  </a:cubicBezTo>
                  <a:cubicBezTo>
                    <a:pt x="1531" y="24106"/>
                    <a:pt x="1525" y="24383"/>
                    <a:pt x="1494" y="24546"/>
                  </a:cubicBezTo>
                  <a:cubicBezTo>
                    <a:pt x="1457" y="24741"/>
                    <a:pt x="1379" y="25771"/>
                    <a:pt x="1600" y="25771"/>
                  </a:cubicBezTo>
                  <a:cubicBezTo>
                    <a:pt x="1608" y="25771"/>
                    <a:pt x="1616" y="25769"/>
                    <a:pt x="1624" y="25767"/>
                  </a:cubicBezTo>
                  <a:cubicBezTo>
                    <a:pt x="1856" y="25701"/>
                    <a:pt x="1934" y="24271"/>
                    <a:pt x="2035" y="24271"/>
                  </a:cubicBezTo>
                  <a:cubicBezTo>
                    <a:pt x="2043" y="24271"/>
                    <a:pt x="2052" y="24280"/>
                    <a:pt x="2060" y="24301"/>
                  </a:cubicBezTo>
                  <a:cubicBezTo>
                    <a:pt x="2180" y="24573"/>
                    <a:pt x="2006" y="25592"/>
                    <a:pt x="2169" y="25625"/>
                  </a:cubicBezTo>
                  <a:cubicBezTo>
                    <a:pt x="2183" y="25628"/>
                    <a:pt x="2196" y="25629"/>
                    <a:pt x="2208" y="25629"/>
                  </a:cubicBezTo>
                  <a:cubicBezTo>
                    <a:pt x="2340" y="25629"/>
                    <a:pt x="2351" y="25475"/>
                    <a:pt x="2376" y="25380"/>
                  </a:cubicBezTo>
                  <a:cubicBezTo>
                    <a:pt x="2397" y="25279"/>
                    <a:pt x="2346" y="24133"/>
                    <a:pt x="2444" y="24133"/>
                  </a:cubicBezTo>
                  <a:cubicBezTo>
                    <a:pt x="2451" y="24133"/>
                    <a:pt x="2460" y="24140"/>
                    <a:pt x="2469" y="24154"/>
                  </a:cubicBezTo>
                  <a:cubicBezTo>
                    <a:pt x="2600" y="24350"/>
                    <a:pt x="2529" y="25353"/>
                    <a:pt x="2632" y="25385"/>
                  </a:cubicBezTo>
                  <a:cubicBezTo>
                    <a:pt x="2632" y="25385"/>
                    <a:pt x="2672" y="25404"/>
                    <a:pt x="2719" y="25404"/>
                  </a:cubicBezTo>
                  <a:cubicBezTo>
                    <a:pt x="2796" y="25404"/>
                    <a:pt x="2895" y="25356"/>
                    <a:pt x="2889" y="25107"/>
                  </a:cubicBezTo>
                  <a:cubicBezTo>
                    <a:pt x="2878" y="24704"/>
                    <a:pt x="3025" y="22966"/>
                    <a:pt x="3036" y="22563"/>
                  </a:cubicBezTo>
                  <a:cubicBezTo>
                    <a:pt x="3047" y="22007"/>
                    <a:pt x="2731" y="21228"/>
                    <a:pt x="2812" y="21097"/>
                  </a:cubicBezTo>
                  <a:cubicBezTo>
                    <a:pt x="2894" y="20966"/>
                    <a:pt x="3510" y="18950"/>
                    <a:pt x="3782" y="18133"/>
                  </a:cubicBezTo>
                  <a:cubicBezTo>
                    <a:pt x="4055" y="17315"/>
                    <a:pt x="4055" y="15185"/>
                    <a:pt x="4224" y="14912"/>
                  </a:cubicBezTo>
                  <a:cubicBezTo>
                    <a:pt x="4353" y="14693"/>
                    <a:pt x="4648" y="13388"/>
                    <a:pt x="4852" y="13388"/>
                  </a:cubicBezTo>
                  <a:cubicBezTo>
                    <a:pt x="4907" y="13388"/>
                    <a:pt x="4955" y="13481"/>
                    <a:pt x="4992" y="13714"/>
                  </a:cubicBezTo>
                  <a:cubicBezTo>
                    <a:pt x="5172" y="14814"/>
                    <a:pt x="5444" y="17517"/>
                    <a:pt x="5362" y="18111"/>
                  </a:cubicBezTo>
                  <a:cubicBezTo>
                    <a:pt x="5275" y="18705"/>
                    <a:pt x="5041" y="19724"/>
                    <a:pt x="5101" y="20301"/>
                  </a:cubicBezTo>
                  <a:cubicBezTo>
                    <a:pt x="5161" y="20884"/>
                    <a:pt x="4540" y="22067"/>
                    <a:pt x="4425" y="23418"/>
                  </a:cubicBezTo>
                  <a:cubicBezTo>
                    <a:pt x="4316" y="24770"/>
                    <a:pt x="4556" y="28311"/>
                    <a:pt x="4758" y="29227"/>
                  </a:cubicBezTo>
                  <a:cubicBezTo>
                    <a:pt x="4959" y="30137"/>
                    <a:pt x="4316" y="32060"/>
                    <a:pt x="4245" y="32447"/>
                  </a:cubicBezTo>
                  <a:cubicBezTo>
                    <a:pt x="4175" y="32840"/>
                    <a:pt x="4185" y="33929"/>
                    <a:pt x="4104" y="35330"/>
                  </a:cubicBezTo>
                  <a:cubicBezTo>
                    <a:pt x="4022" y="36730"/>
                    <a:pt x="4458" y="39760"/>
                    <a:pt x="4294" y="40283"/>
                  </a:cubicBezTo>
                  <a:cubicBezTo>
                    <a:pt x="4125" y="40806"/>
                    <a:pt x="1259" y="44032"/>
                    <a:pt x="1614" y="44538"/>
                  </a:cubicBezTo>
                  <a:cubicBezTo>
                    <a:pt x="1806" y="44809"/>
                    <a:pt x="2162" y="44946"/>
                    <a:pt x="2527" y="44946"/>
                  </a:cubicBezTo>
                  <a:cubicBezTo>
                    <a:pt x="2845" y="44946"/>
                    <a:pt x="3169" y="44842"/>
                    <a:pt x="3395" y="44631"/>
                  </a:cubicBezTo>
                  <a:cubicBezTo>
                    <a:pt x="3875" y="44184"/>
                    <a:pt x="4600" y="43520"/>
                    <a:pt x="4970" y="43236"/>
                  </a:cubicBezTo>
                  <a:cubicBezTo>
                    <a:pt x="5335" y="42947"/>
                    <a:pt x="6191" y="42795"/>
                    <a:pt x="6060" y="41089"/>
                  </a:cubicBezTo>
                  <a:cubicBezTo>
                    <a:pt x="6060" y="41089"/>
                    <a:pt x="5831" y="38550"/>
                    <a:pt x="6616" y="36872"/>
                  </a:cubicBezTo>
                  <a:cubicBezTo>
                    <a:pt x="7400" y="35188"/>
                    <a:pt x="7041" y="32840"/>
                    <a:pt x="7128" y="32082"/>
                  </a:cubicBezTo>
                  <a:cubicBezTo>
                    <a:pt x="7210" y="31325"/>
                    <a:pt x="7280" y="30093"/>
                    <a:pt x="7744" y="29216"/>
                  </a:cubicBezTo>
                  <a:cubicBezTo>
                    <a:pt x="8125" y="28491"/>
                    <a:pt x="8588" y="25936"/>
                    <a:pt x="8855" y="25058"/>
                  </a:cubicBezTo>
                  <a:cubicBezTo>
                    <a:pt x="9128" y="25936"/>
                    <a:pt x="9591" y="28491"/>
                    <a:pt x="9972" y="29216"/>
                  </a:cubicBezTo>
                  <a:cubicBezTo>
                    <a:pt x="10435" y="30093"/>
                    <a:pt x="10506" y="31325"/>
                    <a:pt x="10588" y="32082"/>
                  </a:cubicBezTo>
                  <a:cubicBezTo>
                    <a:pt x="10670" y="32840"/>
                    <a:pt x="10316" y="35188"/>
                    <a:pt x="11100" y="36872"/>
                  </a:cubicBezTo>
                  <a:cubicBezTo>
                    <a:pt x="11879" y="38556"/>
                    <a:pt x="11656" y="41089"/>
                    <a:pt x="11656" y="41089"/>
                  </a:cubicBezTo>
                  <a:cubicBezTo>
                    <a:pt x="11525" y="42789"/>
                    <a:pt x="12381" y="42947"/>
                    <a:pt x="12746" y="43236"/>
                  </a:cubicBezTo>
                  <a:cubicBezTo>
                    <a:pt x="13111" y="43520"/>
                    <a:pt x="13836" y="44184"/>
                    <a:pt x="14321" y="44631"/>
                  </a:cubicBezTo>
                  <a:cubicBezTo>
                    <a:pt x="14546" y="44842"/>
                    <a:pt x="14871" y="44946"/>
                    <a:pt x="15188" y="44946"/>
                  </a:cubicBezTo>
                  <a:cubicBezTo>
                    <a:pt x="15552" y="44946"/>
                    <a:pt x="15908" y="44809"/>
                    <a:pt x="16097" y="44538"/>
                  </a:cubicBezTo>
                  <a:cubicBezTo>
                    <a:pt x="16457" y="44026"/>
                    <a:pt x="13585" y="40806"/>
                    <a:pt x="13421" y="40283"/>
                  </a:cubicBezTo>
                  <a:cubicBezTo>
                    <a:pt x="13253" y="39760"/>
                    <a:pt x="13694" y="36730"/>
                    <a:pt x="13612" y="35330"/>
                  </a:cubicBezTo>
                  <a:cubicBezTo>
                    <a:pt x="13525" y="33929"/>
                    <a:pt x="13541" y="32840"/>
                    <a:pt x="13470" y="32447"/>
                  </a:cubicBezTo>
                  <a:cubicBezTo>
                    <a:pt x="13394" y="32060"/>
                    <a:pt x="12757" y="30137"/>
                    <a:pt x="12958" y="29227"/>
                  </a:cubicBezTo>
                  <a:cubicBezTo>
                    <a:pt x="13160" y="28311"/>
                    <a:pt x="13400" y="24770"/>
                    <a:pt x="13285" y="23418"/>
                  </a:cubicBezTo>
                  <a:cubicBezTo>
                    <a:pt x="13176" y="22067"/>
                    <a:pt x="12555" y="20884"/>
                    <a:pt x="12615" y="20301"/>
                  </a:cubicBezTo>
                  <a:cubicBezTo>
                    <a:pt x="12675" y="19724"/>
                    <a:pt x="12435" y="18705"/>
                    <a:pt x="12353" y="18111"/>
                  </a:cubicBezTo>
                  <a:cubicBezTo>
                    <a:pt x="12272" y="17517"/>
                    <a:pt x="12544" y="14814"/>
                    <a:pt x="12724" y="13714"/>
                  </a:cubicBezTo>
                  <a:cubicBezTo>
                    <a:pt x="12761" y="13482"/>
                    <a:pt x="12809" y="13389"/>
                    <a:pt x="12863" y="13389"/>
                  </a:cubicBezTo>
                  <a:cubicBezTo>
                    <a:pt x="13068" y="13389"/>
                    <a:pt x="13363" y="14697"/>
                    <a:pt x="13492" y="14912"/>
                  </a:cubicBezTo>
                  <a:cubicBezTo>
                    <a:pt x="13656" y="15185"/>
                    <a:pt x="13656" y="17315"/>
                    <a:pt x="13928" y="18133"/>
                  </a:cubicBezTo>
                  <a:cubicBezTo>
                    <a:pt x="14201" y="18950"/>
                    <a:pt x="14822" y="20966"/>
                    <a:pt x="14904" y="21097"/>
                  </a:cubicBezTo>
                  <a:cubicBezTo>
                    <a:pt x="14985" y="21228"/>
                    <a:pt x="14533" y="21893"/>
                    <a:pt x="14789" y="23342"/>
                  </a:cubicBezTo>
                  <a:cubicBezTo>
                    <a:pt x="14865" y="23925"/>
                    <a:pt x="14904" y="24513"/>
                    <a:pt x="14904" y="25102"/>
                  </a:cubicBezTo>
                  <a:cubicBezTo>
                    <a:pt x="14897" y="25359"/>
                    <a:pt x="14969" y="25406"/>
                    <a:pt x="15023" y="25406"/>
                  </a:cubicBezTo>
                  <a:cubicBezTo>
                    <a:pt x="15054" y="25406"/>
                    <a:pt x="15078" y="25391"/>
                    <a:pt x="15078" y="25391"/>
                  </a:cubicBezTo>
                  <a:cubicBezTo>
                    <a:pt x="15187" y="25353"/>
                    <a:pt x="15149" y="24230"/>
                    <a:pt x="15285" y="24029"/>
                  </a:cubicBezTo>
                  <a:cubicBezTo>
                    <a:pt x="15294" y="24015"/>
                    <a:pt x="15302" y="24008"/>
                    <a:pt x="15309" y="24008"/>
                  </a:cubicBezTo>
                  <a:cubicBezTo>
                    <a:pt x="15408" y="24008"/>
                    <a:pt x="15320" y="25278"/>
                    <a:pt x="15345" y="25374"/>
                  </a:cubicBezTo>
                  <a:cubicBezTo>
                    <a:pt x="15365" y="25474"/>
                    <a:pt x="15376" y="25629"/>
                    <a:pt x="15507" y="25629"/>
                  </a:cubicBezTo>
                  <a:cubicBezTo>
                    <a:pt x="15519" y="25629"/>
                    <a:pt x="15532" y="25628"/>
                    <a:pt x="15547" y="25625"/>
                  </a:cubicBezTo>
                  <a:cubicBezTo>
                    <a:pt x="15715" y="25587"/>
                    <a:pt x="15557" y="24383"/>
                    <a:pt x="15677" y="24110"/>
                  </a:cubicBezTo>
                  <a:cubicBezTo>
                    <a:pt x="15685" y="24092"/>
                    <a:pt x="15693" y="24083"/>
                    <a:pt x="15700" y="24083"/>
                  </a:cubicBezTo>
                  <a:cubicBezTo>
                    <a:pt x="15800" y="24083"/>
                    <a:pt x="15863" y="25701"/>
                    <a:pt x="16091" y="25767"/>
                  </a:cubicBezTo>
                  <a:cubicBezTo>
                    <a:pt x="16099" y="25769"/>
                    <a:pt x="16107" y="25770"/>
                    <a:pt x="16114" y="25770"/>
                  </a:cubicBezTo>
                  <a:cubicBezTo>
                    <a:pt x="16337" y="25770"/>
                    <a:pt x="16259" y="24741"/>
                    <a:pt x="16222" y="24546"/>
                  </a:cubicBezTo>
                  <a:cubicBezTo>
                    <a:pt x="16194" y="24377"/>
                    <a:pt x="16231" y="23997"/>
                    <a:pt x="16311" y="23997"/>
                  </a:cubicBezTo>
                  <a:cubicBezTo>
                    <a:pt x="16324" y="23997"/>
                    <a:pt x="16338" y="24007"/>
                    <a:pt x="16353" y="24029"/>
                  </a:cubicBezTo>
                  <a:cubicBezTo>
                    <a:pt x="16454" y="24178"/>
                    <a:pt x="16758" y="25600"/>
                    <a:pt x="16945" y="25600"/>
                  </a:cubicBezTo>
                  <a:cubicBezTo>
                    <a:pt x="16949" y="25600"/>
                    <a:pt x="16954" y="25599"/>
                    <a:pt x="16958" y="25598"/>
                  </a:cubicBezTo>
                  <a:cubicBezTo>
                    <a:pt x="17247" y="25494"/>
                    <a:pt x="16685" y="23386"/>
                    <a:pt x="16685" y="23386"/>
                  </a:cubicBezTo>
                  <a:lnTo>
                    <a:pt x="16685" y="23386"/>
                  </a:lnTo>
                  <a:cubicBezTo>
                    <a:pt x="16685" y="23386"/>
                    <a:pt x="16947" y="23718"/>
                    <a:pt x="17110" y="23892"/>
                  </a:cubicBezTo>
                  <a:cubicBezTo>
                    <a:pt x="17203" y="23991"/>
                    <a:pt x="17343" y="24036"/>
                    <a:pt x="17458" y="24036"/>
                  </a:cubicBezTo>
                  <a:cubicBezTo>
                    <a:pt x="17552" y="24036"/>
                    <a:pt x="17631" y="24006"/>
                    <a:pt x="17655" y="23952"/>
                  </a:cubicBezTo>
                  <a:cubicBezTo>
                    <a:pt x="17715" y="23832"/>
                    <a:pt x="17187" y="22971"/>
                    <a:pt x="17116" y="22334"/>
                  </a:cubicBezTo>
                  <a:cubicBezTo>
                    <a:pt x="17045" y="21691"/>
                    <a:pt x="16168" y="20874"/>
                    <a:pt x="16168" y="20874"/>
                  </a:cubicBezTo>
                  <a:cubicBezTo>
                    <a:pt x="16320" y="18422"/>
                    <a:pt x="15470" y="16324"/>
                    <a:pt x="15519" y="15485"/>
                  </a:cubicBezTo>
                  <a:cubicBezTo>
                    <a:pt x="15563" y="14640"/>
                    <a:pt x="15443" y="12825"/>
                    <a:pt x="15269" y="12542"/>
                  </a:cubicBezTo>
                  <a:cubicBezTo>
                    <a:pt x="15089" y="12259"/>
                    <a:pt x="14958" y="11692"/>
                    <a:pt x="14936" y="9725"/>
                  </a:cubicBezTo>
                  <a:cubicBezTo>
                    <a:pt x="14914" y="7758"/>
                    <a:pt x="13122" y="7338"/>
                    <a:pt x="12544" y="7278"/>
                  </a:cubicBezTo>
                  <a:cubicBezTo>
                    <a:pt x="11961" y="7224"/>
                    <a:pt x="10185" y="5976"/>
                    <a:pt x="10092" y="5851"/>
                  </a:cubicBezTo>
                  <a:cubicBezTo>
                    <a:pt x="9994" y="5725"/>
                    <a:pt x="10125" y="5022"/>
                    <a:pt x="10125" y="5022"/>
                  </a:cubicBezTo>
                  <a:cubicBezTo>
                    <a:pt x="10659" y="4690"/>
                    <a:pt x="10670" y="3965"/>
                    <a:pt x="10670" y="3965"/>
                  </a:cubicBezTo>
                  <a:cubicBezTo>
                    <a:pt x="11253" y="3965"/>
                    <a:pt x="11422" y="3420"/>
                    <a:pt x="11498" y="2946"/>
                  </a:cubicBezTo>
                  <a:cubicBezTo>
                    <a:pt x="11550" y="2641"/>
                    <a:pt x="11381" y="2585"/>
                    <a:pt x="11251" y="2585"/>
                  </a:cubicBezTo>
                  <a:cubicBezTo>
                    <a:pt x="11177" y="2585"/>
                    <a:pt x="11117" y="2603"/>
                    <a:pt x="11117" y="2603"/>
                  </a:cubicBezTo>
                  <a:cubicBezTo>
                    <a:pt x="11450" y="235"/>
                    <a:pt x="9715" y="1"/>
                    <a:pt x="9003" y="1"/>
                  </a:cubicBezTo>
                  <a:cubicBezTo>
                    <a:pt x="8947" y="1"/>
                    <a:pt x="8897" y="2"/>
                    <a:pt x="8855" y="4"/>
                  </a:cubicBezTo>
                  <a:cubicBezTo>
                    <a:pt x="8814" y="2"/>
                    <a:pt x="8764" y="1"/>
                    <a:pt x="87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2" name="Google Shape;13562;p63"/>
            <p:cNvGrpSpPr/>
            <p:nvPr/>
          </p:nvGrpSpPr>
          <p:grpSpPr>
            <a:xfrm>
              <a:off x="4135514" y="3261886"/>
              <a:ext cx="409996" cy="1125132"/>
              <a:chOff x="4135514" y="3261886"/>
              <a:chExt cx="409996" cy="1125132"/>
            </a:xfrm>
          </p:grpSpPr>
          <p:sp>
            <p:nvSpPr>
              <p:cNvPr id="13563" name="Google Shape;13563;p63"/>
              <p:cNvSpPr/>
              <p:nvPr/>
            </p:nvSpPr>
            <p:spPr>
              <a:xfrm>
                <a:off x="4162100" y="4273342"/>
                <a:ext cx="104805" cy="113676"/>
              </a:xfrm>
              <a:custGeom>
                <a:rect b="b" l="l" r="r" t="t"/>
                <a:pathLst>
                  <a:path extrusionOk="0" h="4498" w="4147">
                    <a:moveTo>
                      <a:pt x="2730" y="1"/>
                    </a:moveTo>
                    <a:cubicBezTo>
                      <a:pt x="2725" y="39"/>
                      <a:pt x="2714" y="77"/>
                      <a:pt x="2703" y="115"/>
                    </a:cubicBezTo>
                    <a:cubicBezTo>
                      <a:pt x="2638" y="328"/>
                      <a:pt x="2305" y="769"/>
                      <a:pt x="1728" y="1532"/>
                    </a:cubicBezTo>
                    <a:cubicBezTo>
                      <a:pt x="1319" y="2066"/>
                      <a:pt x="861" y="2665"/>
                      <a:pt x="518" y="3183"/>
                    </a:cubicBezTo>
                    <a:cubicBezTo>
                      <a:pt x="22" y="3929"/>
                      <a:pt x="0" y="4147"/>
                      <a:pt x="6" y="4191"/>
                    </a:cubicBezTo>
                    <a:cubicBezTo>
                      <a:pt x="147" y="4382"/>
                      <a:pt x="414" y="4496"/>
                      <a:pt x="730" y="4496"/>
                    </a:cubicBezTo>
                    <a:cubicBezTo>
                      <a:pt x="744" y="4497"/>
                      <a:pt x="758" y="4497"/>
                      <a:pt x="772" y="4497"/>
                    </a:cubicBezTo>
                    <a:cubicBezTo>
                      <a:pt x="1019" y="4497"/>
                      <a:pt x="1259" y="4405"/>
                      <a:pt x="1450" y="4240"/>
                    </a:cubicBezTo>
                    <a:cubicBezTo>
                      <a:pt x="1957" y="3771"/>
                      <a:pt x="2670" y="3118"/>
                      <a:pt x="3041" y="2829"/>
                    </a:cubicBezTo>
                    <a:cubicBezTo>
                      <a:pt x="3117" y="2774"/>
                      <a:pt x="3193" y="2725"/>
                      <a:pt x="3275" y="2676"/>
                    </a:cubicBezTo>
                    <a:cubicBezTo>
                      <a:pt x="3662" y="2453"/>
                      <a:pt x="4147" y="2164"/>
                      <a:pt x="4049" y="878"/>
                    </a:cubicBezTo>
                    <a:cubicBezTo>
                      <a:pt x="4043" y="851"/>
                      <a:pt x="4027" y="638"/>
                      <a:pt x="4022" y="317"/>
                    </a:cubicBezTo>
                    <a:cubicBezTo>
                      <a:pt x="3842" y="224"/>
                      <a:pt x="3662" y="159"/>
                      <a:pt x="3471" y="110"/>
                    </a:cubicBezTo>
                    <a:cubicBezTo>
                      <a:pt x="3455" y="119"/>
                      <a:pt x="3437" y="123"/>
                      <a:pt x="3420" y="123"/>
                    </a:cubicBezTo>
                    <a:cubicBezTo>
                      <a:pt x="3388" y="123"/>
                      <a:pt x="3357" y="108"/>
                      <a:pt x="3335" y="83"/>
                    </a:cubicBezTo>
                    <a:cubicBezTo>
                      <a:pt x="3133" y="39"/>
                      <a:pt x="2932" y="12"/>
                      <a:pt x="27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3"/>
              <p:cNvSpPr/>
              <p:nvPr/>
            </p:nvSpPr>
            <p:spPr>
              <a:xfrm>
                <a:off x="4225029" y="4031661"/>
                <a:ext cx="52491" cy="238825"/>
              </a:xfrm>
              <a:custGeom>
                <a:rect b="b" l="l" r="r" t="t"/>
                <a:pathLst>
                  <a:path extrusionOk="0" h="9450" w="2077">
                    <a:moveTo>
                      <a:pt x="616" y="1"/>
                    </a:moveTo>
                    <a:cubicBezTo>
                      <a:pt x="524" y="508"/>
                      <a:pt x="387" y="1014"/>
                      <a:pt x="284" y="1396"/>
                    </a:cubicBezTo>
                    <a:cubicBezTo>
                      <a:pt x="229" y="1586"/>
                      <a:pt x="186" y="1745"/>
                      <a:pt x="175" y="1821"/>
                    </a:cubicBezTo>
                    <a:cubicBezTo>
                      <a:pt x="137" y="2022"/>
                      <a:pt x="126" y="2464"/>
                      <a:pt x="104" y="3020"/>
                    </a:cubicBezTo>
                    <a:cubicBezTo>
                      <a:pt x="93" y="3477"/>
                      <a:pt x="71" y="4049"/>
                      <a:pt x="39" y="4676"/>
                    </a:cubicBezTo>
                    <a:cubicBezTo>
                      <a:pt x="1" y="5346"/>
                      <a:pt x="82" y="6436"/>
                      <a:pt x="159" y="7401"/>
                    </a:cubicBezTo>
                    <a:cubicBezTo>
                      <a:pt x="229" y="8321"/>
                      <a:pt x="278" y="8981"/>
                      <a:pt x="262" y="9379"/>
                    </a:cubicBezTo>
                    <a:cubicBezTo>
                      <a:pt x="453" y="9389"/>
                      <a:pt x="643" y="9411"/>
                      <a:pt x="834" y="9449"/>
                    </a:cubicBezTo>
                    <a:cubicBezTo>
                      <a:pt x="829" y="7902"/>
                      <a:pt x="774" y="6349"/>
                      <a:pt x="1243" y="4850"/>
                    </a:cubicBezTo>
                    <a:cubicBezTo>
                      <a:pt x="1711" y="3352"/>
                      <a:pt x="2077" y="1772"/>
                      <a:pt x="1886" y="186"/>
                    </a:cubicBezTo>
                    <a:cubicBezTo>
                      <a:pt x="1886" y="181"/>
                      <a:pt x="1886" y="175"/>
                      <a:pt x="1886" y="164"/>
                    </a:cubicBezTo>
                    <a:cubicBezTo>
                      <a:pt x="1818" y="169"/>
                      <a:pt x="1749" y="171"/>
                      <a:pt x="1681" y="171"/>
                    </a:cubicBezTo>
                    <a:cubicBezTo>
                      <a:pt x="1319" y="171"/>
                      <a:pt x="960" y="111"/>
                      <a:pt x="6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3"/>
              <p:cNvSpPr/>
              <p:nvPr/>
            </p:nvSpPr>
            <p:spPr>
              <a:xfrm>
                <a:off x="4241001" y="3987611"/>
                <a:ext cx="31843" cy="43469"/>
              </a:xfrm>
              <a:custGeom>
                <a:rect b="b" l="l" r="r" t="t"/>
                <a:pathLst>
                  <a:path extrusionOk="0" h="1720" w="126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3"/>
              <p:cNvSpPr/>
              <p:nvPr/>
            </p:nvSpPr>
            <p:spPr>
              <a:xfrm>
                <a:off x="4275296" y="3998882"/>
                <a:ext cx="28533" cy="31843"/>
              </a:xfrm>
              <a:custGeom>
                <a:rect b="b" l="l" r="r" t="t"/>
                <a:pathLst>
                  <a:path extrusionOk="0" h="1260" w="1129">
                    <a:moveTo>
                      <a:pt x="98" y="1"/>
                    </a:moveTo>
                    <a:cubicBezTo>
                      <a:pt x="0" y="203"/>
                      <a:pt x="11" y="497"/>
                      <a:pt x="6" y="715"/>
                    </a:cubicBezTo>
                    <a:cubicBezTo>
                      <a:pt x="0" y="851"/>
                      <a:pt x="0" y="987"/>
                      <a:pt x="11" y="1129"/>
                    </a:cubicBezTo>
                    <a:cubicBezTo>
                      <a:pt x="11" y="1156"/>
                      <a:pt x="28" y="1216"/>
                      <a:pt x="33" y="1260"/>
                    </a:cubicBezTo>
                    <a:cubicBezTo>
                      <a:pt x="311" y="1232"/>
                      <a:pt x="583" y="1162"/>
                      <a:pt x="845" y="1064"/>
                    </a:cubicBezTo>
                    <a:cubicBezTo>
                      <a:pt x="910" y="720"/>
                      <a:pt x="1003" y="388"/>
                      <a:pt x="1128" y="66"/>
                    </a:cubicBezTo>
                    <a:lnTo>
                      <a:pt x="1128" y="66"/>
                    </a:lnTo>
                    <a:cubicBezTo>
                      <a:pt x="1060" y="69"/>
                      <a:pt x="992" y="70"/>
                      <a:pt x="923" y="70"/>
                    </a:cubicBezTo>
                    <a:cubicBezTo>
                      <a:pt x="701" y="70"/>
                      <a:pt x="477" y="56"/>
                      <a:pt x="256" y="23"/>
                    </a:cubicBezTo>
                    <a:lnTo>
                      <a:pt x="9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3"/>
              <p:cNvSpPr/>
              <p:nvPr/>
            </p:nvSpPr>
            <p:spPr>
              <a:xfrm>
                <a:off x="4249821" y="3735315"/>
                <a:ext cx="88984" cy="140212"/>
              </a:xfrm>
              <a:custGeom>
                <a:rect b="b" l="l" r="r" t="t"/>
                <a:pathLst>
                  <a:path extrusionOk="0" h="5548" w="3521">
                    <a:moveTo>
                      <a:pt x="175" y="1"/>
                    </a:moveTo>
                    <a:cubicBezTo>
                      <a:pt x="93" y="480"/>
                      <a:pt x="11" y="1003"/>
                      <a:pt x="49" y="1341"/>
                    </a:cubicBezTo>
                    <a:cubicBezTo>
                      <a:pt x="60" y="1510"/>
                      <a:pt x="44" y="1679"/>
                      <a:pt x="0" y="1842"/>
                    </a:cubicBezTo>
                    <a:cubicBezTo>
                      <a:pt x="16" y="1842"/>
                      <a:pt x="32" y="1841"/>
                      <a:pt x="48" y="1841"/>
                    </a:cubicBezTo>
                    <a:cubicBezTo>
                      <a:pt x="608" y="1841"/>
                      <a:pt x="1134" y="2216"/>
                      <a:pt x="1515" y="2714"/>
                    </a:cubicBezTo>
                    <a:cubicBezTo>
                      <a:pt x="1864" y="3156"/>
                      <a:pt x="2109" y="3668"/>
                      <a:pt x="2403" y="4136"/>
                    </a:cubicBezTo>
                    <a:cubicBezTo>
                      <a:pt x="2719" y="4632"/>
                      <a:pt x="3133" y="5106"/>
                      <a:pt x="3520" y="5548"/>
                    </a:cubicBezTo>
                    <a:lnTo>
                      <a:pt x="3520" y="2071"/>
                    </a:lnTo>
                    <a:cubicBezTo>
                      <a:pt x="3210" y="1908"/>
                      <a:pt x="2866" y="1826"/>
                      <a:pt x="2556" y="1679"/>
                    </a:cubicBezTo>
                    <a:cubicBezTo>
                      <a:pt x="2523" y="1668"/>
                      <a:pt x="2496" y="1652"/>
                      <a:pt x="2463" y="1635"/>
                    </a:cubicBezTo>
                    <a:cubicBezTo>
                      <a:pt x="2180" y="1488"/>
                      <a:pt x="1918" y="1303"/>
                      <a:pt x="1684" y="1085"/>
                    </a:cubicBezTo>
                    <a:cubicBezTo>
                      <a:pt x="1237" y="665"/>
                      <a:pt x="796" y="71"/>
                      <a:pt x="17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3"/>
              <p:cNvSpPr/>
              <p:nvPr/>
            </p:nvSpPr>
            <p:spPr>
              <a:xfrm>
                <a:off x="4254901" y="3692352"/>
                <a:ext cx="59795" cy="78648"/>
              </a:xfrm>
              <a:custGeom>
                <a:rect b="b" l="l" r="r" t="t"/>
                <a:pathLst>
                  <a:path extrusionOk="0" h="3112" w="2366">
                    <a:moveTo>
                      <a:pt x="104" y="1"/>
                    </a:moveTo>
                    <a:cubicBezTo>
                      <a:pt x="126" y="300"/>
                      <a:pt x="126" y="600"/>
                      <a:pt x="104" y="900"/>
                    </a:cubicBezTo>
                    <a:cubicBezTo>
                      <a:pt x="83" y="1058"/>
                      <a:pt x="50" y="1248"/>
                      <a:pt x="12" y="1450"/>
                    </a:cubicBezTo>
                    <a:cubicBezTo>
                      <a:pt x="12" y="1472"/>
                      <a:pt x="6" y="1494"/>
                      <a:pt x="1" y="1515"/>
                    </a:cubicBezTo>
                    <a:cubicBezTo>
                      <a:pt x="508" y="1581"/>
                      <a:pt x="905" y="1935"/>
                      <a:pt x="1281" y="2316"/>
                    </a:cubicBezTo>
                    <a:cubicBezTo>
                      <a:pt x="1587" y="2627"/>
                      <a:pt x="1903" y="2910"/>
                      <a:pt x="2290" y="3112"/>
                    </a:cubicBezTo>
                    <a:cubicBezTo>
                      <a:pt x="2366" y="2463"/>
                      <a:pt x="2197" y="1733"/>
                      <a:pt x="2126" y="1101"/>
                    </a:cubicBezTo>
                    <a:lnTo>
                      <a:pt x="2093" y="834"/>
                    </a:lnTo>
                    <a:cubicBezTo>
                      <a:pt x="1423" y="513"/>
                      <a:pt x="856" y="11"/>
                      <a:pt x="1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3"/>
              <p:cNvSpPr/>
              <p:nvPr/>
            </p:nvSpPr>
            <p:spPr>
              <a:xfrm>
                <a:off x="4253940" y="3647595"/>
                <a:ext cx="53325" cy="60073"/>
              </a:xfrm>
              <a:custGeom>
                <a:rect b="b" l="l" r="r" t="t"/>
                <a:pathLst>
                  <a:path extrusionOk="0" h="2377" w="211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3"/>
              <p:cNvSpPr/>
              <p:nvPr/>
            </p:nvSpPr>
            <p:spPr>
              <a:xfrm>
                <a:off x="4250225" y="3610570"/>
                <a:ext cx="53603" cy="59213"/>
              </a:xfrm>
              <a:custGeom>
                <a:rect b="b" l="l" r="r" t="t"/>
                <a:pathLst>
                  <a:path extrusionOk="0" h="2343" w="2121">
                    <a:moveTo>
                      <a:pt x="565" y="0"/>
                    </a:moveTo>
                    <a:cubicBezTo>
                      <a:pt x="376" y="0"/>
                      <a:pt x="187" y="59"/>
                      <a:pt x="1" y="207"/>
                    </a:cubicBezTo>
                    <a:cubicBezTo>
                      <a:pt x="44" y="518"/>
                      <a:pt x="88" y="888"/>
                      <a:pt x="126" y="1269"/>
                    </a:cubicBezTo>
                    <a:cubicBezTo>
                      <a:pt x="480" y="1269"/>
                      <a:pt x="818" y="1384"/>
                      <a:pt x="1096" y="1596"/>
                    </a:cubicBezTo>
                    <a:cubicBezTo>
                      <a:pt x="1434" y="1847"/>
                      <a:pt x="1739" y="2152"/>
                      <a:pt x="2120" y="2343"/>
                    </a:cubicBezTo>
                    <a:cubicBezTo>
                      <a:pt x="2099" y="2000"/>
                      <a:pt x="2088" y="1662"/>
                      <a:pt x="2093" y="1319"/>
                    </a:cubicBezTo>
                    <a:cubicBezTo>
                      <a:pt x="2093" y="1128"/>
                      <a:pt x="2099" y="926"/>
                      <a:pt x="2115" y="725"/>
                    </a:cubicBezTo>
                    <a:cubicBezTo>
                      <a:pt x="1636" y="471"/>
                      <a:pt x="1100" y="0"/>
                      <a:pt x="5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3"/>
              <p:cNvSpPr/>
              <p:nvPr/>
            </p:nvSpPr>
            <p:spPr>
              <a:xfrm>
                <a:off x="4191416" y="3442559"/>
                <a:ext cx="68337" cy="96137"/>
              </a:xfrm>
              <a:custGeom>
                <a:rect b="b" l="l" r="r" t="t"/>
                <a:pathLst>
                  <a:path extrusionOk="0" h="3804" w="2704">
                    <a:moveTo>
                      <a:pt x="2682" y="0"/>
                    </a:moveTo>
                    <a:lnTo>
                      <a:pt x="2682" y="0"/>
                    </a:lnTo>
                    <a:cubicBezTo>
                      <a:pt x="2540" y="65"/>
                      <a:pt x="2388" y="109"/>
                      <a:pt x="2235" y="136"/>
                    </a:cubicBezTo>
                    <a:cubicBezTo>
                      <a:pt x="1875" y="169"/>
                      <a:pt x="55" y="452"/>
                      <a:pt x="39" y="2365"/>
                    </a:cubicBezTo>
                    <a:cubicBezTo>
                      <a:pt x="34" y="2855"/>
                      <a:pt x="17" y="3264"/>
                      <a:pt x="1" y="3602"/>
                    </a:cubicBezTo>
                    <a:cubicBezTo>
                      <a:pt x="306" y="3733"/>
                      <a:pt x="633" y="3803"/>
                      <a:pt x="965" y="3803"/>
                    </a:cubicBezTo>
                    <a:cubicBezTo>
                      <a:pt x="1510" y="3782"/>
                      <a:pt x="1805" y="3449"/>
                      <a:pt x="2170" y="3101"/>
                    </a:cubicBezTo>
                    <a:cubicBezTo>
                      <a:pt x="2431" y="2071"/>
                      <a:pt x="2704" y="1046"/>
                      <a:pt x="26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3"/>
              <p:cNvSpPr/>
              <p:nvPr/>
            </p:nvSpPr>
            <p:spPr>
              <a:xfrm>
                <a:off x="4135514" y="3814216"/>
                <a:ext cx="49458" cy="46982"/>
              </a:xfrm>
              <a:custGeom>
                <a:rect b="b" l="l" r="r" t="t"/>
                <a:pathLst>
                  <a:path extrusionOk="0" h="1859" w="1957">
                    <a:moveTo>
                      <a:pt x="1341" y="1"/>
                    </a:moveTo>
                    <a:cubicBezTo>
                      <a:pt x="1330" y="12"/>
                      <a:pt x="1325" y="23"/>
                      <a:pt x="1319" y="28"/>
                    </a:cubicBezTo>
                    <a:cubicBezTo>
                      <a:pt x="965" y="420"/>
                      <a:pt x="458" y="573"/>
                      <a:pt x="1" y="796"/>
                    </a:cubicBezTo>
                    <a:cubicBezTo>
                      <a:pt x="230" y="1167"/>
                      <a:pt x="1041" y="1799"/>
                      <a:pt x="1663" y="1859"/>
                    </a:cubicBezTo>
                    <a:cubicBezTo>
                      <a:pt x="1676" y="1854"/>
                      <a:pt x="1690" y="1853"/>
                      <a:pt x="1704" y="1853"/>
                    </a:cubicBezTo>
                    <a:cubicBezTo>
                      <a:pt x="1724" y="1853"/>
                      <a:pt x="1744" y="1856"/>
                      <a:pt x="1766" y="1859"/>
                    </a:cubicBezTo>
                    <a:cubicBezTo>
                      <a:pt x="1832" y="1859"/>
                      <a:pt x="1897" y="1854"/>
                      <a:pt x="1957" y="1832"/>
                    </a:cubicBezTo>
                    <a:cubicBezTo>
                      <a:pt x="1570" y="1314"/>
                      <a:pt x="1325" y="628"/>
                      <a:pt x="1341" y="23"/>
                    </a:cubicBezTo>
                    <a:cubicBezTo>
                      <a:pt x="1341" y="12"/>
                      <a:pt x="1341" y="6"/>
                      <a:pt x="13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3"/>
              <p:cNvSpPr/>
              <p:nvPr/>
            </p:nvSpPr>
            <p:spPr>
              <a:xfrm>
                <a:off x="4158790" y="3647595"/>
                <a:ext cx="38313" cy="142840"/>
              </a:xfrm>
              <a:custGeom>
                <a:rect b="b" l="l" r="r" t="t"/>
                <a:pathLst>
                  <a:path extrusionOk="0" h="5652" w="1516">
                    <a:moveTo>
                      <a:pt x="747" y="1"/>
                    </a:moveTo>
                    <a:lnTo>
                      <a:pt x="747" y="1"/>
                    </a:lnTo>
                    <a:cubicBezTo>
                      <a:pt x="763" y="338"/>
                      <a:pt x="660" y="823"/>
                      <a:pt x="524" y="1445"/>
                    </a:cubicBezTo>
                    <a:cubicBezTo>
                      <a:pt x="306" y="2464"/>
                      <a:pt x="1" y="3859"/>
                      <a:pt x="93" y="5379"/>
                    </a:cubicBezTo>
                    <a:cubicBezTo>
                      <a:pt x="257" y="5428"/>
                      <a:pt x="398" y="5520"/>
                      <a:pt x="502" y="5651"/>
                    </a:cubicBezTo>
                    <a:cubicBezTo>
                      <a:pt x="605" y="3804"/>
                      <a:pt x="1483" y="2088"/>
                      <a:pt x="1515" y="235"/>
                    </a:cubicBezTo>
                    <a:cubicBezTo>
                      <a:pt x="1248" y="186"/>
                      <a:pt x="992" y="110"/>
                      <a:pt x="7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3"/>
              <p:cNvSpPr/>
              <p:nvPr/>
            </p:nvSpPr>
            <p:spPr>
              <a:xfrm>
                <a:off x="4176278" y="3654342"/>
                <a:ext cx="38313" cy="138569"/>
              </a:xfrm>
              <a:custGeom>
                <a:rect b="b" l="l" r="r" t="t"/>
                <a:pathLst>
                  <a:path extrusionOk="0" h="5483" w="1516">
                    <a:moveTo>
                      <a:pt x="1014" y="1"/>
                    </a:moveTo>
                    <a:cubicBezTo>
                      <a:pt x="976" y="1875"/>
                      <a:pt x="71" y="3608"/>
                      <a:pt x="1" y="5482"/>
                    </a:cubicBezTo>
                    <a:cubicBezTo>
                      <a:pt x="28" y="5455"/>
                      <a:pt x="61" y="5428"/>
                      <a:pt x="88" y="5401"/>
                    </a:cubicBezTo>
                    <a:cubicBezTo>
                      <a:pt x="131" y="5362"/>
                      <a:pt x="186" y="5335"/>
                      <a:pt x="240" y="5319"/>
                    </a:cubicBezTo>
                    <a:cubicBezTo>
                      <a:pt x="246" y="5297"/>
                      <a:pt x="257" y="5275"/>
                      <a:pt x="268" y="5253"/>
                    </a:cubicBezTo>
                    <a:cubicBezTo>
                      <a:pt x="328" y="5134"/>
                      <a:pt x="622" y="4207"/>
                      <a:pt x="834" y="3532"/>
                    </a:cubicBezTo>
                    <a:cubicBezTo>
                      <a:pt x="981" y="3068"/>
                      <a:pt x="1123" y="2627"/>
                      <a:pt x="1221" y="2333"/>
                    </a:cubicBezTo>
                    <a:cubicBezTo>
                      <a:pt x="1363" y="1908"/>
                      <a:pt x="1428" y="1063"/>
                      <a:pt x="1488" y="388"/>
                    </a:cubicBezTo>
                    <a:cubicBezTo>
                      <a:pt x="1494" y="262"/>
                      <a:pt x="1504" y="148"/>
                      <a:pt x="1515" y="44"/>
                    </a:cubicBezTo>
                    <a:cubicBezTo>
                      <a:pt x="1346" y="33"/>
                      <a:pt x="1183" y="22"/>
                      <a:pt x="101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3"/>
              <p:cNvSpPr/>
              <p:nvPr/>
            </p:nvSpPr>
            <p:spPr>
              <a:xfrm>
                <a:off x="4174206" y="3794125"/>
                <a:ext cx="13799" cy="59365"/>
              </a:xfrm>
              <a:custGeom>
                <a:rect b="b" l="l" r="r" t="t"/>
                <a:pathLst>
                  <a:path extrusionOk="0" h="2349" w="546">
                    <a:moveTo>
                      <a:pt x="317" y="0"/>
                    </a:moveTo>
                    <a:cubicBezTo>
                      <a:pt x="181" y="88"/>
                      <a:pt x="77" y="311"/>
                      <a:pt x="55" y="398"/>
                    </a:cubicBezTo>
                    <a:cubicBezTo>
                      <a:pt x="17" y="534"/>
                      <a:pt x="1" y="676"/>
                      <a:pt x="1" y="818"/>
                    </a:cubicBezTo>
                    <a:cubicBezTo>
                      <a:pt x="6" y="1101"/>
                      <a:pt x="55" y="1384"/>
                      <a:pt x="153" y="1657"/>
                    </a:cubicBezTo>
                    <a:cubicBezTo>
                      <a:pt x="235" y="1897"/>
                      <a:pt x="344" y="2131"/>
                      <a:pt x="480" y="2349"/>
                    </a:cubicBezTo>
                    <a:cubicBezTo>
                      <a:pt x="480" y="2327"/>
                      <a:pt x="480" y="2305"/>
                      <a:pt x="480" y="2283"/>
                    </a:cubicBezTo>
                    <a:cubicBezTo>
                      <a:pt x="513" y="1853"/>
                      <a:pt x="540" y="1455"/>
                      <a:pt x="546" y="1292"/>
                    </a:cubicBezTo>
                    <a:cubicBezTo>
                      <a:pt x="546" y="1025"/>
                      <a:pt x="464" y="681"/>
                      <a:pt x="399" y="409"/>
                    </a:cubicBezTo>
                    <a:cubicBezTo>
                      <a:pt x="366" y="273"/>
                      <a:pt x="333" y="137"/>
                      <a:pt x="3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3"/>
              <p:cNvSpPr/>
              <p:nvPr/>
            </p:nvSpPr>
            <p:spPr>
              <a:xfrm>
                <a:off x="4135665" y="3788211"/>
                <a:ext cx="36089" cy="41194"/>
              </a:xfrm>
              <a:custGeom>
                <a:rect b="b" l="l" r="r" t="t"/>
                <a:pathLst>
                  <a:path extrusionOk="0" h="1630" w="1428">
                    <a:moveTo>
                      <a:pt x="937" y="0"/>
                    </a:moveTo>
                    <a:cubicBezTo>
                      <a:pt x="703" y="223"/>
                      <a:pt x="109" y="866"/>
                      <a:pt x="60" y="1319"/>
                    </a:cubicBezTo>
                    <a:cubicBezTo>
                      <a:pt x="49" y="1422"/>
                      <a:pt x="27" y="1526"/>
                      <a:pt x="0" y="1629"/>
                    </a:cubicBezTo>
                    <a:cubicBezTo>
                      <a:pt x="213" y="1537"/>
                      <a:pt x="431" y="1444"/>
                      <a:pt x="627" y="1335"/>
                    </a:cubicBezTo>
                    <a:cubicBezTo>
                      <a:pt x="877" y="1193"/>
                      <a:pt x="1221" y="997"/>
                      <a:pt x="1313" y="698"/>
                    </a:cubicBezTo>
                    <a:cubicBezTo>
                      <a:pt x="1428" y="327"/>
                      <a:pt x="1221" y="109"/>
                      <a:pt x="93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3"/>
              <p:cNvSpPr/>
              <p:nvPr/>
            </p:nvSpPr>
            <p:spPr>
              <a:xfrm>
                <a:off x="4176834" y="3538544"/>
                <a:ext cx="28381" cy="109354"/>
              </a:xfrm>
              <a:custGeom>
                <a:rect b="b" l="l" r="r" t="t"/>
                <a:pathLst>
                  <a:path extrusionOk="0" h="4327" w="1123">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3"/>
              <p:cNvSpPr/>
              <p:nvPr/>
            </p:nvSpPr>
            <p:spPr>
              <a:xfrm>
                <a:off x="4196926" y="3529850"/>
                <a:ext cx="47133" cy="120803"/>
              </a:xfrm>
              <a:custGeom>
                <a:rect b="b" l="l" r="r" t="t"/>
                <a:pathLst>
                  <a:path extrusionOk="0" h="4780" w="1865">
                    <a:moveTo>
                      <a:pt x="1864" y="1"/>
                    </a:moveTo>
                    <a:lnTo>
                      <a:pt x="1864" y="1"/>
                    </a:lnTo>
                    <a:cubicBezTo>
                      <a:pt x="1555" y="289"/>
                      <a:pt x="1240" y="541"/>
                      <a:pt x="777" y="541"/>
                    </a:cubicBezTo>
                    <a:cubicBezTo>
                      <a:pt x="767" y="541"/>
                      <a:pt x="757" y="540"/>
                      <a:pt x="747" y="540"/>
                    </a:cubicBezTo>
                    <a:cubicBezTo>
                      <a:pt x="671" y="540"/>
                      <a:pt x="589" y="529"/>
                      <a:pt x="508" y="524"/>
                    </a:cubicBezTo>
                    <a:lnTo>
                      <a:pt x="508" y="524"/>
                    </a:lnTo>
                    <a:cubicBezTo>
                      <a:pt x="513" y="540"/>
                      <a:pt x="508" y="557"/>
                      <a:pt x="502" y="573"/>
                    </a:cubicBezTo>
                    <a:cubicBezTo>
                      <a:pt x="1" y="1892"/>
                      <a:pt x="61" y="3319"/>
                      <a:pt x="66" y="4709"/>
                    </a:cubicBezTo>
                    <a:cubicBezTo>
                      <a:pt x="279" y="4747"/>
                      <a:pt x="497" y="4769"/>
                      <a:pt x="715" y="4780"/>
                    </a:cubicBezTo>
                    <a:cubicBezTo>
                      <a:pt x="758" y="4322"/>
                      <a:pt x="796" y="4104"/>
                      <a:pt x="862" y="3989"/>
                    </a:cubicBezTo>
                    <a:cubicBezTo>
                      <a:pt x="933" y="3826"/>
                      <a:pt x="987" y="3662"/>
                      <a:pt x="1036" y="3499"/>
                    </a:cubicBezTo>
                    <a:cubicBezTo>
                      <a:pt x="1221" y="2894"/>
                      <a:pt x="1336" y="2567"/>
                      <a:pt x="1494" y="2436"/>
                    </a:cubicBezTo>
                    <a:cubicBezTo>
                      <a:pt x="1494" y="1614"/>
                      <a:pt x="1663" y="807"/>
                      <a:pt x="18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3"/>
              <p:cNvSpPr/>
              <p:nvPr/>
            </p:nvSpPr>
            <p:spPr>
              <a:xfrm>
                <a:off x="4239358" y="3530684"/>
                <a:ext cx="70106" cy="92851"/>
              </a:xfrm>
              <a:custGeom>
                <a:rect b="b" l="l" r="r" t="t"/>
                <a:pathLst>
                  <a:path extrusionOk="0" h="3674" w="2774">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3"/>
              <p:cNvSpPr/>
              <p:nvPr/>
            </p:nvSpPr>
            <p:spPr>
              <a:xfrm>
                <a:off x="4279011" y="3261886"/>
                <a:ext cx="59795" cy="180547"/>
              </a:xfrm>
              <a:custGeom>
                <a:rect b="b" l="l" r="r" t="t"/>
                <a:pathLst>
                  <a:path extrusionOk="0" h="7144" w="2366">
                    <a:moveTo>
                      <a:pt x="2360" y="0"/>
                    </a:moveTo>
                    <a:cubicBezTo>
                      <a:pt x="1973" y="0"/>
                      <a:pt x="1183" y="76"/>
                      <a:pt x="742" y="583"/>
                    </a:cubicBezTo>
                    <a:cubicBezTo>
                      <a:pt x="404" y="981"/>
                      <a:pt x="278" y="1575"/>
                      <a:pt x="387" y="2359"/>
                    </a:cubicBezTo>
                    <a:lnTo>
                      <a:pt x="431" y="2681"/>
                    </a:lnTo>
                    <a:lnTo>
                      <a:pt x="120" y="2599"/>
                    </a:lnTo>
                    <a:cubicBezTo>
                      <a:pt x="93" y="2594"/>
                      <a:pt x="71" y="2594"/>
                      <a:pt x="44" y="2594"/>
                    </a:cubicBezTo>
                    <a:cubicBezTo>
                      <a:pt x="33" y="2594"/>
                      <a:pt x="17" y="2594"/>
                      <a:pt x="6" y="2599"/>
                    </a:cubicBezTo>
                    <a:cubicBezTo>
                      <a:pt x="1" y="2632"/>
                      <a:pt x="1" y="2670"/>
                      <a:pt x="6" y="2703"/>
                    </a:cubicBezTo>
                    <a:cubicBezTo>
                      <a:pt x="109" y="3302"/>
                      <a:pt x="289" y="3553"/>
                      <a:pt x="622" y="3553"/>
                    </a:cubicBezTo>
                    <a:lnTo>
                      <a:pt x="834" y="3553"/>
                    </a:lnTo>
                    <a:lnTo>
                      <a:pt x="840" y="3760"/>
                    </a:lnTo>
                    <a:cubicBezTo>
                      <a:pt x="840" y="3765"/>
                      <a:pt x="851" y="4359"/>
                      <a:pt x="1281" y="4626"/>
                    </a:cubicBezTo>
                    <a:lnTo>
                      <a:pt x="1363" y="4675"/>
                    </a:lnTo>
                    <a:lnTo>
                      <a:pt x="1379" y="4768"/>
                    </a:lnTo>
                    <a:cubicBezTo>
                      <a:pt x="1417" y="4964"/>
                      <a:pt x="1526" y="5558"/>
                      <a:pt x="1379" y="5765"/>
                    </a:cubicBezTo>
                    <a:cubicBezTo>
                      <a:pt x="1352" y="5792"/>
                      <a:pt x="1325" y="5820"/>
                      <a:pt x="1297" y="5847"/>
                    </a:cubicBezTo>
                    <a:cubicBezTo>
                      <a:pt x="1575" y="6255"/>
                      <a:pt x="1962" y="6806"/>
                      <a:pt x="2365" y="7144"/>
                    </a:cubicBezTo>
                    <a:lnTo>
                      <a:pt x="236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3"/>
              <p:cNvSpPr/>
              <p:nvPr/>
            </p:nvSpPr>
            <p:spPr>
              <a:xfrm>
                <a:off x="4267436" y="3412661"/>
                <a:ext cx="71370" cy="60907"/>
              </a:xfrm>
              <a:custGeom>
                <a:rect b="b" l="l" r="r" t="t"/>
                <a:pathLst>
                  <a:path extrusionOk="0" h="2410" w="2824">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3"/>
              <p:cNvSpPr/>
              <p:nvPr/>
            </p:nvSpPr>
            <p:spPr>
              <a:xfrm>
                <a:off x="4249821" y="3442129"/>
                <a:ext cx="88984" cy="151104"/>
              </a:xfrm>
              <a:custGeom>
                <a:rect b="b" l="l" r="r" t="t"/>
                <a:pathLst>
                  <a:path extrusionOk="0" h="5979" w="3521">
                    <a:moveTo>
                      <a:pt x="556" y="1"/>
                    </a:moveTo>
                    <a:lnTo>
                      <a:pt x="556" y="1"/>
                    </a:lnTo>
                    <a:cubicBezTo>
                      <a:pt x="572" y="1058"/>
                      <a:pt x="295" y="2093"/>
                      <a:pt x="33" y="3123"/>
                    </a:cubicBezTo>
                    <a:cubicBezTo>
                      <a:pt x="0" y="3161"/>
                      <a:pt x="0" y="3216"/>
                      <a:pt x="33" y="3254"/>
                    </a:cubicBezTo>
                    <a:cubicBezTo>
                      <a:pt x="496" y="4327"/>
                      <a:pt x="1444" y="5341"/>
                      <a:pt x="2436" y="5978"/>
                    </a:cubicBezTo>
                    <a:cubicBezTo>
                      <a:pt x="2491" y="5858"/>
                      <a:pt x="2561" y="5744"/>
                      <a:pt x="2638" y="5640"/>
                    </a:cubicBezTo>
                    <a:cubicBezTo>
                      <a:pt x="2861" y="5341"/>
                      <a:pt x="3215" y="5177"/>
                      <a:pt x="3520" y="5112"/>
                    </a:cubicBezTo>
                    <a:lnTo>
                      <a:pt x="3520" y="1439"/>
                    </a:lnTo>
                    <a:cubicBezTo>
                      <a:pt x="2507" y="1080"/>
                      <a:pt x="1553" y="420"/>
                      <a:pt x="5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3"/>
              <p:cNvSpPr/>
              <p:nvPr/>
            </p:nvSpPr>
            <p:spPr>
              <a:xfrm>
                <a:off x="4307518" y="3576073"/>
                <a:ext cx="31287" cy="206224"/>
              </a:xfrm>
              <a:custGeom>
                <a:rect b="b" l="l" r="r" t="t"/>
                <a:pathLst>
                  <a:path extrusionOk="0" h="8160" w="1238">
                    <a:moveTo>
                      <a:pt x="1235" y="1"/>
                    </a:moveTo>
                    <a:cubicBezTo>
                      <a:pt x="1192" y="1"/>
                      <a:pt x="685" y="288"/>
                      <a:pt x="638" y="330"/>
                    </a:cubicBezTo>
                    <a:cubicBezTo>
                      <a:pt x="502" y="460"/>
                      <a:pt x="393" y="613"/>
                      <a:pt x="316" y="782"/>
                    </a:cubicBezTo>
                    <a:cubicBezTo>
                      <a:pt x="99" y="1240"/>
                      <a:pt x="28" y="1757"/>
                      <a:pt x="11" y="2258"/>
                    </a:cubicBezTo>
                    <a:cubicBezTo>
                      <a:pt x="6" y="2509"/>
                      <a:pt x="11" y="2760"/>
                      <a:pt x="17" y="3010"/>
                    </a:cubicBezTo>
                    <a:cubicBezTo>
                      <a:pt x="22" y="3158"/>
                      <a:pt x="0" y="3310"/>
                      <a:pt x="6" y="3463"/>
                    </a:cubicBezTo>
                    <a:cubicBezTo>
                      <a:pt x="66" y="4711"/>
                      <a:pt x="322" y="5937"/>
                      <a:pt x="393" y="7184"/>
                    </a:cubicBezTo>
                    <a:cubicBezTo>
                      <a:pt x="393" y="7239"/>
                      <a:pt x="371" y="7789"/>
                      <a:pt x="387" y="7800"/>
                    </a:cubicBezTo>
                    <a:cubicBezTo>
                      <a:pt x="649" y="7920"/>
                      <a:pt x="981" y="8029"/>
                      <a:pt x="1237" y="8160"/>
                    </a:cubicBezTo>
                    <a:lnTo>
                      <a:pt x="1237" y="3"/>
                    </a:lnTo>
                    <a:cubicBezTo>
                      <a:pt x="1237" y="1"/>
                      <a:pt x="1236" y="1"/>
                      <a:pt x="12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3"/>
              <p:cNvSpPr/>
              <p:nvPr/>
            </p:nvSpPr>
            <p:spPr>
              <a:xfrm>
                <a:off x="4342369" y="3576073"/>
                <a:ext cx="31262" cy="206224"/>
              </a:xfrm>
              <a:custGeom>
                <a:rect b="b" l="l" r="r" t="t"/>
                <a:pathLst>
                  <a:path extrusionOk="0" h="8160" w="1237">
                    <a:moveTo>
                      <a:pt x="3" y="1"/>
                    </a:moveTo>
                    <a:cubicBezTo>
                      <a:pt x="1" y="1"/>
                      <a:pt x="0" y="1"/>
                      <a:pt x="0" y="3"/>
                    </a:cubicBezTo>
                    <a:lnTo>
                      <a:pt x="0" y="8160"/>
                    </a:lnTo>
                    <a:cubicBezTo>
                      <a:pt x="256" y="8029"/>
                      <a:pt x="589" y="7920"/>
                      <a:pt x="850" y="7800"/>
                    </a:cubicBezTo>
                    <a:cubicBezTo>
                      <a:pt x="866" y="7789"/>
                      <a:pt x="845" y="7239"/>
                      <a:pt x="845" y="7184"/>
                    </a:cubicBezTo>
                    <a:cubicBezTo>
                      <a:pt x="910" y="5937"/>
                      <a:pt x="1172" y="4711"/>
                      <a:pt x="1226" y="3463"/>
                    </a:cubicBezTo>
                    <a:cubicBezTo>
                      <a:pt x="1237" y="3310"/>
                      <a:pt x="1215" y="3158"/>
                      <a:pt x="1221" y="3010"/>
                    </a:cubicBezTo>
                    <a:cubicBezTo>
                      <a:pt x="1226" y="2760"/>
                      <a:pt x="1232" y="2509"/>
                      <a:pt x="1221" y="2258"/>
                    </a:cubicBezTo>
                    <a:cubicBezTo>
                      <a:pt x="1210" y="1757"/>
                      <a:pt x="1139" y="1240"/>
                      <a:pt x="921" y="782"/>
                    </a:cubicBezTo>
                    <a:cubicBezTo>
                      <a:pt x="845" y="613"/>
                      <a:pt x="736" y="460"/>
                      <a:pt x="599" y="330"/>
                    </a:cubicBezTo>
                    <a:cubicBezTo>
                      <a:pt x="552" y="288"/>
                      <a:pt x="45" y="1"/>
                      <a:pt x="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3"/>
              <p:cNvSpPr/>
              <p:nvPr/>
            </p:nvSpPr>
            <p:spPr>
              <a:xfrm>
                <a:off x="4231777" y="3786720"/>
                <a:ext cx="107029" cy="209130"/>
              </a:xfrm>
              <a:custGeom>
                <a:rect b="b" l="l" r="r" t="t"/>
                <a:pathLst>
                  <a:path extrusionOk="0" h="8275" w="4235">
                    <a:moveTo>
                      <a:pt x="766" y="0"/>
                    </a:moveTo>
                    <a:cubicBezTo>
                      <a:pt x="734" y="0"/>
                      <a:pt x="703" y="2"/>
                      <a:pt x="671" y="5"/>
                    </a:cubicBezTo>
                    <a:cubicBezTo>
                      <a:pt x="627" y="173"/>
                      <a:pt x="573" y="364"/>
                      <a:pt x="507" y="566"/>
                    </a:cubicBezTo>
                    <a:cubicBezTo>
                      <a:pt x="338" y="1127"/>
                      <a:pt x="148" y="1770"/>
                      <a:pt x="88" y="2462"/>
                    </a:cubicBezTo>
                    <a:cubicBezTo>
                      <a:pt x="1" y="3579"/>
                      <a:pt x="159" y="6380"/>
                      <a:pt x="333" y="7709"/>
                    </a:cubicBezTo>
                    <a:cubicBezTo>
                      <a:pt x="785" y="7987"/>
                      <a:pt x="1346" y="8129"/>
                      <a:pt x="1848" y="8205"/>
                    </a:cubicBezTo>
                    <a:cubicBezTo>
                      <a:pt x="2108" y="8253"/>
                      <a:pt x="2372" y="8274"/>
                      <a:pt x="2637" y="8274"/>
                    </a:cubicBezTo>
                    <a:cubicBezTo>
                      <a:pt x="2737" y="8274"/>
                      <a:pt x="2837" y="8271"/>
                      <a:pt x="2938" y="8265"/>
                    </a:cubicBezTo>
                    <a:cubicBezTo>
                      <a:pt x="2959" y="8222"/>
                      <a:pt x="2981" y="8178"/>
                      <a:pt x="3003" y="8140"/>
                    </a:cubicBezTo>
                    <a:cubicBezTo>
                      <a:pt x="3232" y="7704"/>
                      <a:pt x="3515" y="6472"/>
                      <a:pt x="3739" y="5486"/>
                    </a:cubicBezTo>
                    <a:cubicBezTo>
                      <a:pt x="3875" y="4876"/>
                      <a:pt x="4071" y="4347"/>
                      <a:pt x="4174" y="4020"/>
                    </a:cubicBezTo>
                    <a:lnTo>
                      <a:pt x="4234" y="3813"/>
                    </a:lnTo>
                    <a:lnTo>
                      <a:pt x="4234" y="3786"/>
                    </a:lnTo>
                    <a:cubicBezTo>
                      <a:pt x="4223" y="3781"/>
                      <a:pt x="4207" y="3775"/>
                      <a:pt x="4196" y="3764"/>
                    </a:cubicBezTo>
                    <a:cubicBezTo>
                      <a:pt x="3504" y="2996"/>
                      <a:pt x="2943" y="2130"/>
                      <a:pt x="2404" y="1258"/>
                    </a:cubicBezTo>
                    <a:cubicBezTo>
                      <a:pt x="2029" y="659"/>
                      <a:pt x="1444" y="0"/>
                      <a:pt x="76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3"/>
              <p:cNvSpPr/>
              <p:nvPr/>
            </p:nvSpPr>
            <p:spPr>
              <a:xfrm>
                <a:off x="4249669" y="4031383"/>
                <a:ext cx="45895" cy="244613"/>
              </a:xfrm>
              <a:custGeom>
                <a:rect b="b" l="l" r="r" t="t"/>
                <a:pathLst>
                  <a:path extrusionOk="0" h="9679" w="1816">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3"/>
              <p:cNvSpPr/>
              <p:nvPr/>
            </p:nvSpPr>
            <p:spPr>
              <a:xfrm>
                <a:off x="4241001" y="3987611"/>
                <a:ext cx="31843" cy="43469"/>
              </a:xfrm>
              <a:custGeom>
                <a:rect b="b" l="l" r="r" t="t"/>
                <a:pathLst>
                  <a:path extrusionOk="0" h="1720" w="126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3"/>
              <p:cNvSpPr/>
              <p:nvPr/>
            </p:nvSpPr>
            <p:spPr>
              <a:xfrm>
                <a:off x="4253940" y="3647595"/>
                <a:ext cx="53325" cy="60073"/>
              </a:xfrm>
              <a:custGeom>
                <a:rect b="b" l="l" r="r" t="t"/>
                <a:pathLst>
                  <a:path extrusionOk="0" h="2377" w="211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3"/>
              <p:cNvSpPr/>
              <p:nvPr/>
            </p:nvSpPr>
            <p:spPr>
              <a:xfrm>
                <a:off x="4176834" y="3538544"/>
                <a:ext cx="28381" cy="109354"/>
              </a:xfrm>
              <a:custGeom>
                <a:rect b="b" l="l" r="r" t="t"/>
                <a:pathLst>
                  <a:path extrusionOk="0" h="4327" w="1123">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3"/>
              <p:cNvSpPr/>
              <p:nvPr/>
            </p:nvSpPr>
            <p:spPr>
              <a:xfrm>
                <a:off x="4239358" y="3530684"/>
                <a:ext cx="70106" cy="92851"/>
              </a:xfrm>
              <a:custGeom>
                <a:rect b="b" l="l" r="r" t="t"/>
                <a:pathLst>
                  <a:path extrusionOk="0" h="3674" w="2774">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3"/>
              <p:cNvSpPr/>
              <p:nvPr/>
            </p:nvSpPr>
            <p:spPr>
              <a:xfrm>
                <a:off x="4267436" y="3412661"/>
                <a:ext cx="71370" cy="60907"/>
              </a:xfrm>
              <a:custGeom>
                <a:rect b="b" l="l" r="r" t="t"/>
                <a:pathLst>
                  <a:path extrusionOk="0" h="2410" w="2824">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3"/>
              <p:cNvSpPr/>
              <p:nvPr/>
            </p:nvSpPr>
            <p:spPr>
              <a:xfrm>
                <a:off x="4249669" y="4031383"/>
                <a:ext cx="45895" cy="244613"/>
              </a:xfrm>
              <a:custGeom>
                <a:rect b="b" l="l" r="r" t="t"/>
                <a:pathLst>
                  <a:path extrusionOk="0" h="9679" w="1816">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3"/>
              <p:cNvSpPr/>
              <p:nvPr/>
            </p:nvSpPr>
            <p:spPr>
              <a:xfrm>
                <a:off x="4414244" y="4273342"/>
                <a:ext cx="104830" cy="113676"/>
              </a:xfrm>
              <a:custGeom>
                <a:rect b="b" l="l" r="r" t="t"/>
                <a:pathLst>
                  <a:path extrusionOk="0" h="4498" w="4148">
                    <a:moveTo>
                      <a:pt x="1423" y="1"/>
                    </a:moveTo>
                    <a:cubicBezTo>
                      <a:pt x="1216" y="12"/>
                      <a:pt x="1014" y="39"/>
                      <a:pt x="812" y="83"/>
                    </a:cubicBezTo>
                    <a:cubicBezTo>
                      <a:pt x="795" y="110"/>
                      <a:pt x="765" y="125"/>
                      <a:pt x="732" y="125"/>
                    </a:cubicBezTo>
                    <a:cubicBezTo>
                      <a:pt x="714" y="125"/>
                      <a:pt x="694" y="120"/>
                      <a:pt x="676" y="110"/>
                    </a:cubicBezTo>
                    <a:cubicBezTo>
                      <a:pt x="485" y="159"/>
                      <a:pt x="300" y="230"/>
                      <a:pt x="126" y="317"/>
                    </a:cubicBezTo>
                    <a:cubicBezTo>
                      <a:pt x="120" y="638"/>
                      <a:pt x="98" y="851"/>
                      <a:pt x="104" y="878"/>
                    </a:cubicBezTo>
                    <a:cubicBezTo>
                      <a:pt x="0" y="2164"/>
                      <a:pt x="485" y="2453"/>
                      <a:pt x="872" y="2676"/>
                    </a:cubicBezTo>
                    <a:cubicBezTo>
                      <a:pt x="954" y="2725"/>
                      <a:pt x="1030" y="2774"/>
                      <a:pt x="1107" y="2829"/>
                    </a:cubicBezTo>
                    <a:cubicBezTo>
                      <a:pt x="1483" y="3118"/>
                      <a:pt x="2196" y="3771"/>
                      <a:pt x="2698" y="4240"/>
                    </a:cubicBezTo>
                    <a:cubicBezTo>
                      <a:pt x="2889" y="4405"/>
                      <a:pt x="3128" y="4497"/>
                      <a:pt x="3380" y="4497"/>
                    </a:cubicBezTo>
                    <a:cubicBezTo>
                      <a:pt x="3394" y="4497"/>
                      <a:pt x="3408" y="4497"/>
                      <a:pt x="3422" y="4496"/>
                    </a:cubicBezTo>
                    <a:cubicBezTo>
                      <a:pt x="3733" y="4496"/>
                      <a:pt x="4005" y="4382"/>
                      <a:pt x="4142" y="4191"/>
                    </a:cubicBezTo>
                    <a:cubicBezTo>
                      <a:pt x="4147" y="4147"/>
                      <a:pt x="4125" y="3929"/>
                      <a:pt x="3635" y="3183"/>
                    </a:cubicBezTo>
                    <a:cubicBezTo>
                      <a:pt x="3286" y="2665"/>
                      <a:pt x="2828" y="2066"/>
                      <a:pt x="2425" y="1532"/>
                    </a:cubicBezTo>
                    <a:cubicBezTo>
                      <a:pt x="1842" y="769"/>
                      <a:pt x="1515" y="328"/>
                      <a:pt x="1444" y="115"/>
                    </a:cubicBezTo>
                    <a:cubicBezTo>
                      <a:pt x="1433" y="77"/>
                      <a:pt x="1428" y="39"/>
                      <a:pt x="14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3"/>
              <p:cNvSpPr/>
              <p:nvPr/>
            </p:nvSpPr>
            <p:spPr>
              <a:xfrm>
                <a:off x="4403630" y="4031661"/>
                <a:ext cx="52491" cy="238825"/>
              </a:xfrm>
              <a:custGeom>
                <a:rect b="b" l="l" r="r" t="t"/>
                <a:pathLst>
                  <a:path extrusionOk="0" h="9450" w="2077">
                    <a:moveTo>
                      <a:pt x="1461" y="1"/>
                    </a:moveTo>
                    <a:cubicBezTo>
                      <a:pt x="1117" y="111"/>
                      <a:pt x="758" y="171"/>
                      <a:pt x="396" y="171"/>
                    </a:cubicBezTo>
                    <a:cubicBezTo>
                      <a:pt x="328" y="171"/>
                      <a:pt x="260" y="169"/>
                      <a:pt x="192" y="164"/>
                    </a:cubicBezTo>
                    <a:cubicBezTo>
                      <a:pt x="192" y="175"/>
                      <a:pt x="192" y="181"/>
                      <a:pt x="192" y="186"/>
                    </a:cubicBezTo>
                    <a:cubicBezTo>
                      <a:pt x="1" y="1772"/>
                      <a:pt x="360" y="3352"/>
                      <a:pt x="835" y="4850"/>
                    </a:cubicBezTo>
                    <a:cubicBezTo>
                      <a:pt x="1303" y="6349"/>
                      <a:pt x="1249" y="7902"/>
                      <a:pt x="1243" y="9449"/>
                    </a:cubicBezTo>
                    <a:cubicBezTo>
                      <a:pt x="1428" y="9411"/>
                      <a:pt x="1625" y="9389"/>
                      <a:pt x="1815" y="9379"/>
                    </a:cubicBezTo>
                    <a:cubicBezTo>
                      <a:pt x="1794" y="8981"/>
                      <a:pt x="1843" y="8321"/>
                      <a:pt x="1919" y="7401"/>
                    </a:cubicBezTo>
                    <a:cubicBezTo>
                      <a:pt x="1995" y="6436"/>
                      <a:pt x="2077" y="5346"/>
                      <a:pt x="2039" y="4676"/>
                    </a:cubicBezTo>
                    <a:cubicBezTo>
                      <a:pt x="2006" y="4049"/>
                      <a:pt x="1984" y="3477"/>
                      <a:pt x="1973" y="3020"/>
                    </a:cubicBezTo>
                    <a:cubicBezTo>
                      <a:pt x="1952" y="2464"/>
                      <a:pt x="1941" y="2022"/>
                      <a:pt x="1903" y="1821"/>
                    </a:cubicBezTo>
                    <a:cubicBezTo>
                      <a:pt x="1892" y="1745"/>
                      <a:pt x="1848" y="1586"/>
                      <a:pt x="1794" y="1396"/>
                    </a:cubicBezTo>
                    <a:cubicBezTo>
                      <a:pt x="1690" y="1014"/>
                      <a:pt x="1559" y="508"/>
                      <a:pt x="146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3"/>
              <p:cNvSpPr/>
              <p:nvPr/>
            </p:nvSpPr>
            <p:spPr>
              <a:xfrm>
                <a:off x="4408330" y="3987611"/>
                <a:ext cx="31818" cy="43469"/>
              </a:xfrm>
              <a:custGeom>
                <a:rect b="b" l="l" r="r" t="t"/>
                <a:pathLst>
                  <a:path extrusionOk="0" h="1720" w="1259">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3"/>
              <p:cNvSpPr/>
              <p:nvPr/>
            </p:nvSpPr>
            <p:spPr>
              <a:xfrm>
                <a:off x="4377194" y="3998882"/>
                <a:ext cx="28684" cy="31843"/>
              </a:xfrm>
              <a:custGeom>
                <a:rect b="b" l="l" r="r" t="t"/>
                <a:pathLst>
                  <a:path extrusionOk="0" h="1260" w="1135">
                    <a:moveTo>
                      <a:pt x="1036" y="1"/>
                    </a:moveTo>
                    <a:lnTo>
                      <a:pt x="878" y="23"/>
                    </a:lnTo>
                    <a:cubicBezTo>
                      <a:pt x="653" y="56"/>
                      <a:pt x="432" y="70"/>
                      <a:pt x="208" y="70"/>
                    </a:cubicBezTo>
                    <a:cubicBezTo>
                      <a:pt x="139" y="70"/>
                      <a:pt x="70" y="69"/>
                      <a:pt x="1" y="66"/>
                    </a:cubicBezTo>
                    <a:lnTo>
                      <a:pt x="1" y="66"/>
                    </a:lnTo>
                    <a:cubicBezTo>
                      <a:pt x="126" y="388"/>
                      <a:pt x="224" y="720"/>
                      <a:pt x="284" y="1064"/>
                    </a:cubicBezTo>
                    <a:cubicBezTo>
                      <a:pt x="546" y="1167"/>
                      <a:pt x="823" y="1232"/>
                      <a:pt x="1101" y="1260"/>
                    </a:cubicBezTo>
                    <a:cubicBezTo>
                      <a:pt x="1107" y="1216"/>
                      <a:pt x="1123" y="1156"/>
                      <a:pt x="1123" y="1129"/>
                    </a:cubicBezTo>
                    <a:cubicBezTo>
                      <a:pt x="1134" y="987"/>
                      <a:pt x="1134" y="851"/>
                      <a:pt x="1129" y="715"/>
                    </a:cubicBezTo>
                    <a:cubicBezTo>
                      <a:pt x="1123" y="497"/>
                      <a:pt x="1134" y="203"/>
                      <a:pt x="10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3"/>
              <p:cNvSpPr/>
              <p:nvPr/>
            </p:nvSpPr>
            <p:spPr>
              <a:xfrm>
                <a:off x="4342495" y="3735315"/>
                <a:ext cx="88706" cy="140212"/>
              </a:xfrm>
              <a:custGeom>
                <a:rect b="b" l="l" r="r" t="t"/>
                <a:pathLst>
                  <a:path extrusionOk="0" h="5548" w="3510">
                    <a:moveTo>
                      <a:pt x="3341" y="1"/>
                    </a:moveTo>
                    <a:cubicBezTo>
                      <a:pt x="2720" y="71"/>
                      <a:pt x="2278" y="665"/>
                      <a:pt x="1831" y="1085"/>
                    </a:cubicBezTo>
                    <a:cubicBezTo>
                      <a:pt x="1597" y="1297"/>
                      <a:pt x="1330" y="1472"/>
                      <a:pt x="1036" y="1603"/>
                    </a:cubicBezTo>
                    <a:cubicBezTo>
                      <a:pt x="693" y="1766"/>
                      <a:pt x="333" y="1897"/>
                      <a:pt x="0" y="2071"/>
                    </a:cubicBezTo>
                    <a:lnTo>
                      <a:pt x="0" y="5548"/>
                    </a:lnTo>
                    <a:cubicBezTo>
                      <a:pt x="382" y="5106"/>
                      <a:pt x="801" y="4632"/>
                      <a:pt x="1112" y="4136"/>
                    </a:cubicBezTo>
                    <a:cubicBezTo>
                      <a:pt x="1406" y="3668"/>
                      <a:pt x="1652" y="3156"/>
                      <a:pt x="2000" y="2714"/>
                    </a:cubicBezTo>
                    <a:cubicBezTo>
                      <a:pt x="2382" y="2216"/>
                      <a:pt x="2908" y="1841"/>
                      <a:pt x="3463" y="1841"/>
                    </a:cubicBezTo>
                    <a:cubicBezTo>
                      <a:pt x="3478" y="1841"/>
                      <a:pt x="3494" y="1842"/>
                      <a:pt x="3510" y="1842"/>
                    </a:cubicBezTo>
                    <a:cubicBezTo>
                      <a:pt x="3471" y="1679"/>
                      <a:pt x="3455" y="1510"/>
                      <a:pt x="3466" y="1341"/>
                    </a:cubicBezTo>
                    <a:cubicBezTo>
                      <a:pt x="3504" y="1003"/>
                      <a:pt x="3422" y="480"/>
                      <a:pt x="33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3"/>
              <p:cNvSpPr/>
              <p:nvPr/>
            </p:nvSpPr>
            <p:spPr>
              <a:xfrm>
                <a:off x="4366454" y="3692352"/>
                <a:ext cx="59668" cy="78648"/>
              </a:xfrm>
              <a:custGeom>
                <a:rect b="b" l="l" r="r" t="t"/>
                <a:pathLst>
                  <a:path extrusionOk="0" h="3112" w="2361">
                    <a:moveTo>
                      <a:pt x="2262" y="1"/>
                    </a:moveTo>
                    <a:cubicBezTo>
                      <a:pt x="1510" y="11"/>
                      <a:pt x="943" y="513"/>
                      <a:pt x="273" y="834"/>
                    </a:cubicBezTo>
                    <a:lnTo>
                      <a:pt x="240" y="1101"/>
                    </a:lnTo>
                    <a:cubicBezTo>
                      <a:pt x="170" y="1733"/>
                      <a:pt x="1" y="2463"/>
                      <a:pt x="77" y="3112"/>
                    </a:cubicBezTo>
                    <a:cubicBezTo>
                      <a:pt x="464" y="2910"/>
                      <a:pt x="774" y="2627"/>
                      <a:pt x="1080" y="2316"/>
                    </a:cubicBezTo>
                    <a:cubicBezTo>
                      <a:pt x="1455" y="1935"/>
                      <a:pt x="1853" y="1581"/>
                      <a:pt x="2360" y="1515"/>
                    </a:cubicBezTo>
                    <a:cubicBezTo>
                      <a:pt x="2360" y="1494"/>
                      <a:pt x="2349" y="1472"/>
                      <a:pt x="2349" y="1450"/>
                    </a:cubicBezTo>
                    <a:cubicBezTo>
                      <a:pt x="2316" y="1248"/>
                      <a:pt x="2284" y="1058"/>
                      <a:pt x="2262" y="900"/>
                    </a:cubicBezTo>
                    <a:cubicBezTo>
                      <a:pt x="2235" y="600"/>
                      <a:pt x="2235" y="300"/>
                      <a:pt x="226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3"/>
              <p:cNvSpPr/>
              <p:nvPr/>
            </p:nvSpPr>
            <p:spPr>
              <a:xfrm>
                <a:off x="4373884" y="3647595"/>
                <a:ext cx="53325" cy="60073"/>
              </a:xfrm>
              <a:custGeom>
                <a:rect b="b" l="l" r="r" t="t"/>
                <a:pathLst>
                  <a:path extrusionOk="0" h="2377" w="211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3"/>
              <p:cNvSpPr/>
              <p:nvPr/>
            </p:nvSpPr>
            <p:spPr>
              <a:xfrm>
                <a:off x="4377346" y="3610570"/>
                <a:ext cx="53578" cy="59213"/>
              </a:xfrm>
              <a:custGeom>
                <a:rect b="b" l="l" r="r" t="t"/>
                <a:pathLst>
                  <a:path extrusionOk="0" h="2343" w="2120">
                    <a:moveTo>
                      <a:pt x="1555" y="0"/>
                    </a:moveTo>
                    <a:cubicBezTo>
                      <a:pt x="1020" y="0"/>
                      <a:pt x="485" y="471"/>
                      <a:pt x="6" y="725"/>
                    </a:cubicBezTo>
                    <a:cubicBezTo>
                      <a:pt x="16" y="926"/>
                      <a:pt x="27" y="1128"/>
                      <a:pt x="27" y="1319"/>
                    </a:cubicBezTo>
                    <a:cubicBezTo>
                      <a:pt x="33" y="1662"/>
                      <a:pt x="22" y="2000"/>
                      <a:pt x="0" y="2343"/>
                    </a:cubicBezTo>
                    <a:cubicBezTo>
                      <a:pt x="382" y="2152"/>
                      <a:pt x="687" y="1847"/>
                      <a:pt x="1024" y="1596"/>
                    </a:cubicBezTo>
                    <a:cubicBezTo>
                      <a:pt x="1302" y="1384"/>
                      <a:pt x="1640" y="1269"/>
                      <a:pt x="1989" y="1269"/>
                    </a:cubicBezTo>
                    <a:cubicBezTo>
                      <a:pt x="2033" y="888"/>
                      <a:pt x="2076" y="518"/>
                      <a:pt x="2120" y="207"/>
                    </a:cubicBezTo>
                    <a:cubicBezTo>
                      <a:pt x="1933" y="59"/>
                      <a:pt x="1744" y="0"/>
                      <a:pt x="15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3"/>
              <p:cNvSpPr/>
              <p:nvPr/>
            </p:nvSpPr>
            <p:spPr>
              <a:xfrm>
                <a:off x="4421396" y="3442559"/>
                <a:ext cx="68337" cy="96137"/>
              </a:xfrm>
              <a:custGeom>
                <a:rect b="b" l="l" r="r" t="t"/>
                <a:pathLst>
                  <a:path extrusionOk="0" h="3804" w="2704">
                    <a:moveTo>
                      <a:pt x="23" y="0"/>
                    </a:moveTo>
                    <a:cubicBezTo>
                      <a:pt x="1" y="1046"/>
                      <a:pt x="273" y="2071"/>
                      <a:pt x="535" y="3101"/>
                    </a:cubicBezTo>
                    <a:cubicBezTo>
                      <a:pt x="900" y="3449"/>
                      <a:pt x="1189" y="3782"/>
                      <a:pt x="1734" y="3803"/>
                    </a:cubicBezTo>
                    <a:cubicBezTo>
                      <a:pt x="2071" y="3803"/>
                      <a:pt x="2398" y="3733"/>
                      <a:pt x="2703" y="3602"/>
                    </a:cubicBezTo>
                    <a:cubicBezTo>
                      <a:pt x="2687" y="3264"/>
                      <a:pt x="2671" y="2855"/>
                      <a:pt x="2665" y="2365"/>
                    </a:cubicBezTo>
                    <a:cubicBezTo>
                      <a:pt x="2649" y="452"/>
                      <a:pt x="829" y="169"/>
                      <a:pt x="469" y="136"/>
                    </a:cubicBezTo>
                    <a:cubicBezTo>
                      <a:pt x="311" y="109"/>
                      <a:pt x="164" y="65"/>
                      <a:pt x="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3"/>
              <p:cNvSpPr/>
              <p:nvPr/>
            </p:nvSpPr>
            <p:spPr>
              <a:xfrm>
                <a:off x="4496177" y="3814216"/>
                <a:ext cx="49332" cy="46982"/>
              </a:xfrm>
              <a:custGeom>
                <a:rect b="b" l="l" r="r" t="t"/>
                <a:pathLst>
                  <a:path extrusionOk="0" h="1859" w="1952">
                    <a:moveTo>
                      <a:pt x="616" y="1"/>
                    </a:moveTo>
                    <a:cubicBezTo>
                      <a:pt x="616" y="6"/>
                      <a:pt x="616" y="12"/>
                      <a:pt x="616" y="23"/>
                    </a:cubicBezTo>
                    <a:cubicBezTo>
                      <a:pt x="633" y="628"/>
                      <a:pt x="387" y="1314"/>
                      <a:pt x="1" y="1832"/>
                    </a:cubicBezTo>
                    <a:cubicBezTo>
                      <a:pt x="60" y="1854"/>
                      <a:pt x="126" y="1859"/>
                      <a:pt x="191" y="1859"/>
                    </a:cubicBezTo>
                    <a:cubicBezTo>
                      <a:pt x="213" y="1854"/>
                      <a:pt x="235" y="1854"/>
                      <a:pt x="257" y="1854"/>
                    </a:cubicBezTo>
                    <a:cubicBezTo>
                      <a:pt x="268" y="1854"/>
                      <a:pt x="284" y="1854"/>
                      <a:pt x="295" y="1859"/>
                    </a:cubicBezTo>
                    <a:cubicBezTo>
                      <a:pt x="916" y="1799"/>
                      <a:pt x="1728" y="1167"/>
                      <a:pt x="1951" y="796"/>
                    </a:cubicBezTo>
                    <a:cubicBezTo>
                      <a:pt x="1494" y="573"/>
                      <a:pt x="992" y="420"/>
                      <a:pt x="638" y="28"/>
                    </a:cubicBezTo>
                    <a:cubicBezTo>
                      <a:pt x="633" y="23"/>
                      <a:pt x="627" y="12"/>
                      <a:pt x="6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3"/>
              <p:cNvSpPr/>
              <p:nvPr/>
            </p:nvSpPr>
            <p:spPr>
              <a:xfrm>
                <a:off x="4484072" y="3647595"/>
                <a:ext cx="38288" cy="142840"/>
              </a:xfrm>
              <a:custGeom>
                <a:rect b="b" l="l" r="r" t="t"/>
                <a:pathLst>
                  <a:path extrusionOk="0" h="5652" w="1515">
                    <a:moveTo>
                      <a:pt x="768" y="1"/>
                    </a:moveTo>
                    <a:lnTo>
                      <a:pt x="768" y="1"/>
                    </a:lnTo>
                    <a:cubicBezTo>
                      <a:pt x="523" y="110"/>
                      <a:pt x="262" y="186"/>
                      <a:pt x="0" y="235"/>
                    </a:cubicBezTo>
                    <a:cubicBezTo>
                      <a:pt x="27" y="2088"/>
                      <a:pt x="910" y="3804"/>
                      <a:pt x="1014" y="5651"/>
                    </a:cubicBezTo>
                    <a:cubicBezTo>
                      <a:pt x="1117" y="5520"/>
                      <a:pt x="1259" y="5428"/>
                      <a:pt x="1422" y="5379"/>
                    </a:cubicBezTo>
                    <a:cubicBezTo>
                      <a:pt x="1515" y="3859"/>
                      <a:pt x="1210" y="2464"/>
                      <a:pt x="992" y="1445"/>
                    </a:cubicBezTo>
                    <a:cubicBezTo>
                      <a:pt x="856" y="823"/>
                      <a:pt x="752" y="338"/>
                      <a:pt x="7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3"/>
              <p:cNvSpPr/>
              <p:nvPr/>
            </p:nvSpPr>
            <p:spPr>
              <a:xfrm>
                <a:off x="4466583" y="3654342"/>
                <a:ext cx="38288" cy="138569"/>
              </a:xfrm>
              <a:custGeom>
                <a:rect b="b" l="l" r="r" t="t"/>
                <a:pathLst>
                  <a:path extrusionOk="0" h="5483" w="1515">
                    <a:moveTo>
                      <a:pt x="501" y="1"/>
                    </a:moveTo>
                    <a:cubicBezTo>
                      <a:pt x="332" y="22"/>
                      <a:pt x="169" y="33"/>
                      <a:pt x="0" y="44"/>
                    </a:cubicBezTo>
                    <a:cubicBezTo>
                      <a:pt x="11" y="148"/>
                      <a:pt x="16" y="262"/>
                      <a:pt x="27" y="388"/>
                    </a:cubicBezTo>
                    <a:cubicBezTo>
                      <a:pt x="82" y="1063"/>
                      <a:pt x="153" y="1908"/>
                      <a:pt x="294" y="2333"/>
                    </a:cubicBezTo>
                    <a:cubicBezTo>
                      <a:pt x="392" y="2627"/>
                      <a:pt x="529" y="3068"/>
                      <a:pt x="681" y="3532"/>
                    </a:cubicBezTo>
                    <a:cubicBezTo>
                      <a:pt x="894" y="4207"/>
                      <a:pt x="1188" y="5134"/>
                      <a:pt x="1248" y="5253"/>
                    </a:cubicBezTo>
                    <a:cubicBezTo>
                      <a:pt x="1259" y="5275"/>
                      <a:pt x="1270" y="5297"/>
                      <a:pt x="1275" y="5319"/>
                    </a:cubicBezTo>
                    <a:cubicBezTo>
                      <a:pt x="1330" y="5335"/>
                      <a:pt x="1379" y="5362"/>
                      <a:pt x="1428" y="5401"/>
                    </a:cubicBezTo>
                    <a:cubicBezTo>
                      <a:pt x="1455" y="5428"/>
                      <a:pt x="1488" y="5455"/>
                      <a:pt x="1515" y="5482"/>
                    </a:cubicBezTo>
                    <a:cubicBezTo>
                      <a:pt x="1444" y="3608"/>
                      <a:pt x="539" y="1875"/>
                      <a:pt x="50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3"/>
              <p:cNvSpPr/>
              <p:nvPr/>
            </p:nvSpPr>
            <p:spPr>
              <a:xfrm>
                <a:off x="4493018" y="3794125"/>
                <a:ext cx="13925" cy="59365"/>
              </a:xfrm>
              <a:custGeom>
                <a:rect b="b" l="l" r="r" t="t"/>
                <a:pathLst>
                  <a:path extrusionOk="0" h="2349" w="551">
                    <a:moveTo>
                      <a:pt x="235" y="0"/>
                    </a:moveTo>
                    <a:cubicBezTo>
                      <a:pt x="213" y="137"/>
                      <a:pt x="185" y="273"/>
                      <a:pt x="153" y="409"/>
                    </a:cubicBezTo>
                    <a:cubicBezTo>
                      <a:pt x="87" y="681"/>
                      <a:pt x="0" y="1025"/>
                      <a:pt x="6" y="1292"/>
                    </a:cubicBezTo>
                    <a:cubicBezTo>
                      <a:pt x="11" y="1455"/>
                      <a:pt x="38" y="1853"/>
                      <a:pt x="66" y="2283"/>
                    </a:cubicBezTo>
                    <a:cubicBezTo>
                      <a:pt x="71" y="2305"/>
                      <a:pt x="71" y="2327"/>
                      <a:pt x="71" y="2349"/>
                    </a:cubicBezTo>
                    <a:cubicBezTo>
                      <a:pt x="207" y="2131"/>
                      <a:pt x="311" y="1897"/>
                      <a:pt x="398" y="1657"/>
                    </a:cubicBezTo>
                    <a:cubicBezTo>
                      <a:pt x="491" y="1384"/>
                      <a:pt x="545" y="1101"/>
                      <a:pt x="551" y="818"/>
                    </a:cubicBezTo>
                    <a:cubicBezTo>
                      <a:pt x="551" y="676"/>
                      <a:pt x="534" y="534"/>
                      <a:pt x="496" y="398"/>
                    </a:cubicBezTo>
                    <a:cubicBezTo>
                      <a:pt x="474" y="311"/>
                      <a:pt x="371" y="88"/>
                      <a:pt x="2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3"/>
              <p:cNvSpPr/>
              <p:nvPr/>
            </p:nvSpPr>
            <p:spPr>
              <a:xfrm>
                <a:off x="4509395" y="3788211"/>
                <a:ext cx="36114" cy="41194"/>
              </a:xfrm>
              <a:custGeom>
                <a:rect b="b" l="l" r="r" t="t"/>
                <a:pathLst>
                  <a:path extrusionOk="0" h="1630" w="1429">
                    <a:moveTo>
                      <a:pt x="491" y="0"/>
                    </a:moveTo>
                    <a:cubicBezTo>
                      <a:pt x="202" y="109"/>
                      <a:pt x="1" y="327"/>
                      <a:pt x="115" y="698"/>
                    </a:cubicBezTo>
                    <a:cubicBezTo>
                      <a:pt x="208" y="997"/>
                      <a:pt x="551" y="1193"/>
                      <a:pt x="802" y="1335"/>
                    </a:cubicBezTo>
                    <a:cubicBezTo>
                      <a:pt x="998" y="1444"/>
                      <a:pt x="1216" y="1537"/>
                      <a:pt x="1428" y="1629"/>
                    </a:cubicBezTo>
                    <a:cubicBezTo>
                      <a:pt x="1401" y="1526"/>
                      <a:pt x="1379" y="1422"/>
                      <a:pt x="1368" y="1319"/>
                    </a:cubicBezTo>
                    <a:cubicBezTo>
                      <a:pt x="1314" y="866"/>
                      <a:pt x="725" y="223"/>
                      <a:pt x="49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3"/>
              <p:cNvSpPr/>
              <p:nvPr/>
            </p:nvSpPr>
            <p:spPr>
              <a:xfrm>
                <a:off x="4475934" y="3538544"/>
                <a:ext cx="28406" cy="109354"/>
              </a:xfrm>
              <a:custGeom>
                <a:rect b="b" l="l" r="r" t="t"/>
                <a:pathLst>
                  <a:path extrusionOk="0" h="4327" w="1124">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3"/>
              <p:cNvSpPr/>
              <p:nvPr/>
            </p:nvSpPr>
            <p:spPr>
              <a:xfrm>
                <a:off x="4437090" y="3529850"/>
                <a:ext cx="47133" cy="120803"/>
              </a:xfrm>
              <a:custGeom>
                <a:rect b="b" l="l" r="r" t="t"/>
                <a:pathLst>
                  <a:path extrusionOk="0" h="4780" w="1865">
                    <a:moveTo>
                      <a:pt x="1" y="1"/>
                    </a:moveTo>
                    <a:cubicBezTo>
                      <a:pt x="203" y="807"/>
                      <a:pt x="371" y="1614"/>
                      <a:pt x="371" y="2436"/>
                    </a:cubicBezTo>
                    <a:cubicBezTo>
                      <a:pt x="524" y="2567"/>
                      <a:pt x="644" y="2894"/>
                      <a:pt x="829" y="3499"/>
                    </a:cubicBezTo>
                    <a:cubicBezTo>
                      <a:pt x="878" y="3662"/>
                      <a:pt x="933" y="3826"/>
                      <a:pt x="998" y="3989"/>
                    </a:cubicBezTo>
                    <a:cubicBezTo>
                      <a:pt x="1069" y="4104"/>
                      <a:pt x="1107" y="4322"/>
                      <a:pt x="1151" y="4780"/>
                    </a:cubicBezTo>
                    <a:cubicBezTo>
                      <a:pt x="1369" y="4769"/>
                      <a:pt x="1587" y="4747"/>
                      <a:pt x="1799" y="4709"/>
                    </a:cubicBezTo>
                    <a:cubicBezTo>
                      <a:pt x="1805" y="3319"/>
                      <a:pt x="1864" y="1892"/>
                      <a:pt x="1363" y="573"/>
                    </a:cubicBezTo>
                    <a:cubicBezTo>
                      <a:pt x="1358" y="557"/>
                      <a:pt x="1352" y="540"/>
                      <a:pt x="1358" y="524"/>
                    </a:cubicBezTo>
                    <a:lnTo>
                      <a:pt x="1358" y="524"/>
                    </a:lnTo>
                    <a:cubicBezTo>
                      <a:pt x="1276" y="529"/>
                      <a:pt x="1194" y="540"/>
                      <a:pt x="1113" y="540"/>
                    </a:cubicBezTo>
                    <a:cubicBezTo>
                      <a:pt x="1103" y="540"/>
                      <a:pt x="1093" y="541"/>
                      <a:pt x="1083" y="541"/>
                    </a:cubicBezTo>
                    <a:cubicBezTo>
                      <a:pt x="625" y="541"/>
                      <a:pt x="310" y="289"/>
                      <a:pt x="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3"/>
              <p:cNvSpPr/>
              <p:nvPr/>
            </p:nvSpPr>
            <p:spPr>
              <a:xfrm>
                <a:off x="4371685" y="3530684"/>
                <a:ext cx="70131" cy="92851"/>
              </a:xfrm>
              <a:custGeom>
                <a:rect b="b" l="l" r="r" t="t"/>
                <a:pathLst>
                  <a:path extrusionOk="0" h="3674" w="2775">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3"/>
              <p:cNvSpPr/>
              <p:nvPr/>
            </p:nvSpPr>
            <p:spPr>
              <a:xfrm>
                <a:off x="4342495" y="3261886"/>
                <a:ext cx="59795" cy="180547"/>
              </a:xfrm>
              <a:custGeom>
                <a:rect b="b" l="l" r="r" t="t"/>
                <a:pathLst>
                  <a:path extrusionOk="0" h="7144" w="2366">
                    <a:moveTo>
                      <a:pt x="0" y="0"/>
                    </a:moveTo>
                    <a:lnTo>
                      <a:pt x="0" y="7144"/>
                    </a:lnTo>
                    <a:cubicBezTo>
                      <a:pt x="404" y="6806"/>
                      <a:pt x="785" y="6255"/>
                      <a:pt x="1068" y="5847"/>
                    </a:cubicBezTo>
                    <a:cubicBezTo>
                      <a:pt x="1041" y="5820"/>
                      <a:pt x="1009" y="5792"/>
                      <a:pt x="987" y="5765"/>
                    </a:cubicBezTo>
                    <a:cubicBezTo>
                      <a:pt x="840" y="5558"/>
                      <a:pt x="949" y="4964"/>
                      <a:pt x="987" y="4768"/>
                    </a:cubicBezTo>
                    <a:lnTo>
                      <a:pt x="1003" y="4675"/>
                    </a:lnTo>
                    <a:lnTo>
                      <a:pt x="1085" y="4626"/>
                    </a:lnTo>
                    <a:cubicBezTo>
                      <a:pt x="1510" y="4359"/>
                      <a:pt x="1526" y="3765"/>
                      <a:pt x="1526" y="3760"/>
                    </a:cubicBezTo>
                    <a:lnTo>
                      <a:pt x="1526" y="3553"/>
                    </a:lnTo>
                    <a:lnTo>
                      <a:pt x="1739" y="3553"/>
                    </a:lnTo>
                    <a:cubicBezTo>
                      <a:pt x="2071" y="3553"/>
                      <a:pt x="2251" y="3302"/>
                      <a:pt x="2360" y="2703"/>
                    </a:cubicBezTo>
                    <a:cubicBezTo>
                      <a:pt x="2365" y="2670"/>
                      <a:pt x="2365" y="2632"/>
                      <a:pt x="2360" y="2599"/>
                    </a:cubicBezTo>
                    <a:cubicBezTo>
                      <a:pt x="2349" y="2594"/>
                      <a:pt x="2333" y="2594"/>
                      <a:pt x="2316" y="2594"/>
                    </a:cubicBezTo>
                    <a:cubicBezTo>
                      <a:pt x="2295" y="2594"/>
                      <a:pt x="2273" y="2594"/>
                      <a:pt x="2245" y="2599"/>
                    </a:cubicBezTo>
                    <a:lnTo>
                      <a:pt x="1935" y="2681"/>
                    </a:lnTo>
                    <a:lnTo>
                      <a:pt x="1973" y="2359"/>
                    </a:lnTo>
                    <a:cubicBezTo>
                      <a:pt x="2087" y="1575"/>
                      <a:pt x="1968" y="981"/>
                      <a:pt x="1624" y="583"/>
                    </a:cubicBezTo>
                    <a:cubicBezTo>
                      <a:pt x="1183" y="76"/>
                      <a:pt x="393" y="0"/>
                      <a:pt x="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3"/>
              <p:cNvSpPr/>
              <p:nvPr/>
            </p:nvSpPr>
            <p:spPr>
              <a:xfrm>
                <a:off x="4342369" y="3412661"/>
                <a:ext cx="71344" cy="60907"/>
              </a:xfrm>
              <a:custGeom>
                <a:rect b="b" l="l" r="r" t="t"/>
                <a:pathLst>
                  <a:path extrusionOk="0" h="2410" w="2823">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3"/>
              <p:cNvSpPr/>
              <p:nvPr/>
            </p:nvSpPr>
            <p:spPr>
              <a:xfrm>
                <a:off x="4342369" y="3442129"/>
                <a:ext cx="88555" cy="151104"/>
              </a:xfrm>
              <a:custGeom>
                <a:rect b="b" l="l" r="r" t="t"/>
                <a:pathLst>
                  <a:path extrusionOk="0" h="5979" w="3504">
                    <a:moveTo>
                      <a:pt x="2964" y="1"/>
                    </a:moveTo>
                    <a:lnTo>
                      <a:pt x="2964" y="1"/>
                    </a:lnTo>
                    <a:cubicBezTo>
                      <a:pt x="1967" y="420"/>
                      <a:pt x="1014" y="1080"/>
                      <a:pt x="0" y="1439"/>
                    </a:cubicBezTo>
                    <a:lnTo>
                      <a:pt x="0" y="5112"/>
                    </a:lnTo>
                    <a:cubicBezTo>
                      <a:pt x="311" y="5177"/>
                      <a:pt x="659" y="5341"/>
                      <a:pt x="883" y="5640"/>
                    </a:cubicBezTo>
                    <a:cubicBezTo>
                      <a:pt x="959" y="5744"/>
                      <a:pt x="1030" y="5858"/>
                      <a:pt x="1084" y="5978"/>
                    </a:cubicBezTo>
                    <a:cubicBezTo>
                      <a:pt x="2076" y="5341"/>
                      <a:pt x="3024" y="4327"/>
                      <a:pt x="3487" y="3254"/>
                    </a:cubicBezTo>
                    <a:cubicBezTo>
                      <a:pt x="3493" y="3248"/>
                      <a:pt x="3498" y="3237"/>
                      <a:pt x="3504" y="3232"/>
                    </a:cubicBezTo>
                    <a:cubicBezTo>
                      <a:pt x="3471" y="3205"/>
                      <a:pt x="3466" y="3161"/>
                      <a:pt x="3487" y="3123"/>
                    </a:cubicBezTo>
                    <a:cubicBezTo>
                      <a:pt x="3226" y="2093"/>
                      <a:pt x="2948" y="1058"/>
                      <a:pt x="29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3"/>
              <p:cNvSpPr/>
              <p:nvPr/>
            </p:nvSpPr>
            <p:spPr>
              <a:xfrm>
                <a:off x="4342369" y="3786720"/>
                <a:ext cx="107004" cy="209130"/>
              </a:xfrm>
              <a:custGeom>
                <a:rect b="b" l="l" r="r" t="t"/>
                <a:pathLst>
                  <a:path extrusionOk="0" h="8275" w="4234">
                    <a:moveTo>
                      <a:pt x="3469" y="0"/>
                    </a:moveTo>
                    <a:cubicBezTo>
                      <a:pt x="2790" y="0"/>
                      <a:pt x="2206" y="659"/>
                      <a:pt x="1831" y="1258"/>
                    </a:cubicBezTo>
                    <a:cubicBezTo>
                      <a:pt x="1291" y="2130"/>
                      <a:pt x="725" y="2996"/>
                      <a:pt x="38" y="3764"/>
                    </a:cubicBezTo>
                    <a:cubicBezTo>
                      <a:pt x="27" y="3775"/>
                      <a:pt x="11" y="3781"/>
                      <a:pt x="0" y="3786"/>
                    </a:cubicBezTo>
                    <a:lnTo>
                      <a:pt x="0" y="3813"/>
                    </a:lnTo>
                    <a:lnTo>
                      <a:pt x="60" y="4020"/>
                    </a:lnTo>
                    <a:cubicBezTo>
                      <a:pt x="164" y="4347"/>
                      <a:pt x="354" y="4876"/>
                      <a:pt x="496" y="5486"/>
                    </a:cubicBezTo>
                    <a:cubicBezTo>
                      <a:pt x="719" y="6472"/>
                      <a:pt x="1003" y="7704"/>
                      <a:pt x="1232" y="8140"/>
                    </a:cubicBezTo>
                    <a:cubicBezTo>
                      <a:pt x="1253" y="8178"/>
                      <a:pt x="1275" y="8222"/>
                      <a:pt x="1297" y="8265"/>
                    </a:cubicBezTo>
                    <a:cubicBezTo>
                      <a:pt x="1396" y="8271"/>
                      <a:pt x="1495" y="8274"/>
                      <a:pt x="1596" y="8274"/>
                    </a:cubicBezTo>
                    <a:cubicBezTo>
                      <a:pt x="1859" y="8274"/>
                      <a:pt x="2126" y="8253"/>
                      <a:pt x="2387" y="8205"/>
                    </a:cubicBezTo>
                    <a:cubicBezTo>
                      <a:pt x="2888" y="8129"/>
                      <a:pt x="3449" y="7987"/>
                      <a:pt x="3902" y="7709"/>
                    </a:cubicBezTo>
                    <a:cubicBezTo>
                      <a:pt x="4076" y="6380"/>
                      <a:pt x="4234" y="3579"/>
                      <a:pt x="4141" y="2462"/>
                    </a:cubicBezTo>
                    <a:cubicBezTo>
                      <a:pt x="4087" y="1770"/>
                      <a:pt x="3896" y="1127"/>
                      <a:pt x="3722" y="566"/>
                    </a:cubicBezTo>
                    <a:cubicBezTo>
                      <a:pt x="3662" y="364"/>
                      <a:pt x="3607" y="173"/>
                      <a:pt x="3564" y="5"/>
                    </a:cubicBezTo>
                    <a:cubicBezTo>
                      <a:pt x="3532" y="2"/>
                      <a:pt x="3500" y="0"/>
                      <a:pt x="346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3"/>
              <p:cNvSpPr/>
              <p:nvPr/>
            </p:nvSpPr>
            <p:spPr>
              <a:xfrm>
                <a:off x="4385610" y="4031383"/>
                <a:ext cx="45743" cy="244613"/>
              </a:xfrm>
              <a:custGeom>
                <a:rect b="b" l="l" r="r" t="t"/>
                <a:pathLst>
                  <a:path extrusionOk="0" h="9679" w="181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3"/>
              <p:cNvSpPr/>
              <p:nvPr/>
            </p:nvSpPr>
            <p:spPr>
              <a:xfrm>
                <a:off x="4408330" y="3987611"/>
                <a:ext cx="31818" cy="43469"/>
              </a:xfrm>
              <a:custGeom>
                <a:rect b="b" l="l" r="r" t="t"/>
                <a:pathLst>
                  <a:path extrusionOk="0" h="1720" w="1259">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3"/>
              <p:cNvSpPr/>
              <p:nvPr/>
            </p:nvSpPr>
            <p:spPr>
              <a:xfrm>
                <a:off x="4373884" y="3647595"/>
                <a:ext cx="53325" cy="60073"/>
              </a:xfrm>
              <a:custGeom>
                <a:rect b="b" l="l" r="r" t="t"/>
                <a:pathLst>
                  <a:path extrusionOk="0" h="2377" w="211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3"/>
              <p:cNvSpPr/>
              <p:nvPr/>
            </p:nvSpPr>
            <p:spPr>
              <a:xfrm>
                <a:off x="4475934" y="3538544"/>
                <a:ext cx="28406" cy="109354"/>
              </a:xfrm>
              <a:custGeom>
                <a:rect b="b" l="l" r="r" t="t"/>
                <a:pathLst>
                  <a:path extrusionOk="0" h="4327" w="1124">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3"/>
              <p:cNvSpPr/>
              <p:nvPr/>
            </p:nvSpPr>
            <p:spPr>
              <a:xfrm>
                <a:off x="4371685" y="3530684"/>
                <a:ext cx="70131" cy="92851"/>
              </a:xfrm>
              <a:custGeom>
                <a:rect b="b" l="l" r="r" t="t"/>
                <a:pathLst>
                  <a:path extrusionOk="0" h="3674" w="2775">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3"/>
              <p:cNvSpPr/>
              <p:nvPr/>
            </p:nvSpPr>
            <p:spPr>
              <a:xfrm>
                <a:off x="4342369" y="3412661"/>
                <a:ext cx="71344" cy="60907"/>
              </a:xfrm>
              <a:custGeom>
                <a:rect b="b" l="l" r="r" t="t"/>
                <a:pathLst>
                  <a:path extrusionOk="0" h="2410" w="2823">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3"/>
              <p:cNvSpPr/>
              <p:nvPr/>
            </p:nvSpPr>
            <p:spPr>
              <a:xfrm>
                <a:off x="4385610" y="4031383"/>
                <a:ext cx="45743" cy="244613"/>
              </a:xfrm>
              <a:custGeom>
                <a:rect b="b" l="l" r="r" t="t"/>
                <a:pathLst>
                  <a:path extrusionOk="0" h="9679" w="181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21" name="Google Shape;13621;p63"/>
          <p:cNvGrpSpPr/>
          <p:nvPr/>
        </p:nvGrpSpPr>
        <p:grpSpPr>
          <a:xfrm>
            <a:off x="2936333" y="3256553"/>
            <a:ext cx="447601" cy="1135923"/>
            <a:chOff x="2936333" y="3256553"/>
            <a:chExt cx="447601" cy="1135923"/>
          </a:xfrm>
        </p:grpSpPr>
        <p:sp>
          <p:nvSpPr>
            <p:cNvPr id="13622" name="Google Shape;13622;p63"/>
            <p:cNvSpPr/>
            <p:nvPr/>
          </p:nvSpPr>
          <p:spPr>
            <a:xfrm>
              <a:off x="2936333" y="3256553"/>
              <a:ext cx="447601" cy="1135923"/>
            </a:xfrm>
            <a:custGeom>
              <a:rect b="b" l="l" r="r" t="t"/>
              <a:pathLst>
                <a:path extrusionOk="0" h="44947" w="17711">
                  <a:moveTo>
                    <a:pt x="8707" y="1"/>
                  </a:moveTo>
                  <a:cubicBezTo>
                    <a:pt x="7995" y="1"/>
                    <a:pt x="6256" y="235"/>
                    <a:pt x="6589" y="2603"/>
                  </a:cubicBezTo>
                  <a:cubicBezTo>
                    <a:pt x="6589" y="2603"/>
                    <a:pt x="6530" y="2587"/>
                    <a:pt x="6458" y="2587"/>
                  </a:cubicBezTo>
                  <a:cubicBezTo>
                    <a:pt x="6328" y="2587"/>
                    <a:pt x="6155" y="2641"/>
                    <a:pt x="6207" y="2946"/>
                  </a:cubicBezTo>
                  <a:cubicBezTo>
                    <a:pt x="6295" y="3415"/>
                    <a:pt x="6458" y="3965"/>
                    <a:pt x="7041" y="3965"/>
                  </a:cubicBezTo>
                  <a:cubicBezTo>
                    <a:pt x="7041" y="3965"/>
                    <a:pt x="7052" y="4690"/>
                    <a:pt x="7586" y="5022"/>
                  </a:cubicBezTo>
                  <a:cubicBezTo>
                    <a:pt x="7586" y="5022"/>
                    <a:pt x="7711" y="5720"/>
                    <a:pt x="7619" y="5851"/>
                  </a:cubicBezTo>
                  <a:cubicBezTo>
                    <a:pt x="7526" y="5982"/>
                    <a:pt x="5744" y="7224"/>
                    <a:pt x="5167" y="7278"/>
                  </a:cubicBezTo>
                  <a:cubicBezTo>
                    <a:pt x="4589" y="7338"/>
                    <a:pt x="2796" y="7758"/>
                    <a:pt x="2774" y="9725"/>
                  </a:cubicBezTo>
                  <a:cubicBezTo>
                    <a:pt x="2747" y="11687"/>
                    <a:pt x="2622" y="12259"/>
                    <a:pt x="2442" y="12542"/>
                  </a:cubicBezTo>
                  <a:cubicBezTo>
                    <a:pt x="2262" y="12825"/>
                    <a:pt x="2148" y="14640"/>
                    <a:pt x="2191" y="15485"/>
                  </a:cubicBezTo>
                  <a:cubicBezTo>
                    <a:pt x="2240" y="16324"/>
                    <a:pt x="1385" y="18422"/>
                    <a:pt x="1543" y="20874"/>
                  </a:cubicBezTo>
                  <a:cubicBezTo>
                    <a:pt x="1543" y="20874"/>
                    <a:pt x="666" y="21691"/>
                    <a:pt x="595" y="22334"/>
                  </a:cubicBezTo>
                  <a:cubicBezTo>
                    <a:pt x="519" y="22971"/>
                    <a:pt x="1" y="23838"/>
                    <a:pt x="61" y="23958"/>
                  </a:cubicBezTo>
                  <a:cubicBezTo>
                    <a:pt x="88" y="24009"/>
                    <a:pt x="166" y="24037"/>
                    <a:pt x="259" y="24037"/>
                  </a:cubicBezTo>
                  <a:cubicBezTo>
                    <a:pt x="374" y="24037"/>
                    <a:pt x="512" y="23994"/>
                    <a:pt x="606" y="23898"/>
                  </a:cubicBezTo>
                  <a:cubicBezTo>
                    <a:pt x="769" y="23718"/>
                    <a:pt x="1031" y="23386"/>
                    <a:pt x="1031" y="23386"/>
                  </a:cubicBezTo>
                  <a:lnTo>
                    <a:pt x="1031" y="23386"/>
                  </a:lnTo>
                  <a:cubicBezTo>
                    <a:pt x="1031" y="23386"/>
                    <a:pt x="475" y="25511"/>
                    <a:pt x="758" y="25603"/>
                  </a:cubicBezTo>
                  <a:cubicBezTo>
                    <a:pt x="770" y="25607"/>
                    <a:pt x="781" y="25609"/>
                    <a:pt x="793" y="25609"/>
                  </a:cubicBezTo>
                  <a:cubicBezTo>
                    <a:pt x="1101" y="25609"/>
                    <a:pt x="1318" y="24295"/>
                    <a:pt x="1423" y="24143"/>
                  </a:cubicBezTo>
                  <a:cubicBezTo>
                    <a:pt x="1440" y="24117"/>
                    <a:pt x="1455" y="24106"/>
                    <a:pt x="1467" y="24106"/>
                  </a:cubicBezTo>
                  <a:cubicBezTo>
                    <a:pt x="1526" y="24106"/>
                    <a:pt x="1520" y="24383"/>
                    <a:pt x="1489" y="24546"/>
                  </a:cubicBezTo>
                  <a:cubicBezTo>
                    <a:pt x="1452" y="24741"/>
                    <a:pt x="1374" y="25771"/>
                    <a:pt x="1595" y="25771"/>
                  </a:cubicBezTo>
                  <a:cubicBezTo>
                    <a:pt x="1603" y="25771"/>
                    <a:pt x="1611" y="25769"/>
                    <a:pt x="1619" y="25767"/>
                  </a:cubicBezTo>
                  <a:cubicBezTo>
                    <a:pt x="1851" y="25701"/>
                    <a:pt x="1929" y="24271"/>
                    <a:pt x="2034" y="24271"/>
                  </a:cubicBezTo>
                  <a:cubicBezTo>
                    <a:pt x="2043" y="24271"/>
                    <a:pt x="2052" y="24280"/>
                    <a:pt x="2061" y="24301"/>
                  </a:cubicBezTo>
                  <a:cubicBezTo>
                    <a:pt x="2175" y="24573"/>
                    <a:pt x="2001" y="25592"/>
                    <a:pt x="2164" y="25625"/>
                  </a:cubicBezTo>
                  <a:cubicBezTo>
                    <a:pt x="2178" y="25628"/>
                    <a:pt x="2191" y="25629"/>
                    <a:pt x="2203" y="25629"/>
                  </a:cubicBezTo>
                  <a:cubicBezTo>
                    <a:pt x="2335" y="25629"/>
                    <a:pt x="2346" y="25475"/>
                    <a:pt x="2366" y="25380"/>
                  </a:cubicBezTo>
                  <a:cubicBezTo>
                    <a:pt x="2386" y="25279"/>
                    <a:pt x="2340" y="24133"/>
                    <a:pt x="2439" y="24133"/>
                  </a:cubicBezTo>
                  <a:cubicBezTo>
                    <a:pt x="2446" y="24133"/>
                    <a:pt x="2455" y="24140"/>
                    <a:pt x="2464" y="24154"/>
                  </a:cubicBezTo>
                  <a:cubicBezTo>
                    <a:pt x="2595" y="24350"/>
                    <a:pt x="2518" y="25353"/>
                    <a:pt x="2627" y="25385"/>
                  </a:cubicBezTo>
                  <a:cubicBezTo>
                    <a:pt x="2627" y="25385"/>
                    <a:pt x="2667" y="25404"/>
                    <a:pt x="2714" y="25404"/>
                  </a:cubicBezTo>
                  <a:cubicBezTo>
                    <a:pt x="2791" y="25404"/>
                    <a:pt x="2890" y="25356"/>
                    <a:pt x="2883" y="25107"/>
                  </a:cubicBezTo>
                  <a:cubicBezTo>
                    <a:pt x="2873" y="24704"/>
                    <a:pt x="3020" y="22966"/>
                    <a:pt x="3025" y="22563"/>
                  </a:cubicBezTo>
                  <a:cubicBezTo>
                    <a:pt x="3036" y="22007"/>
                    <a:pt x="2720" y="21228"/>
                    <a:pt x="2807" y="21097"/>
                  </a:cubicBezTo>
                  <a:cubicBezTo>
                    <a:pt x="2889" y="20966"/>
                    <a:pt x="3505" y="18950"/>
                    <a:pt x="3777" y="18133"/>
                  </a:cubicBezTo>
                  <a:cubicBezTo>
                    <a:pt x="4050" y="17315"/>
                    <a:pt x="4050" y="15185"/>
                    <a:pt x="4213" y="14912"/>
                  </a:cubicBezTo>
                  <a:cubicBezTo>
                    <a:pt x="4346" y="14693"/>
                    <a:pt x="4639" y="13388"/>
                    <a:pt x="4845" y="13388"/>
                  </a:cubicBezTo>
                  <a:cubicBezTo>
                    <a:pt x="4900" y="13388"/>
                    <a:pt x="4949" y="13481"/>
                    <a:pt x="4987" y="13714"/>
                  </a:cubicBezTo>
                  <a:cubicBezTo>
                    <a:pt x="5161" y="14814"/>
                    <a:pt x="5434" y="17517"/>
                    <a:pt x="5352" y="18111"/>
                  </a:cubicBezTo>
                  <a:cubicBezTo>
                    <a:pt x="5270" y="18705"/>
                    <a:pt x="5030" y="19724"/>
                    <a:pt x="5090" y="20301"/>
                  </a:cubicBezTo>
                  <a:cubicBezTo>
                    <a:pt x="5150" y="20884"/>
                    <a:pt x="4529" y="22067"/>
                    <a:pt x="4420" y="23418"/>
                  </a:cubicBezTo>
                  <a:cubicBezTo>
                    <a:pt x="4311" y="24770"/>
                    <a:pt x="4545" y="28311"/>
                    <a:pt x="4747" y="29227"/>
                  </a:cubicBezTo>
                  <a:cubicBezTo>
                    <a:pt x="4949" y="30137"/>
                    <a:pt x="4311" y="32060"/>
                    <a:pt x="4240" y="32447"/>
                  </a:cubicBezTo>
                  <a:cubicBezTo>
                    <a:pt x="4169" y="32840"/>
                    <a:pt x="4180" y="33929"/>
                    <a:pt x="4099" y="35330"/>
                  </a:cubicBezTo>
                  <a:cubicBezTo>
                    <a:pt x="4011" y="36730"/>
                    <a:pt x="4453" y="39760"/>
                    <a:pt x="4284" y="40283"/>
                  </a:cubicBezTo>
                  <a:cubicBezTo>
                    <a:pt x="4120" y="40806"/>
                    <a:pt x="1254" y="44032"/>
                    <a:pt x="1608" y="44538"/>
                  </a:cubicBezTo>
                  <a:cubicBezTo>
                    <a:pt x="1798" y="44809"/>
                    <a:pt x="2153" y="44946"/>
                    <a:pt x="2517" y="44946"/>
                  </a:cubicBezTo>
                  <a:cubicBezTo>
                    <a:pt x="2835" y="44946"/>
                    <a:pt x="3159" y="44842"/>
                    <a:pt x="3385" y="44631"/>
                  </a:cubicBezTo>
                  <a:cubicBezTo>
                    <a:pt x="3870" y="44184"/>
                    <a:pt x="4594" y="43520"/>
                    <a:pt x="4960" y="43236"/>
                  </a:cubicBezTo>
                  <a:cubicBezTo>
                    <a:pt x="5330" y="42947"/>
                    <a:pt x="6180" y="42795"/>
                    <a:pt x="6049" y="41089"/>
                  </a:cubicBezTo>
                  <a:cubicBezTo>
                    <a:pt x="6049" y="41089"/>
                    <a:pt x="5826" y="38550"/>
                    <a:pt x="6611" y="36872"/>
                  </a:cubicBezTo>
                  <a:cubicBezTo>
                    <a:pt x="7390" y="35188"/>
                    <a:pt x="7036" y="32840"/>
                    <a:pt x="7117" y="32082"/>
                  </a:cubicBezTo>
                  <a:cubicBezTo>
                    <a:pt x="7199" y="31325"/>
                    <a:pt x="7275" y="30093"/>
                    <a:pt x="7738" y="29216"/>
                  </a:cubicBezTo>
                  <a:cubicBezTo>
                    <a:pt x="8120" y="28491"/>
                    <a:pt x="8578" y="25936"/>
                    <a:pt x="8850" y="25058"/>
                  </a:cubicBezTo>
                  <a:cubicBezTo>
                    <a:pt x="9123" y="25936"/>
                    <a:pt x="9580" y="28491"/>
                    <a:pt x="9962" y="29216"/>
                  </a:cubicBezTo>
                  <a:cubicBezTo>
                    <a:pt x="10425" y="30093"/>
                    <a:pt x="10501" y="31325"/>
                    <a:pt x="10583" y="32082"/>
                  </a:cubicBezTo>
                  <a:cubicBezTo>
                    <a:pt x="10665" y="32840"/>
                    <a:pt x="10310" y="35188"/>
                    <a:pt x="11090" y="36872"/>
                  </a:cubicBezTo>
                  <a:cubicBezTo>
                    <a:pt x="11874" y="38556"/>
                    <a:pt x="11651" y="41089"/>
                    <a:pt x="11651" y="41089"/>
                  </a:cubicBezTo>
                  <a:cubicBezTo>
                    <a:pt x="11520" y="42789"/>
                    <a:pt x="12370" y="42947"/>
                    <a:pt x="12741" y="43236"/>
                  </a:cubicBezTo>
                  <a:cubicBezTo>
                    <a:pt x="13106" y="43520"/>
                    <a:pt x="13830" y="44184"/>
                    <a:pt x="14315" y="44631"/>
                  </a:cubicBezTo>
                  <a:cubicBezTo>
                    <a:pt x="14541" y="44842"/>
                    <a:pt x="14866" y="44946"/>
                    <a:pt x="15183" y="44946"/>
                  </a:cubicBezTo>
                  <a:cubicBezTo>
                    <a:pt x="15547" y="44946"/>
                    <a:pt x="15903" y="44809"/>
                    <a:pt x="16092" y="44538"/>
                  </a:cubicBezTo>
                  <a:cubicBezTo>
                    <a:pt x="16446" y="44026"/>
                    <a:pt x="13580" y="40806"/>
                    <a:pt x="13416" y="40283"/>
                  </a:cubicBezTo>
                  <a:cubicBezTo>
                    <a:pt x="13247" y="39760"/>
                    <a:pt x="13689" y="36730"/>
                    <a:pt x="13602" y="35330"/>
                  </a:cubicBezTo>
                  <a:cubicBezTo>
                    <a:pt x="13520" y="33929"/>
                    <a:pt x="13536" y="32840"/>
                    <a:pt x="13460" y="32447"/>
                  </a:cubicBezTo>
                  <a:cubicBezTo>
                    <a:pt x="13389" y="32060"/>
                    <a:pt x="12752" y="30137"/>
                    <a:pt x="12953" y="29227"/>
                  </a:cubicBezTo>
                  <a:cubicBezTo>
                    <a:pt x="13155" y="28311"/>
                    <a:pt x="13389" y="24770"/>
                    <a:pt x="13280" y="23418"/>
                  </a:cubicBezTo>
                  <a:cubicBezTo>
                    <a:pt x="13171" y="22067"/>
                    <a:pt x="12550" y="20884"/>
                    <a:pt x="12610" y="20301"/>
                  </a:cubicBezTo>
                  <a:cubicBezTo>
                    <a:pt x="12664" y="19724"/>
                    <a:pt x="12430" y="18705"/>
                    <a:pt x="12348" y="18111"/>
                  </a:cubicBezTo>
                  <a:cubicBezTo>
                    <a:pt x="12267" y="17517"/>
                    <a:pt x="12539" y="14814"/>
                    <a:pt x="12713" y="13714"/>
                  </a:cubicBezTo>
                  <a:cubicBezTo>
                    <a:pt x="12751" y="13482"/>
                    <a:pt x="12800" y="13389"/>
                    <a:pt x="12855" y="13389"/>
                  </a:cubicBezTo>
                  <a:cubicBezTo>
                    <a:pt x="13061" y="13389"/>
                    <a:pt x="13354" y="14697"/>
                    <a:pt x="13487" y="14912"/>
                  </a:cubicBezTo>
                  <a:cubicBezTo>
                    <a:pt x="13651" y="15185"/>
                    <a:pt x="13651" y="17315"/>
                    <a:pt x="13923" y="18133"/>
                  </a:cubicBezTo>
                  <a:cubicBezTo>
                    <a:pt x="14196" y="18950"/>
                    <a:pt x="14811" y="20966"/>
                    <a:pt x="14893" y="21097"/>
                  </a:cubicBezTo>
                  <a:cubicBezTo>
                    <a:pt x="14980" y="21228"/>
                    <a:pt x="14522" y="21893"/>
                    <a:pt x="14779" y="23342"/>
                  </a:cubicBezTo>
                  <a:cubicBezTo>
                    <a:pt x="14860" y="23925"/>
                    <a:pt x="14898" y="24513"/>
                    <a:pt x="14893" y="25102"/>
                  </a:cubicBezTo>
                  <a:cubicBezTo>
                    <a:pt x="14886" y="25359"/>
                    <a:pt x="14961" y="25406"/>
                    <a:pt x="15016" y="25406"/>
                  </a:cubicBezTo>
                  <a:cubicBezTo>
                    <a:pt x="15048" y="25406"/>
                    <a:pt x="15073" y="25391"/>
                    <a:pt x="15073" y="25391"/>
                  </a:cubicBezTo>
                  <a:cubicBezTo>
                    <a:pt x="15182" y="25353"/>
                    <a:pt x="15138" y="24230"/>
                    <a:pt x="15274" y="24029"/>
                  </a:cubicBezTo>
                  <a:cubicBezTo>
                    <a:pt x="15283" y="24015"/>
                    <a:pt x="15292" y="24008"/>
                    <a:pt x="15299" y="24008"/>
                  </a:cubicBezTo>
                  <a:cubicBezTo>
                    <a:pt x="15398" y="24008"/>
                    <a:pt x="15314" y="25278"/>
                    <a:pt x="15334" y="25374"/>
                  </a:cubicBezTo>
                  <a:cubicBezTo>
                    <a:pt x="15359" y="25474"/>
                    <a:pt x="15371" y="25629"/>
                    <a:pt x="15502" y="25629"/>
                  </a:cubicBezTo>
                  <a:cubicBezTo>
                    <a:pt x="15514" y="25629"/>
                    <a:pt x="15527" y="25628"/>
                    <a:pt x="15541" y="25625"/>
                  </a:cubicBezTo>
                  <a:cubicBezTo>
                    <a:pt x="15710" y="25587"/>
                    <a:pt x="15547" y="24383"/>
                    <a:pt x="15667" y="24110"/>
                  </a:cubicBezTo>
                  <a:cubicBezTo>
                    <a:pt x="15675" y="24092"/>
                    <a:pt x="15683" y="24083"/>
                    <a:pt x="15690" y="24083"/>
                  </a:cubicBezTo>
                  <a:cubicBezTo>
                    <a:pt x="15794" y="24083"/>
                    <a:pt x="15853" y="25701"/>
                    <a:pt x="16086" y="25767"/>
                  </a:cubicBezTo>
                  <a:cubicBezTo>
                    <a:pt x="16094" y="25769"/>
                    <a:pt x="16101" y="25770"/>
                    <a:pt x="16108" y="25770"/>
                  </a:cubicBezTo>
                  <a:cubicBezTo>
                    <a:pt x="16326" y="25770"/>
                    <a:pt x="16249" y="24741"/>
                    <a:pt x="16217" y="24546"/>
                  </a:cubicBezTo>
                  <a:cubicBezTo>
                    <a:pt x="16184" y="24377"/>
                    <a:pt x="16220" y="23997"/>
                    <a:pt x="16301" y="23997"/>
                  </a:cubicBezTo>
                  <a:cubicBezTo>
                    <a:pt x="16313" y="23997"/>
                    <a:pt x="16327" y="24007"/>
                    <a:pt x="16342" y="24029"/>
                  </a:cubicBezTo>
                  <a:cubicBezTo>
                    <a:pt x="16449" y="24178"/>
                    <a:pt x="16748" y="25600"/>
                    <a:pt x="16939" y="25600"/>
                  </a:cubicBezTo>
                  <a:cubicBezTo>
                    <a:pt x="16944" y="25600"/>
                    <a:pt x="16948" y="25599"/>
                    <a:pt x="16953" y="25598"/>
                  </a:cubicBezTo>
                  <a:cubicBezTo>
                    <a:pt x="17241" y="25494"/>
                    <a:pt x="16680" y="23386"/>
                    <a:pt x="16680" y="23386"/>
                  </a:cubicBezTo>
                  <a:lnTo>
                    <a:pt x="16680" y="23386"/>
                  </a:lnTo>
                  <a:cubicBezTo>
                    <a:pt x="16680" y="23386"/>
                    <a:pt x="16936" y="23718"/>
                    <a:pt x="17105" y="23892"/>
                  </a:cubicBezTo>
                  <a:cubicBezTo>
                    <a:pt x="17195" y="23991"/>
                    <a:pt x="17333" y="24036"/>
                    <a:pt x="17449" y="24036"/>
                  </a:cubicBezTo>
                  <a:cubicBezTo>
                    <a:pt x="17543" y="24036"/>
                    <a:pt x="17623" y="24006"/>
                    <a:pt x="17650" y="23952"/>
                  </a:cubicBezTo>
                  <a:cubicBezTo>
                    <a:pt x="17710" y="23832"/>
                    <a:pt x="17182" y="22971"/>
                    <a:pt x="17111" y="22334"/>
                  </a:cubicBezTo>
                  <a:cubicBezTo>
                    <a:pt x="17045" y="21691"/>
                    <a:pt x="16163" y="20874"/>
                    <a:pt x="16163" y="20874"/>
                  </a:cubicBezTo>
                  <a:cubicBezTo>
                    <a:pt x="16321" y="18422"/>
                    <a:pt x="15465" y="16324"/>
                    <a:pt x="15514" y="15485"/>
                  </a:cubicBezTo>
                  <a:cubicBezTo>
                    <a:pt x="15558" y="14640"/>
                    <a:pt x="15443" y="12825"/>
                    <a:pt x="15264" y="12542"/>
                  </a:cubicBezTo>
                  <a:cubicBezTo>
                    <a:pt x="15084" y="12259"/>
                    <a:pt x="14958" y="11692"/>
                    <a:pt x="14931" y="9725"/>
                  </a:cubicBezTo>
                  <a:cubicBezTo>
                    <a:pt x="14909" y="7758"/>
                    <a:pt x="13117" y="7338"/>
                    <a:pt x="12539" y="7278"/>
                  </a:cubicBezTo>
                  <a:cubicBezTo>
                    <a:pt x="11956" y="7224"/>
                    <a:pt x="10180" y="5976"/>
                    <a:pt x="10087" y="5851"/>
                  </a:cubicBezTo>
                  <a:cubicBezTo>
                    <a:pt x="9994" y="5725"/>
                    <a:pt x="10120" y="5022"/>
                    <a:pt x="10120" y="5022"/>
                  </a:cubicBezTo>
                  <a:cubicBezTo>
                    <a:pt x="10654" y="4690"/>
                    <a:pt x="10665" y="3965"/>
                    <a:pt x="10665" y="3965"/>
                  </a:cubicBezTo>
                  <a:cubicBezTo>
                    <a:pt x="11248" y="3965"/>
                    <a:pt x="11417" y="3420"/>
                    <a:pt x="11498" y="2946"/>
                  </a:cubicBezTo>
                  <a:cubicBezTo>
                    <a:pt x="11547" y="2641"/>
                    <a:pt x="11378" y="2585"/>
                    <a:pt x="11250" y="2585"/>
                  </a:cubicBezTo>
                  <a:cubicBezTo>
                    <a:pt x="11177" y="2585"/>
                    <a:pt x="11117" y="2603"/>
                    <a:pt x="11117" y="2603"/>
                  </a:cubicBezTo>
                  <a:cubicBezTo>
                    <a:pt x="11450" y="235"/>
                    <a:pt x="9711" y="1"/>
                    <a:pt x="9003" y="1"/>
                  </a:cubicBezTo>
                  <a:cubicBezTo>
                    <a:pt x="8947" y="1"/>
                    <a:pt x="8897" y="2"/>
                    <a:pt x="8856" y="4"/>
                  </a:cubicBezTo>
                  <a:cubicBezTo>
                    <a:pt x="8814" y="2"/>
                    <a:pt x="8764" y="1"/>
                    <a:pt x="870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3" name="Google Shape;13623;p63"/>
            <p:cNvGrpSpPr/>
            <p:nvPr/>
          </p:nvGrpSpPr>
          <p:grpSpPr>
            <a:xfrm>
              <a:off x="2939796" y="3259611"/>
              <a:ext cx="443027" cy="1124980"/>
              <a:chOff x="2939796" y="3259611"/>
              <a:chExt cx="443027" cy="1124980"/>
            </a:xfrm>
          </p:grpSpPr>
          <p:sp>
            <p:nvSpPr>
              <p:cNvPr id="13624" name="Google Shape;13624;p63"/>
              <p:cNvSpPr/>
              <p:nvPr/>
            </p:nvSpPr>
            <p:spPr>
              <a:xfrm>
                <a:off x="3348503" y="3813938"/>
                <a:ext cx="20698" cy="20799"/>
              </a:xfrm>
              <a:custGeom>
                <a:rect b="b" l="l" r="r" t="t"/>
                <a:pathLst>
                  <a:path extrusionOk="0" h="823" w="819">
                    <a:moveTo>
                      <a:pt x="164" y="1"/>
                    </a:moveTo>
                    <a:lnTo>
                      <a:pt x="1" y="115"/>
                    </a:lnTo>
                    <a:cubicBezTo>
                      <a:pt x="1" y="115"/>
                      <a:pt x="519" y="823"/>
                      <a:pt x="674" y="823"/>
                    </a:cubicBezTo>
                    <a:cubicBezTo>
                      <a:pt x="681" y="823"/>
                      <a:pt x="687" y="821"/>
                      <a:pt x="693" y="818"/>
                    </a:cubicBezTo>
                    <a:cubicBezTo>
                      <a:pt x="818" y="748"/>
                      <a:pt x="164" y="1"/>
                      <a:pt x="1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3"/>
              <p:cNvSpPr/>
              <p:nvPr/>
            </p:nvSpPr>
            <p:spPr>
              <a:xfrm>
                <a:off x="3361240" y="3830643"/>
                <a:ext cx="21583" cy="28659"/>
              </a:xfrm>
              <a:custGeom>
                <a:rect b="b" l="l" r="r" t="t"/>
                <a:pathLst>
                  <a:path extrusionOk="0" h="1134" w="854">
                    <a:moveTo>
                      <a:pt x="145" y="1"/>
                    </a:moveTo>
                    <a:cubicBezTo>
                      <a:pt x="113" y="1"/>
                      <a:pt x="84" y="13"/>
                      <a:pt x="63" y="37"/>
                    </a:cubicBezTo>
                    <a:cubicBezTo>
                      <a:pt x="1" y="90"/>
                      <a:pt x="342" y="1134"/>
                      <a:pt x="582" y="1134"/>
                    </a:cubicBezTo>
                    <a:cubicBezTo>
                      <a:pt x="593" y="1134"/>
                      <a:pt x="603" y="1132"/>
                      <a:pt x="614" y="1127"/>
                    </a:cubicBezTo>
                    <a:cubicBezTo>
                      <a:pt x="854" y="1024"/>
                      <a:pt x="178" y="5"/>
                      <a:pt x="178" y="5"/>
                    </a:cubicBezTo>
                    <a:cubicBezTo>
                      <a:pt x="167" y="2"/>
                      <a:pt x="156" y="1"/>
                      <a:pt x="1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3"/>
              <p:cNvSpPr/>
              <p:nvPr/>
            </p:nvSpPr>
            <p:spPr>
              <a:xfrm>
                <a:off x="3341805" y="3812472"/>
                <a:ext cx="16655" cy="30352"/>
              </a:xfrm>
              <a:custGeom>
                <a:rect b="b" l="l" r="r" t="t"/>
                <a:pathLst>
                  <a:path extrusionOk="0" h="1201" w="659">
                    <a:moveTo>
                      <a:pt x="140" y="1"/>
                    </a:moveTo>
                    <a:cubicBezTo>
                      <a:pt x="115" y="1"/>
                      <a:pt x="90" y="9"/>
                      <a:pt x="70" y="26"/>
                    </a:cubicBezTo>
                    <a:cubicBezTo>
                      <a:pt x="0" y="64"/>
                      <a:pt x="139" y="1200"/>
                      <a:pt x="383" y="1200"/>
                    </a:cubicBezTo>
                    <a:cubicBezTo>
                      <a:pt x="389" y="1200"/>
                      <a:pt x="396" y="1199"/>
                      <a:pt x="402" y="1198"/>
                    </a:cubicBezTo>
                    <a:cubicBezTo>
                      <a:pt x="658" y="1143"/>
                      <a:pt x="184" y="10"/>
                      <a:pt x="184" y="10"/>
                    </a:cubicBezTo>
                    <a:cubicBezTo>
                      <a:pt x="170" y="4"/>
                      <a:pt x="155"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3"/>
              <p:cNvSpPr/>
              <p:nvPr/>
            </p:nvSpPr>
            <p:spPr>
              <a:xfrm>
                <a:off x="3347997" y="3841839"/>
                <a:ext cx="16655" cy="30302"/>
              </a:xfrm>
              <a:custGeom>
                <a:rect b="b" l="l" r="r" t="t"/>
                <a:pathLst>
                  <a:path extrusionOk="0" h="1199" w="659">
                    <a:moveTo>
                      <a:pt x="135" y="1"/>
                    </a:moveTo>
                    <a:cubicBezTo>
                      <a:pt x="112" y="1"/>
                      <a:pt x="89" y="9"/>
                      <a:pt x="70" y="25"/>
                    </a:cubicBezTo>
                    <a:cubicBezTo>
                      <a:pt x="1" y="67"/>
                      <a:pt x="144" y="1199"/>
                      <a:pt x="384" y="1199"/>
                    </a:cubicBezTo>
                    <a:cubicBezTo>
                      <a:pt x="390" y="1199"/>
                      <a:pt x="396" y="1198"/>
                      <a:pt x="402" y="1196"/>
                    </a:cubicBezTo>
                    <a:cubicBezTo>
                      <a:pt x="658" y="1142"/>
                      <a:pt x="184" y="14"/>
                      <a:pt x="184" y="14"/>
                    </a:cubicBezTo>
                    <a:cubicBezTo>
                      <a:pt x="168" y="5"/>
                      <a:pt x="151" y="1"/>
                      <a:pt x="13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3"/>
              <p:cNvSpPr/>
              <p:nvPr/>
            </p:nvSpPr>
            <p:spPr>
              <a:xfrm>
                <a:off x="3354619" y="3870043"/>
                <a:ext cx="16629" cy="30327"/>
              </a:xfrm>
              <a:custGeom>
                <a:rect b="b" l="l" r="r" t="t"/>
                <a:pathLst>
                  <a:path extrusionOk="0" h="1200" w="658">
                    <a:moveTo>
                      <a:pt x="139" y="0"/>
                    </a:moveTo>
                    <a:cubicBezTo>
                      <a:pt x="114" y="0"/>
                      <a:pt x="90" y="9"/>
                      <a:pt x="69" y="26"/>
                    </a:cubicBezTo>
                    <a:cubicBezTo>
                      <a:pt x="0" y="63"/>
                      <a:pt x="144" y="1200"/>
                      <a:pt x="383" y="1200"/>
                    </a:cubicBezTo>
                    <a:cubicBezTo>
                      <a:pt x="389" y="1200"/>
                      <a:pt x="396" y="1199"/>
                      <a:pt x="402" y="1198"/>
                    </a:cubicBezTo>
                    <a:cubicBezTo>
                      <a:pt x="658" y="1138"/>
                      <a:pt x="184" y="10"/>
                      <a:pt x="184" y="10"/>
                    </a:cubicBezTo>
                    <a:cubicBezTo>
                      <a:pt x="169" y="3"/>
                      <a:pt x="154" y="0"/>
                      <a:pt x="1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3"/>
              <p:cNvSpPr/>
              <p:nvPr/>
            </p:nvSpPr>
            <p:spPr>
              <a:xfrm>
                <a:off x="3331722" y="3818411"/>
                <a:ext cx="14330" cy="29468"/>
              </a:xfrm>
              <a:custGeom>
                <a:rect b="b" l="l" r="r" t="t"/>
                <a:pathLst>
                  <a:path extrusionOk="0" h="1166" w="567">
                    <a:moveTo>
                      <a:pt x="175" y="1"/>
                    </a:moveTo>
                    <a:cubicBezTo>
                      <a:pt x="150" y="1"/>
                      <a:pt x="125" y="8"/>
                      <a:pt x="103" y="20"/>
                    </a:cubicBezTo>
                    <a:cubicBezTo>
                      <a:pt x="23" y="52"/>
                      <a:pt x="1" y="1165"/>
                      <a:pt x="270" y="1165"/>
                    </a:cubicBezTo>
                    <a:cubicBezTo>
                      <a:pt x="274" y="1165"/>
                      <a:pt x="279" y="1165"/>
                      <a:pt x="283" y="1164"/>
                    </a:cubicBezTo>
                    <a:cubicBezTo>
                      <a:pt x="567" y="1126"/>
                      <a:pt x="234" y="15"/>
                      <a:pt x="234" y="15"/>
                    </a:cubicBezTo>
                    <a:cubicBezTo>
                      <a:pt x="215" y="5"/>
                      <a:pt x="195" y="1"/>
                      <a:pt x="1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3"/>
              <p:cNvSpPr/>
              <p:nvPr/>
            </p:nvSpPr>
            <p:spPr>
              <a:xfrm>
                <a:off x="3333920" y="3846919"/>
                <a:ext cx="14481" cy="29468"/>
              </a:xfrm>
              <a:custGeom>
                <a:rect b="b" l="l" r="r" t="t"/>
                <a:pathLst>
                  <a:path extrusionOk="0" h="1166" w="573">
                    <a:moveTo>
                      <a:pt x="178" y="1"/>
                    </a:moveTo>
                    <a:cubicBezTo>
                      <a:pt x="154" y="1"/>
                      <a:pt x="131" y="8"/>
                      <a:pt x="109" y="20"/>
                    </a:cubicBezTo>
                    <a:cubicBezTo>
                      <a:pt x="23" y="52"/>
                      <a:pt x="1" y="1165"/>
                      <a:pt x="270" y="1165"/>
                    </a:cubicBezTo>
                    <a:cubicBezTo>
                      <a:pt x="274" y="1165"/>
                      <a:pt x="279" y="1165"/>
                      <a:pt x="283" y="1164"/>
                    </a:cubicBezTo>
                    <a:cubicBezTo>
                      <a:pt x="572" y="1126"/>
                      <a:pt x="234" y="15"/>
                      <a:pt x="234" y="15"/>
                    </a:cubicBezTo>
                    <a:cubicBezTo>
                      <a:pt x="215" y="5"/>
                      <a:pt x="196" y="1"/>
                      <a:pt x="1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3"/>
              <p:cNvSpPr/>
              <p:nvPr/>
            </p:nvSpPr>
            <p:spPr>
              <a:xfrm>
                <a:off x="3336675" y="3874289"/>
                <a:ext cx="14481" cy="29493"/>
              </a:xfrm>
              <a:custGeom>
                <a:rect b="b" l="l" r="r" t="t"/>
                <a:pathLst>
                  <a:path extrusionOk="0" h="1167" w="573">
                    <a:moveTo>
                      <a:pt x="173" y="0"/>
                    </a:moveTo>
                    <a:cubicBezTo>
                      <a:pt x="150" y="0"/>
                      <a:pt x="127" y="7"/>
                      <a:pt x="104" y="21"/>
                    </a:cubicBezTo>
                    <a:cubicBezTo>
                      <a:pt x="23" y="54"/>
                      <a:pt x="1" y="1167"/>
                      <a:pt x="270" y="1167"/>
                    </a:cubicBezTo>
                    <a:cubicBezTo>
                      <a:pt x="274" y="1167"/>
                      <a:pt x="279" y="1166"/>
                      <a:pt x="283" y="1166"/>
                    </a:cubicBezTo>
                    <a:cubicBezTo>
                      <a:pt x="572" y="1128"/>
                      <a:pt x="234" y="16"/>
                      <a:pt x="234" y="16"/>
                    </a:cubicBezTo>
                    <a:cubicBezTo>
                      <a:pt x="214" y="6"/>
                      <a:pt x="193" y="0"/>
                      <a:pt x="1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3"/>
              <p:cNvSpPr/>
              <p:nvPr/>
            </p:nvSpPr>
            <p:spPr>
              <a:xfrm>
                <a:off x="2953418" y="3814368"/>
                <a:ext cx="20673" cy="20926"/>
              </a:xfrm>
              <a:custGeom>
                <a:rect b="b" l="l" r="r" t="t"/>
                <a:pathLst>
                  <a:path extrusionOk="0" h="828" w="818">
                    <a:moveTo>
                      <a:pt x="654" y="0"/>
                    </a:moveTo>
                    <a:cubicBezTo>
                      <a:pt x="654" y="0"/>
                      <a:pt x="1" y="752"/>
                      <a:pt x="126" y="823"/>
                    </a:cubicBezTo>
                    <a:cubicBezTo>
                      <a:pt x="131" y="826"/>
                      <a:pt x="138" y="828"/>
                      <a:pt x="145" y="828"/>
                    </a:cubicBezTo>
                    <a:cubicBezTo>
                      <a:pt x="300" y="828"/>
                      <a:pt x="818" y="120"/>
                      <a:pt x="818" y="120"/>
                    </a:cubicBezTo>
                    <a:lnTo>
                      <a:pt x="6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3"/>
              <p:cNvSpPr/>
              <p:nvPr/>
            </p:nvSpPr>
            <p:spPr>
              <a:xfrm>
                <a:off x="2939796" y="3831123"/>
                <a:ext cx="21431" cy="28735"/>
              </a:xfrm>
              <a:custGeom>
                <a:rect b="b" l="l" r="r" t="t"/>
                <a:pathLst>
                  <a:path extrusionOk="0" h="1137" w="848">
                    <a:moveTo>
                      <a:pt x="695" y="1"/>
                    </a:moveTo>
                    <a:cubicBezTo>
                      <a:pt x="688" y="1"/>
                      <a:pt x="682" y="1"/>
                      <a:pt x="676" y="2"/>
                    </a:cubicBezTo>
                    <a:cubicBezTo>
                      <a:pt x="676" y="2"/>
                      <a:pt x="0" y="1027"/>
                      <a:pt x="240" y="1130"/>
                    </a:cubicBezTo>
                    <a:cubicBezTo>
                      <a:pt x="250" y="1135"/>
                      <a:pt x="261" y="1137"/>
                      <a:pt x="272" y="1137"/>
                    </a:cubicBezTo>
                    <a:cubicBezTo>
                      <a:pt x="511" y="1137"/>
                      <a:pt x="847" y="87"/>
                      <a:pt x="785" y="40"/>
                    </a:cubicBezTo>
                    <a:cubicBezTo>
                      <a:pt x="762" y="13"/>
                      <a:pt x="728" y="1"/>
                      <a:pt x="6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3"/>
              <p:cNvSpPr/>
              <p:nvPr/>
            </p:nvSpPr>
            <p:spPr>
              <a:xfrm>
                <a:off x="2964310" y="3812927"/>
                <a:ext cx="16503" cy="30428"/>
              </a:xfrm>
              <a:custGeom>
                <a:rect b="b" l="l" r="r" t="t"/>
                <a:pathLst>
                  <a:path extrusionOk="0" h="1204" w="653">
                    <a:moveTo>
                      <a:pt x="518" y="0"/>
                    </a:moveTo>
                    <a:cubicBezTo>
                      <a:pt x="501" y="0"/>
                      <a:pt x="485" y="5"/>
                      <a:pt x="469" y="14"/>
                    </a:cubicBezTo>
                    <a:cubicBezTo>
                      <a:pt x="469" y="14"/>
                      <a:pt x="0" y="1142"/>
                      <a:pt x="251" y="1202"/>
                    </a:cubicBezTo>
                    <a:cubicBezTo>
                      <a:pt x="256" y="1203"/>
                      <a:pt x="262" y="1203"/>
                      <a:pt x="268" y="1203"/>
                    </a:cubicBezTo>
                    <a:cubicBezTo>
                      <a:pt x="513" y="1203"/>
                      <a:pt x="652" y="62"/>
                      <a:pt x="583" y="25"/>
                    </a:cubicBezTo>
                    <a:cubicBezTo>
                      <a:pt x="564" y="9"/>
                      <a:pt x="541" y="0"/>
                      <a:pt x="51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3"/>
              <p:cNvSpPr/>
              <p:nvPr/>
            </p:nvSpPr>
            <p:spPr>
              <a:xfrm>
                <a:off x="2958093" y="3842344"/>
                <a:ext cx="16528" cy="30352"/>
              </a:xfrm>
              <a:custGeom>
                <a:rect b="b" l="l" r="r" t="t"/>
                <a:pathLst>
                  <a:path extrusionOk="0" h="1201" w="654">
                    <a:moveTo>
                      <a:pt x="516" y="1"/>
                    </a:moveTo>
                    <a:cubicBezTo>
                      <a:pt x="500" y="1"/>
                      <a:pt x="485" y="4"/>
                      <a:pt x="469" y="10"/>
                    </a:cubicBezTo>
                    <a:cubicBezTo>
                      <a:pt x="469" y="10"/>
                      <a:pt x="1" y="1138"/>
                      <a:pt x="252" y="1198"/>
                    </a:cubicBezTo>
                    <a:cubicBezTo>
                      <a:pt x="257" y="1199"/>
                      <a:pt x="263" y="1200"/>
                      <a:pt x="269" y="1200"/>
                    </a:cubicBezTo>
                    <a:cubicBezTo>
                      <a:pt x="514" y="1200"/>
                      <a:pt x="653" y="64"/>
                      <a:pt x="584" y="21"/>
                    </a:cubicBezTo>
                    <a:cubicBezTo>
                      <a:pt x="564" y="8"/>
                      <a:pt x="540" y="1"/>
                      <a:pt x="5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3"/>
              <p:cNvSpPr/>
              <p:nvPr/>
            </p:nvSpPr>
            <p:spPr>
              <a:xfrm>
                <a:off x="2951497" y="3870473"/>
                <a:ext cx="16655" cy="30453"/>
              </a:xfrm>
              <a:custGeom>
                <a:rect b="b" l="l" r="r" t="t"/>
                <a:pathLst>
                  <a:path extrusionOk="0" h="1205" w="659">
                    <a:moveTo>
                      <a:pt x="521" y="1"/>
                    </a:moveTo>
                    <a:cubicBezTo>
                      <a:pt x="505" y="1"/>
                      <a:pt x="488" y="5"/>
                      <a:pt x="474" y="14"/>
                    </a:cubicBezTo>
                    <a:cubicBezTo>
                      <a:pt x="474" y="14"/>
                      <a:pt x="0" y="1142"/>
                      <a:pt x="256" y="1202"/>
                    </a:cubicBezTo>
                    <a:cubicBezTo>
                      <a:pt x="262" y="1204"/>
                      <a:pt x="268" y="1204"/>
                      <a:pt x="273" y="1204"/>
                    </a:cubicBezTo>
                    <a:cubicBezTo>
                      <a:pt x="519" y="1204"/>
                      <a:pt x="658" y="63"/>
                      <a:pt x="589" y="25"/>
                    </a:cubicBezTo>
                    <a:cubicBezTo>
                      <a:pt x="570" y="9"/>
                      <a:pt x="54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3"/>
              <p:cNvSpPr/>
              <p:nvPr/>
            </p:nvSpPr>
            <p:spPr>
              <a:xfrm>
                <a:off x="2976567" y="3818841"/>
                <a:ext cx="14304" cy="29442"/>
              </a:xfrm>
              <a:custGeom>
                <a:rect b="b" l="l" r="r" t="t"/>
                <a:pathLst>
                  <a:path extrusionOk="0" h="1165" w="566">
                    <a:moveTo>
                      <a:pt x="387" y="0"/>
                    </a:moveTo>
                    <a:cubicBezTo>
                      <a:pt x="368" y="0"/>
                      <a:pt x="349" y="5"/>
                      <a:pt x="332" y="14"/>
                    </a:cubicBezTo>
                    <a:cubicBezTo>
                      <a:pt x="332" y="14"/>
                      <a:pt x="0" y="1126"/>
                      <a:pt x="283" y="1164"/>
                    </a:cubicBezTo>
                    <a:cubicBezTo>
                      <a:pt x="288" y="1164"/>
                      <a:pt x="293" y="1165"/>
                      <a:pt x="297" y="1165"/>
                    </a:cubicBezTo>
                    <a:cubicBezTo>
                      <a:pt x="566" y="1165"/>
                      <a:pt x="538" y="52"/>
                      <a:pt x="458" y="20"/>
                    </a:cubicBezTo>
                    <a:cubicBezTo>
                      <a:pt x="436" y="7"/>
                      <a:pt x="411" y="0"/>
                      <a:pt x="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3"/>
              <p:cNvSpPr/>
              <p:nvPr/>
            </p:nvSpPr>
            <p:spPr>
              <a:xfrm>
                <a:off x="2974343" y="3847273"/>
                <a:ext cx="14481" cy="29518"/>
              </a:xfrm>
              <a:custGeom>
                <a:rect b="b" l="l" r="r" t="t"/>
                <a:pathLst>
                  <a:path extrusionOk="0" h="1168" w="573">
                    <a:moveTo>
                      <a:pt x="399" y="1"/>
                    </a:moveTo>
                    <a:cubicBezTo>
                      <a:pt x="377" y="1"/>
                      <a:pt x="355" y="6"/>
                      <a:pt x="333" y="17"/>
                    </a:cubicBezTo>
                    <a:cubicBezTo>
                      <a:pt x="333" y="17"/>
                      <a:pt x="1" y="1129"/>
                      <a:pt x="284" y="1167"/>
                    </a:cubicBezTo>
                    <a:cubicBezTo>
                      <a:pt x="289" y="1167"/>
                      <a:pt x="294" y="1168"/>
                      <a:pt x="298" y="1168"/>
                    </a:cubicBezTo>
                    <a:cubicBezTo>
                      <a:pt x="572" y="1168"/>
                      <a:pt x="544" y="55"/>
                      <a:pt x="464" y="17"/>
                    </a:cubicBezTo>
                    <a:cubicBezTo>
                      <a:pt x="442" y="6"/>
                      <a:pt x="420" y="1"/>
                      <a:pt x="3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3"/>
              <p:cNvSpPr/>
              <p:nvPr/>
            </p:nvSpPr>
            <p:spPr>
              <a:xfrm>
                <a:off x="2971589" y="3874820"/>
                <a:ext cx="14481" cy="29518"/>
              </a:xfrm>
              <a:custGeom>
                <a:rect b="b" l="l" r="r" t="t"/>
                <a:pathLst>
                  <a:path extrusionOk="0" h="1168" w="573">
                    <a:moveTo>
                      <a:pt x="401" y="0"/>
                    </a:moveTo>
                    <a:cubicBezTo>
                      <a:pt x="380" y="0"/>
                      <a:pt x="358" y="6"/>
                      <a:pt x="339" y="17"/>
                    </a:cubicBezTo>
                    <a:cubicBezTo>
                      <a:pt x="339" y="17"/>
                      <a:pt x="1" y="1128"/>
                      <a:pt x="290" y="1167"/>
                    </a:cubicBezTo>
                    <a:cubicBezTo>
                      <a:pt x="294" y="1167"/>
                      <a:pt x="299" y="1167"/>
                      <a:pt x="303" y="1167"/>
                    </a:cubicBezTo>
                    <a:cubicBezTo>
                      <a:pt x="572" y="1167"/>
                      <a:pt x="544" y="54"/>
                      <a:pt x="464" y="17"/>
                    </a:cubicBezTo>
                    <a:cubicBezTo>
                      <a:pt x="445" y="6"/>
                      <a:pt x="423" y="0"/>
                      <a:pt x="4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3"/>
              <p:cNvSpPr/>
              <p:nvPr/>
            </p:nvSpPr>
            <p:spPr>
              <a:xfrm>
                <a:off x="2989355" y="3824805"/>
                <a:ext cx="11853" cy="26915"/>
              </a:xfrm>
              <a:custGeom>
                <a:rect b="b" l="l" r="r" t="t"/>
                <a:pathLst>
                  <a:path extrusionOk="0" h="1065" w="469">
                    <a:moveTo>
                      <a:pt x="278" y="1"/>
                    </a:moveTo>
                    <a:cubicBezTo>
                      <a:pt x="258" y="1"/>
                      <a:pt x="239" y="6"/>
                      <a:pt x="224" y="18"/>
                    </a:cubicBezTo>
                    <a:cubicBezTo>
                      <a:pt x="224" y="18"/>
                      <a:pt x="1" y="1048"/>
                      <a:pt x="235" y="1064"/>
                    </a:cubicBezTo>
                    <a:cubicBezTo>
                      <a:pt x="237" y="1064"/>
                      <a:pt x="239" y="1064"/>
                      <a:pt x="241" y="1064"/>
                    </a:cubicBezTo>
                    <a:cubicBezTo>
                      <a:pt x="468" y="1064"/>
                      <a:pt x="398" y="45"/>
                      <a:pt x="328" y="12"/>
                    </a:cubicBezTo>
                    <a:cubicBezTo>
                      <a:pt x="313" y="5"/>
                      <a:pt x="295" y="1"/>
                      <a:pt x="2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3"/>
              <p:cNvSpPr/>
              <p:nvPr/>
            </p:nvSpPr>
            <p:spPr>
              <a:xfrm>
                <a:off x="2988824" y="3850735"/>
                <a:ext cx="11828" cy="26865"/>
              </a:xfrm>
              <a:custGeom>
                <a:rect b="b" l="l" r="r" t="t"/>
                <a:pathLst>
                  <a:path extrusionOk="0" h="1063" w="468">
                    <a:moveTo>
                      <a:pt x="284" y="1"/>
                    </a:moveTo>
                    <a:cubicBezTo>
                      <a:pt x="263" y="1"/>
                      <a:pt x="242" y="7"/>
                      <a:pt x="223" y="16"/>
                    </a:cubicBezTo>
                    <a:cubicBezTo>
                      <a:pt x="223" y="16"/>
                      <a:pt x="0" y="1046"/>
                      <a:pt x="234" y="1062"/>
                    </a:cubicBezTo>
                    <a:cubicBezTo>
                      <a:pt x="236" y="1063"/>
                      <a:pt x="238" y="1063"/>
                      <a:pt x="240" y="1063"/>
                    </a:cubicBezTo>
                    <a:cubicBezTo>
                      <a:pt x="468" y="1063"/>
                      <a:pt x="397" y="38"/>
                      <a:pt x="327" y="11"/>
                    </a:cubicBezTo>
                    <a:cubicBezTo>
                      <a:pt x="313" y="4"/>
                      <a:pt x="299" y="1"/>
                      <a:pt x="28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3"/>
              <p:cNvSpPr/>
              <p:nvPr/>
            </p:nvSpPr>
            <p:spPr>
              <a:xfrm>
                <a:off x="2987839" y="3875755"/>
                <a:ext cx="11853" cy="26915"/>
              </a:xfrm>
              <a:custGeom>
                <a:rect b="b" l="l" r="r" t="t"/>
                <a:pathLst>
                  <a:path extrusionOk="0" h="1065" w="469">
                    <a:moveTo>
                      <a:pt x="278" y="1"/>
                    </a:moveTo>
                    <a:cubicBezTo>
                      <a:pt x="258" y="1"/>
                      <a:pt x="239" y="6"/>
                      <a:pt x="224" y="18"/>
                    </a:cubicBezTo>
                    <a:cubicBezTo>
                      <a:pt x="224" y="18"/>
                      <a:pt x="1" y="1048"/>
                      <a:pt x="235" y="1064"/>
                    </a:cubicBezTo>
                    <a:cubicBezTo>
                      <a:pt x="237" y="1064"/>
                      <a:pt x="239" y="1064"/>
                      <a:pt x="241" y="1064"/>
                    </a:cubicBezTo>
                    <a:cubicBezTo>
                      <a:pt x="468" y="1064"/>
                      <a:pt x="398" y="40"/>
                      <a:pt x="328" y="12"/>
                    </a:cubicBezTo>
                    <a:cubicBezTo>
                      <a:pt x="313" y="5"/>
                      <a:pt x="295" y="1"/>
                      <a:pt x="2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3"/>
              <p:cNvSpPr/>
              <p:nvPr/>
            </p:nvSpPr>
            <p:spPr>
              <a:xfrm>
                <a:off x="2960721" y="3801226"/>
                <a:ext cx="45870" cy="28583"/>
              </a:xfrm>
              <a:custGeom>
                <a:rect b="b" l="l" r="r" t="t"/>
                <a:pathLst>
                  <a:path extrusionOk="0" h="1131" w="1815">
                    <a:moveTo>
                      <a:pt x="902" y="0"/>
                    </a:moveTo>
                    <a:cubicBezTo>
                      <a:pt x="718" y="0"/>
                      <a:pt x="543" y="87"/>
                      <a:pt x="404" y="226"/>
                    </a:cubicBezTo>
                    <a:cubicBezTo>
                      <a:pt x="404" y="226"/>
                      <a:pt x="0" y="362"/>
                      <a:pt x="137" y="673"/>
                    </a:cubicBezTo>
                    <a:cubicBezTo>
                      <a:pt x="273" y="989"/>
                      <a:pt x="899" y="869"/>
                      <a:pt x="1101" y="1076"/>
                    </a:cubicBezTo>
                    <a:cubicBezTo>
                      <a:pt x="1138" y="1114"/>
                      <a:pt x="1186" y="1131"/>
                      <a:pt x="1240" y="1131"/>
                    </a:cubicBezTo>
                    <a:cubicBezTo>
                      <a:pt x="1481" y="1131"/>
                      <a:pt x="1814" y="779"/>
                      <a:pt x="1515" y="373"/>
                    </a:cubicBezTo>
                    <a:cubicBezTo>
                      <a:pt x="1325" y="109"/>
                      <a:pt x="1108"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3"/>
              <p:cNvSpPr/>
              <p:nvPr/>
            </p:nvSpPr>
            <p:spPr>
              <a:xfrm>
                <a:off x="3231744" y="4292043"/>
                <a:ext cx="109354" cy="92270"/>
              </a:xfrm>
              <a:custGeom>
                <a:rect b="b" l="l" r="r" t="t"/>
                <a:pathLst>
                  <a:path extrusionOk="0" h="3651" w="4327">
                    <a:moveTo>
                      <a:pt x="1399" y="1"/>
                    </a:moveTo>
                    <a:cubicBezTo>
                      <a:pt x="992" y="1"/>
                      <a:pt x="498" y="145"/>
                      <a:pt x="251" y="765"/>
                    </a:cubicBezTo>
                    <a:cubicBezTo>
                      <a:pt x="251" y="765"/>
                      <a:pt x="0" y="1108"/>
                      <a:pt x="300" y="1304"/>
                    </a:cubicBezTo>
                    <a:cubicBezTo>
                      <a:pt x="594" y="1495"/>
                      <a:pt x="850" y="1457"/>
                      <a:pt x="975" y="1805"/>
                    </a:cubicBezTo>
                    <a:cubicBezTo>
                      <a:pt x="1095" y="2149"/>
                      <a:pt x="1629" y="2683"/>
                      <a:pt x="2190" y="3091"/>
                    </a:cubicBezTo>
                    <a:cubicBezTo>
                      <a:pt x="2329" y="3191"/>
                      <a:pt x="2509" y="3651"/>
                      <a:pt x="2790" y="3651"/>
                    </a:cubicBezTo>
                    <a:cubicBezTo>
                      <a:pt x="2818" y="3651"/>
                      <a:pt x="2847" y="3646"/>
                      <a:pt x="2877" y="3636"/>
                    </a:cubicBezTo>
                    <a:cubicBezTo>
                      <a:pt x="3204" y="3522"/>
                      <a:pt x="2561" y="2803"/>
                      <a:pt x="2463" y="2775"/>
                    </a:cubicBezTo>
                    <a:cubicBezTo>
                      <a:pt x="2463" y="2775"/>
                      <a:pt x="1809" y="1996"/>
                      <a:pt x="1706" y="1838"/>
                    </a:cubicBezTo>
                    <a:lnTo>
                      <a:pt x="1706" y="1838"/>
                    </a:lnTo>
                    <a:cubicBezTo>
                      <a:pt x="1706" y="1838"/>
                      <a:pt x="2310" y="2269"/>
                      <a:pt x="2512" y="2672"/>
                    </a:cubicBezTo>
                    <a:cubicBezTo>
                      <a:pt x="2616" y="2873"/>
                      <a:pt x="3079" y="3266"/>
                      <a:pt x="3139" y="3413"/>
                    </a:cubicBezTo>
                    <a:cubicBezTo>
                      <a:pt x="3163" y="3472"/>
                      <a:pt x="3221" y="3501"/>
                      <a:pt x="3277" y="3501"/>
                    </a:cubicBezTo>
                    <a:cubicBezTo>
                      <a:pt x="3361" y="3501"/>
                      <a:pt x="3439" y="3435"/>
                      <a:pt x="3384" y="3304"/>
                    </a:cubicBezTo>
                    <a:cubicBezTo>
                      <a:pt x="3286" y="3081"/>
                      <a:pt x="2948" y="2672"/>
                      <a:pt x="2948" y="2672"/>
                    </a:cubicBezTo>
                    <a:lnTo>
                      <a:pt x="2948" y="2672"/>
                    </a:lnTo>
                    <a:lnTo>
                      <a:pt x="3531" y="3320"/>
                    </a:lnTo>
                    <a:cubicBezTo>
                      <a:pt x="3531" y="3320"/>
                      <a:pt x="3614" y="3401"/>
                      <a:pt x="3713" y="3401"/>
                    </a:cubicBezTo>
                    <a:cubicBezTo>
                      <a:pt x="3748" y="3401"/>
                      <a:pt x="3784" y="3391"/>
                      <a:pt x="3820" y="3364"/>
                    </a:cubicBezTo>
                    <a:cubicBezTo>
                      <a:pt x="3896" y="3306"/>
                      <a:pt x="3759" y="3093"/>
                      <a:pt x="3599" y="2903"/>
                    </a:cubicBezTo>
                    <a:lnTo>
                      <a:pt x="3599" y="2903"/>
                    </a:lnTo>
                    <a:lnTo>
                      <a:pt x="3831" y="3130"/>
                    </a:lnTo>
                    <a:cubicBezTo>
                      <a:pt x="3831" y="3130"/>
                      <a:pt x="3963" y="3284"/>
                      <a:pt x="4048" y="3284"/>
                    </a:cubicBezTo>
                    <a:cubicBezTo>
                      <a:pt x="4068" y="3284"/>
                      <a:pt x="4085" y="3275"/>
                      <a:pt x="4098" y="3255"/>
                    </a:cubicBezTo>
                    <a:cubicBezTo>
                      <a:pt x="4144" y="3181"/>
                      <a:pt x="4133" y="2991"/>
                      <a:pt x="3955" y="2756"/>
                    </a:cubicBezTo>
                    <a:lnTo>
                      <a:pt x="3955" y="2756"/>
                    </a:lnTo>
                    <a:cubicBezTo>
                      <a:pt x="4036" y="2825"/>
                      <a:pt x="4113" y="2878"/>
                      <a:pt x="4161" y="2878"/>
                    </a:cubicBezTo>
                    <a:cubicBezTo>
                      <a:pt x="4176" y="2878"/>
                      <a:pt x="4187" y="2873"/>
                      <a:pt x="4196" y="2863"/>
                    </a:cubicBezTo>
                    <a:cubicBezTo>
                      <a:pt x="4196" y="2863"/>
                      <a:pt x="4326" y="2835"/>
                      <a:pt x="3765" y="2121"/>
                    </a:cubicBezTo>
                    <a:cubicBezTo>
                      <a:pt x="3765" y="2121"/>
                      <a:pt x="3002" y="1206"/>
                      <a:pt x="2474" y="857"/>
                    </a:cubicBezTo>
                    <a:cubicBezTo>
                      <a:pt x="1945" y="514"/>
                      <a:pt x="1994" y="411"/>
                      <a:pt x="2043" y="111"/>
                    </a:cubicBezTo>
                    <a:cubicBezTo>
                      <a:pt x="2043" y="111"/>
                      <a:pt x="1754" y="1"/>
                      <a:pt x="13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3"/>
              <p:cNvSpPr/>
              <p:nvPr/>
            </p:nvSpPr>
            <p:spPr>
              <a:xfrm>
                <a:off x="3056706" y="3695536"/>
                <a:ext cx="200259" cy="117189"/>
              </a:xfrm>
              <a:custGeom>
                <a:rect b="b" l="l" r="r" t="t"/>
                <a:pathLst>
                  <a:path extrusionOk="0" h="4637" w="7924">
                    <a:moveTo>
                      <a:pt x="5970" y="1"/>
                    </a:moveTo>
                    <a:cubicBezTo>
                      <a:pt x="4955" y="1"/>
                      <a:pt x="4725" y="801"/>
                      <a:pt x="4725" y="801"/>
                    </a:cubicBezTo>
                    <a:cubicBezTo>
                      <a:pt x="4725" y="801"/>
                      <a:pt x="4332" y="1387"/>
                      <a:pt x="4594" y="1387"/>
                    </a:cubicBezTo>
                    <a:cubicBezTo>
                      <a:pt x="4630" y="1387"/>
                      <a:pt x="4678" y="1376"/>
                      <a:pt x="4741" y="1351"/>
                    </a:cubicBezTo>
                    <a:cubicBezTo>
                      <a:pt x="4823" y="1319"/>
                      <a:pt x="4902" y="1304"/>
                      <a:pt x="4977" y="1304"/>
                    </a:cubicBezTo>
                    <a:cubicBezTo>
                      <a:pt x="5381" y="1304"/>
                      <a:pt x="5675" y="1750"/>
                      <a:pt x="5716" y="2376"/>
                    </a:cubicBezTo>
                    <a:cubicBezTo>
                      <a:pt x="5760" y="3111"/>
                      <a:pt x="5291" y="2850"/>
                      <a:pt x="4741" y="3525"/>
                    </a:cubicBezTo>
                    <a:cubicBezTo>
                      <a:pt x="4475" y="3855"/>
                      <a:pt x="4307" y="3939"/>
                      <a:pt x="4204" y="3939"/>
                    </a:cubicBezTo>
                    <a:cubicBezTo>
                      <a:pt x="4166" y="3939"/>
                      <a:pt x="4136" y="3927"/>
                      <a:pt x="4114" y="3912"/>
                    </a:cubicBezTo>
                    <a:lnTo>
                      <a:pt x="4114" y="3841"/>
                    </a:lnTo>
                    <a:cubicBezTo>
                      <a:pt x="4109" y="3858"/>
                      <a:pt x="4098" y="3874"/>
                      <a:pt x="4087" y="3885"/>
                    </a:cubicBezTo>
                    <a:cubicBezTo>
                      <a:pt x="4076" y="3874"/>
                      <a:pt x="4065" y="3858"/>
                      <a:pt x="4060" y="3841"/>
                    </a:cubicBezTo>
                    <a:lnTo>
                      <a:pt x="4060" y="3912"/>
                    </a:lnTo>
                    <a:cubicBezTo>
                      <a:pt x="4038" y="3927"/>
                      <a:pt x="4008" y="3939"/>
                      <a:pt x="3970" y="3939"/>
                    </a:cubicBezTo>
                    <a:cubicBezTo>
                      <a:pt x="3867" y="3939"/>
                      <a:pt x="3698" y="3855"/>
                      <a:pt x="3428" y="3525"/>
                    </a:cubicBezTo>
                    <a:cubicBezTo>
                      <a:pt x="2877" y="2855"/>
                      <a:pt x="2409" y="3117"/>
                      <a:pt x="2452" y="2381"/>
                    </a:cubicBezTo>
                    <a:cubicBezTo>
                      <a:pt x="2494" y="1754"/>
                      <a:pt x="2789" y="1311"/>
                      <a:pt x="3195" y="1311"/>
                    </a:cubicBezTo>
                    <a:cubicBezTo>
                      <a:pt x="3269" y="1311"/>
                      <a:pt x="3347" y="1326"/>
                      <a:pt x="3428" y="1357"/>
                    </a:cubicBezTo>
                    <a:cubicBezTo>
                      <a:pt x="3491" y="1382"/>
                      <a:pt x="3539" y="1393"/>
                      <a:pt x="3574" y="1393"/>
                    </a:cubicBezTo>
                    <a:cubicBezTo>
                      <a:pt x="3836" y="1393"/>
                      <a:pt x="3444" y="806"/>
                      <a:pt x="3444" y="806"/>
                    </a:cubicBezTo>
                    <a:cubicBezTo>
                      <a:pt x="3444" y="806"/>
                      <a:pt x="3332" y="89"/>
                      <a:pt x="2574" y="89"/>
                    </a:cubicBezTo>
                    <a:cubicBezTo>
                      <a:pt x="2330" y="89"/>
                      <a:pt x="2019" y="163"/>
                      <a:pt x="1624" y="360"/>
                    </a:cubicBezTo>
                    <a:cubicBezTo>
                      <a:pt x="0" y="1161"/>
                      <a:pt x="507" y="2087"/>
                      <a:pt x="1292" y="2506"/>
                    </a:cubicBezTo>
                    <a:cubicBezTo>
                      <a:pt x="2076" y="2926"/>
                      <a:pt x="1777" y="2959"/>
                      <a:pt x="2033" y="3422"/>
                    </a:cubicBezTo>
                    <a:cubicBezTo>
                      <a:pt x="2143" y="3621"/>
                      <a:pt x="2238" y="3651"/>
                      <a:pt x="2342" y="3651"/>
                    </a:cubicBezTo>
                    <a:cubicBezTo>
                      <a:pt x="2386" y="3651"/>
                      <a:pt x="2431" y="3646"/>
                      <a:pt x="2479" y="3646"/>
                    </a:cubicBezTo>
                    <a:cubicBezTo>
                      <a:pt x="2582" y="3646"/>
                      <a:pt x="2700" y="3670"/>
                      <a:pt x="2850" y="3820"/>
                    </a:cubicBezTo>
                    <a:cubicBezTo>
                      <a:pt x="3221" y="4190"/>
                      <a:pt x="3559" y="4610"/>
                      <a:pt x="4060" y="4637"/>
                    </a:cubicBezTo>
                    <a:lnTo>
                      <a:pt x="4114" y="4637"/>
                    </a:lnTo>
                    <a:cubicBezTo>
                      <a:pt x="4621" y="4610"/>
                      <a:pt x="4953" y="4190"/>
                      <a:pt x="5324" y="3814"/>
                    </a:cubicBezTo>
                    <a:cubicBezTo>
                      <a:pt x="5474" y="3664"/>
                      <a:pt x="5592" y="3640"/>
                      <a:pt x="5695" y="3640"/>
                    </a:cubicBezTo>
                    <a:cubicBezTo>
                      <a:pt x="5743" y="3640"/>
                      <a:pt x="5789" y="3646"/>
                      <a:pt x="5832" y="3646"/>
                    </a:cubicBezTo>
                    <a:cubicBezTo>
                      <a:pt x="5936" y="3646"/>
                      <a:pt x="6031" y="3616"/>
                      <a:pt x="6141" y="3416"/>
                    </a:cubicBezTo>
                    <a:cubicBezTo>
                      <a:pt x="6397" y="2953"/>
                      <a:pt x="6354" y="2719"/>
                      <a:pt x="7139" y="2299"/>
                    </a:cubicBezTo>
                    <a:cubicBezTo>
                      <a:pt x="7923" y="1880"/>
                      <a:pt x="7678" y="436"/>
                      <a:pt x="6801" y="147"/>
                    </a:cubicBezTo>
                    <a:cubicBezTo>
                      <a:pt x="6478" y="43"/>
                      <a:pt x="6203" y="1"/>
                      <a:pt x="597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3"/>
              <p:cNvSpPr/>
              <p:nvPr/>
            </p:nvSpPr>
            <p:spPr>
              <a:xfrm>
                <a:off x="3147864" y="3709992"/>
                <a:ext cx="25500" cy="16402"/>
              </a:xfrm>
              <a:custGeom>
                <a:rect b="b" l="l" r="r" t="t"/>
                <a:pathLst>
                  <a:path extrusionOk="0" h="649" w="1009">
                    <a:moveTo>
                      <a:pt x="126" y="0"/>
                    </a:moveTo>
                    <a:cubicBezTo>
                      <a:pt x="55" y="0"/>
                      <a:pt x="1" y="55"/>
                      <a:pt x="1" y="120"/>
                    </a:cubicBezTo>
                    <a:lnTo>
                      <a:pt x="1" y="529"/>
                    </a:lnTo>
                    <a:cubicBezTo>
                      <a:pt x="1" y="594"/>
                      <a:pt x="55" y="648"/>
                      <a:pt x="126" y="648"/>
                    </a:cubicBezTo>
                    <a:lnTo>
                      <a:pt x="889" y="648"/>
                    </a:lnTo>
                    <a:cubicBezTo>
                      <a:pt x="954" y="648"/>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3"/>
              <p:cNvSpPr/>
              <p:nvPr/>
            </p:nvSpPr>
            <p:spPr>
              <a:xfrm>
                <a:off x="3147864" y="3704483"/>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3"/>
              <p:cNvSpPr/>
              <p:nvPr/>
            </p:nvSpPr>
            <p:spPr>
              <a:xfrm>
                <a:off x="3147864" y="3688081"/>
                <a:ext cx="25500" cy="16427"/>
              </a:xfrm>
              <a:custGeom>
                <a:rect b="b" l="l" r="r" t="t"/>
                <a:pathLst>
                  <a:path extrusionOk="0" h="650" w="1009">
                    <a:moveTo>
                      <a:pt x="120"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3"/>
              <p:cNvSpPr/>
              <p:nvPr/>
            </p:nvSpPr>
            <p:spPr>
              <a:xfrm>
                <a:off x="3147864" y="3682572"/>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3"/>
              <p:cNvSpPr/>
              <p:nvPr/>
            </p:nvSpPr>
            <p:spPr>
              <a:xfrm>
                <a:off x="3147864" y="3666195"/>
                <a:ext cx="25500" cy="16402"/>
              </a:xfrm>
              <a:custGeom>
                <a:rect b="b" l="l" r="r" t="t"/>
                <a:pathLst>
                  <a:path extrusionOk="0" h="649" w="1009">
                    <a:moveTo>
                      <a:pt x="120" y="0"/>
                    </a:moveTo>
                    <a:cubicBezTo>
                      <a:pt x="55" y="0"/>
                      <a:pt x="1" y="55"/>
                      <a:pt x="1" y="120"/>
                    </a:cubicBezTo>
                    <a:lnTo>
                      <a:pt x="1" y="523"/>
                    </a:lnTo>
                    <a:cubicBezTo>
                      <a:pt x="1" y="594"/>
                      <a:pt x="55" y="649"/>
                      <a:pt x="120" y="649"/>
                    </a:cubicBezTo>
                    <a:lnTo>
                      <a:pt x="883" y="649"/>
                    </a:lnTo>
                    <a:cubicBezTo>
                      <a:pt x="954" y="649"/>
                      <a:pt x="1009" y="594"/>
                      <a:pt x="1009" y="523"/>
                    </a:cubicBezTo>
                    <a:lnTo>
                      <a:pt x="1009" y="120"/>
                    </a:lnTo>
                    <a:cubicBezTo>
                      <a:pt x="1009" y="55"/>
                      <a:pt x="954" y="0"/>
                      <a:pt x="8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3"/>
              <p:cNvSpPr/>
              <p:nvPr/>
            </p:nvSpPr>
            <p:spPr>
              <a:xfrm>
                <a:off x="3147738" y="3660686"/>
                <a:ext cx="25500" cy="5535"/>
              </a:xfrm>
              <a:custGeom>
                <a:rect b="b" l="l" r="r" t="t"/>
                <a:pathLst>
                  <a:path extrusionOk="0" h="219" w="1009">
                    <a:moveTo>
                      <a:pt x="115" y="0"/>
                    </a:moveTo>
                    <a:cubicBezTo>
                      <a:pt x="49" y="0"/>
                      <a:pt x="0" y="49"/>
                      <a:pt x="6" y="109"/>
                    </a:cubicBezTo>
                    <a:cubicBezTo>
                      <a:pt x="6" y="169"/>
                      <a:pt x="55" y="218"/>
                      <a:pt x="115"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3"/>
              <p:cNvSpPr/>
              <p:nvPr/>
            </p:nvSpPr>
            <p:spPr>
              <a:xfrm>
                <a:off x="3147864" y="3644284"/>
                <a:ext cx="25500" cy="16427"/>
              </a:xfrm>
              <a:custGeom>
                <a:rect b="b" l="l" r="r" t="t"/>
                <a:pathLst>
                  <a:path extrusionOk="0" h="650" w="1009">
                    <a:moveTo>
                      <a:pt x="892" y="0"/>
                    </a:moveTo>
                    <a:cubicBezTo>
                      <a:pt x="889" y="0"/>
                      <a:pt x="886" y="1"/>
                      <a:pt x="883" y="1"/>
                    </a:cubicBezTo>
                    <a:lnTo>
                      <a:pt x="120" y="1"/>
                    </a:lnTo>
                    <a:cubicBezTo>
                      <a:pt x="50" y="1"/>
                      <a:pt x="1" y="55"/>
                      <a:pt x="1" y="121"/>
                    </a:cubicBezTo>
                    <a:lnTo>
                      <a:pt x="1" y="524"/>
                    </a:lnTo>
                    <a:cubicBezTo>
                      <a:pt x="1" y="595"/>
                      <a:pt x="55" y="649"/>
                      <a:pt x="120" y="649"/>
                    </a:cubicBezTo>
                    <a:lnTo>
                      <a:pt x="883" y="649"/>
                    </a:lnTo>
                    <a:cubicBezTo>
                      <a:pt x="954" y="644"/>
                      <a:pt x="1009" y="589"/>
                      <a:pt x="1009" y="524"/>
                    </a:cubicBezTo>
                    <a:lnTo>
                      <a:pt x="1003" y="121"/>
                    </a:lnTo>
                    <a:cubicBezTo>
                      <a:pt x="1003" y="53"/>
                      <a:pt x="954" y="0"/>
                      <a:pt x="8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3"/>
              <p:cNvSpPr/>
              <p:nvPr/>
            </p:nvSpPr>
            <p:spPr>
              <a:xfrm>
                <a:off x="3147738" y="3638774"/>
                <a:ext cx="25500" cy="5535"/>
              </a:xfrm>
              <a:custGeom>
                <a:rect b="b" l="l" r="r" t="t"/>
                <a:pathLst>
                  <a:path extrusionOk="0" h="219" w="1009">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3"/>
              <p:cNvSpPr/>
              <p:nvPr/>
            </p:nvSpPr>
            <p:spPr>
              <a:xfrm>
                <a:off x="3147738" y="3622272"/>
                <a:ext cx="25500" cy="16528"/>
              </a:xfrm>
              <a:custGeom>
                <a:rect b="b" l="l" r="r" t="t"/>
                <a:pathLst>
                  <a:path extrusionOk="0" h="654" w="1009">
                    <a:moveTo>
                      <a:pt x="888" y="0"/>
                    </a:moveTo>
                    <a:lnTo>
                      <a:pt x="125" y="5"/>
                    </a:lnTo>
                    <a:cubicBezTo>
                      <a:pt x="55" y="5"/>
                      <a:pt x="0" y="60"/>
                      <a:pt x="0" y="125"/>
                    </a:cubicBezTo>
                    <a:lnTo>
                      <a:pt x="6" y="529"/>
                    </a:lnTo>
                    <a:cubicBezTo>
                      <a:pt x="6" y="599"/>
                      <a:pt x="60" y="654"/>
                      <a:pt x="125" y="654"/>
                    </a:cubicBezTo>
                    <a:lnTo>
                      <a:pt x="888" y="648"/>
                    </a:lnTo>
                    <a:cubicBezTo>
                      <a:pt x="954" y="648"/>
                      <a:pt x="1008" y="594"/>
                      <a:pt x="1008" y="529"/>
                    </a:cubicBezTo>
                    <a:lnTo>
                      <a:pt x="1008" y="125"/>
                    </a:lnTo>
                    <a:cubicBezTo>
                      <a:pt x="1008" y="55"/>
                      <a:pt x="954" y="0"/>
                      <a:pt x="8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3"/>
              <p:cNvSpPr/>
              <p:nvPr/>
            </p:nvSpPr>
            <p:spPr>
              <a:xfrm>
                <a:off x="3147738" y="3616888"/>
                <a:ext cx="25500" cy="5535"/>
              </a:xfrm>
              <a:custGeom>
                <a:rect b="b" l="l" r="r" t="t"/>
                <a:pathLst>
                  <a:path extrusionOk="0" h="219" w="1009">
                    <a:moveTo>
                      <a:pt x="109" y="1"/>
                    </a:moveTo>
                    <a:cubicBezTo>
                      <a:pt x="49" y="1"/>
                      <a:pt x="0" y="50"/>
                      <a:pt x="0" y="109"/>
                    </a:cubicBezTo>
                    <a:cubicBezTo>
                      <a:pt x="0" y="169"/>
                      <a:pt x="49" y="218"/>
                      <a:pt x="109" y="218"/>
                    </a:cubicBezTo>
                    <a:lnTo>
                      <a:pt x="899" y="218"/>
                    </a:lnTo>
                    <a:cubicBezTo>
                      <a:pt x="959" y="218"/>
                      <a:pt x="1008" y="169"/>
                      <a:pt x="1008" y="109"/>
                    </a:cubicBezTo>
                    <a:cubicBezTo>
                      <a:pt x="1008" y="44"/>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3"/>
              <p:cNvSpPr/>
              <p:nvPr/>
            </p:nvSpPr>
            <p:spPr>
              <a:xfrm>
                <a:off x="3147738" y="3600360"/>
                <a:ext cx="25500" cy="16427"/>
              </a:xfrm>
              <a:custGeom>
                <a:rect b="b" l="l" r="r" t="t"/>
                <a:pathLst>
                  <a:path extrusionOk="0" h="650" w="1009">
                    <a:moveTo>
                      <a:pt x="120" y="1"/>
                    </a:moveTo>
                    <a:cubicBezTo>
                      <a:pt x="55" y="1"/>
                      <a:pt x="0" y="55"/>
                      <a:pt x="0" y="126"/>
                    </a:cubicBezTo>
                    <a:lnTo>
                      <a:pt x="0" y="529"/>
                    </a:lnTo>
                    <a:cubicBezTo>
                      <a:pt x="0" y="595"/>
                      <a:pt x="55" y="649"/>
                      <a:pt x="125" y="649"/>
                    </a:cubicBezTo>
                    <a:lnTo>
                      <a:pt x="888" y="649"/>
                    </a:lnTo>
                    <a:cubicBezTo>
                      <a:pt x="954" y="649"/>
                      <a:pt x="1008" y="595"/>
                      <a:pt x="1008" y="529"/>
                    </a:cubicBezTo>
                    <a:lnTo>
                      <a:pt x="1008" y="126"/>
                    </a:lnTo>
                    <a:cubicBezTo>
                      <a:pt x="1008" y="55"/>
                      <a:pt x="954" y="1"/>
                      <a:pt x="8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3"/>
              <p:cNvSpPr/>
              <p:nvPr/>
            </p:nvSpPr>
            <p:spPr>
              <a:xfrm>
                <a:off x="3147738" y="3595002"/>
                <a:ext cx="25500" cy="5535"/>
              </a:xfrm>
              <a:custGeom>
                <a:rect b="b" l="l" r="r" t="t"/>
                <a:pathLst>
                  <a:path extrusionOk="0" h="219" w="1009">
                    <a:moveTo>
                      <a:pt x="109" y="0"/>
                    </a:moveTo>
                    <a:cubicBezTo>
                      <a:pt x="49" y="0"/>
                      <a:pt x="0" y="49"/>
                      <a:pt x="0" y="109"/>
                    </a:cubicBezTo>
                    <a:cubicBezTo>
                      <a:pt x="0" y="169"/>
                      <a:pt x="49" y="218"/>
                      <a:pt x="109"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3"/>
              <p:cNvSpPr/>
              <p:nvPr/>
            </p:nvSpPr>
            <p:spPr>
              <a:xfrm>
                <a:off x="3147738" y="3578474"/>
                <a:ext cx="25500" cy="16402"/>
              </a:xfrm>
              <a:custGeom>
                <a:rect b="b" l="l" r="r" t="t"/>
                <a:pathLst>
                  <a:path extrusionOk="0" h="649" w="1009">
                    <a:moveTo>
                      <a:pt x="120" y="0"/>
                    </a:moveTo>
                    <a:cubicBezTo>
                      <a:pt x="55" y="0"/>
                      <a:pt x="0" y="55"/>
                      <a:pt x="0" y="126"/>
                    </a:cubicBezTo>
                    <a:lnTo>
                      <a:pt x="0" y="529"/>
                    </a:lnTo>
                    <a:cubicBezTo>
                      <a:pt x="0" y="594"/>
                      <a:pt x="55" y="649"/>
                      <a:pt x="125" y="649"/>
                    </a:cubicBezTo>
                    <a:lnTo>
                      <a:pt x="888" y="649"/>
                    </a:lnTo>
                    <a:cubicBezTo>
                      <a:pt x="954" y="649"/>
                      <a:pt x="1008" y="594"/>
                      <a:pt x="1008" y="529"/>
                    </a:cubicBezTo>
                    <a:lnTo>
                      <a:pt x="1008" y="126"/>
                    </a:lnTo>
                    <a:cubicBezTo>
                      <a:pt x="1008" y="55"/>
                      <a:pt x="954" y="0"/>
                      <a:pt x="8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3"/>
              <p:cNvSpPr/>
              <p:nvPr/>
            </p:nvSpPr>
            <p:spPr>
              <a:xfrm>
                <a:off x="3147738" y="3573091"/>
                <a:ext cx="25500" cy="5408"/>
              </a:xfrm>
              <a:custGeom>
                <a:rect b="b" l="l" r="r" t="t"/>
                <a:pathLst>
                  <a:path extrusionOk="0" h="214" w="1009">
                    <a:moveTo>
                      <a:pt x="109" y="1"/>
                    </a:moveTo>
                    <a:cubicBezTo>
                      <a:pt x="49" y="1"/>
                      <a:pt x="0" y="44"/>
                      <a:pt x="0" y="110"/>
                    </a:cubicBezTo>
                    <a:cubicBezTo>
                      <a:pt x="0" y="170"/>
                      <a:pt x="49" y="213"/>
                      <a:pt x="109" y="213"/>
                    </a:cubicBezTo>
                    <a:lnTo>
                      <a:pt x="899" y="213"/>
                    </a:lnTo>
                    <a:cubicBezTo>
                      <a:pt x="902" y="213"/>
                      <a:pt x="905" y="214"/>
                      <a:pt x="907" y="214"/>
                    </a:cubicBezTo>
                    <a:cubicBezTo>
                      <a:pt x="963" y="214"/>
                      <a:pt x="1007" y="163"/>
                      <a:pt x="1008" y="107"/>
                    </a:cubicBezTo>
                    <a:lnTo>
                      <a:pt x="1008" y="107"/>
                    </a:lnTo>
                    <a:cubicBezTo>
                      <a:pt x="1008" y="108"/>
                      <a:pt x="1008" y="109"/>
                      <a:pt x="1008" y="110"/>
                    </a:cubicBezTo>
                    <a:lnTo>
                      <a:pt x="1008" y="104"/>
                    </a:lnTo>
                    <a:cubicBezTo>
                      <a:pt x="1008" y="105"/>
                      <a:pt x="1008" y="106"/>
                      <a:pt x="1008" y="107"/>
                    </a:cubicBezTo>
                    <a:lnTo>
                      <a:pt x="1008" y="107"/>
                    </a:lnTo>
                    <a:cubicBezTo>
                      <a:pt x="1007" y="43"/>
                      <a:pt x="958"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3"/>
              <p:cNvSpPr/>
              <p:nvPr/>
            </p:nvSpPr>
            <p:spPr>
              <a:xfrm>
                <a:off x="3147738" y="3556563"/>
                <a:ext cx="25500" cy="16427"/>
              </a:xfrm>
              <a:custGeom>
                <a:rect b="b" l="l" r="r" t="t"/>
                <a:pathLst>
                  <a:path extrusionOk="0" h="650" w="1009">
                    <a:moveTo>
                      <a:pt x="120" y="1"/>
                    </a:moveTo>
                    <a:cubicBezTo>
                      <a:pt x="55" y="1"/>
                      <a:pt x="0" y="55"/>
                      <a:pt x="0" y="126"/>
                    </a:cubicBezTo>
                    <a:lnTo>
                      <a:pt x="0" y="529"/>
                    </a:lnTo>
                    <a:cubicBezTo>
                      <a:pt x="0" y="595"/>
                      <a:pt x="55" y="649"/>
                      <a:pt x="120" y="649"/>
                    </a:cubicBezTo>
                    <a:lnTo>
                      <a:pt x="888" y="649"/>
                    </a:lnTo>
                    <a:cubicBezTo>
                      <a:pt x="954" y="649"/>
                      <a:pt x="1008" y="595"/>
                      <a:pt x="1008" y="529"/>
                    </a:cubicBezTo>
                    <a:lnTo>
                      <a:pt x="1008" y="121"/>
                    </a:lnTo>
                    <a:cubicBezTo>
                      <a:pt x="1008" y="55"/>
                      <a:pt x="954" y="1"/>
                      <a:pt x="8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3"/>
              <p:cNvSpPr/>
              <p:nvPr/>
            </p:nvSpPr>
            <p:spPr>
              <a:xfrm>
                <a:off x="3147738" y="3551054"/>
                <a:ext cx="25500" cy="5535"/>
              </a:xfrm>
              <a:custGeom>
                <a:rect b="b" l="l" r="r" t="t"/>
                <a:pathLst>
                  <a:path extrusionOk="0" h="219" w="1009">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3"/>
              <p:cNvSpPr/>
              <p:nvPr/>
            </p:nvSpPr>
            <p:spPr>
              <a:xfrm>
                <a:off x="3147738" y="3534677"/>
                <a:ext cx="25500" cy="16402"/>
              </a:xfrm>
              <a:custGeom>
                <a:rect b="b" l="l" r="r" t="t"/>
                <a:pathLst>
                  <a:path extrusionOk="0" h="649" w="1009">
                    <a:moveTo>
                      <a:pt x="120" y="0"/>
                    </a:moveTo>
                    <a:cubicBezTo>
                      <a:pt x="55" y="0"/>
                      <a:pt x="0" y="55"/>
                      <a:pt x="0" y="126"/>
                    </a:cubicBezTo>
                    <a:lnTo>
                      <a:pt x="0" y="529"/>
                    </a:lnTo>
                    <a:cubicBezTo>
                      <a:pt x="0" y="594"/>
                      <a:pt x="55" y="649"/>
                      <a:pt x="120" y="649"/>
                    </a:cubicBezTo>
                    <a:lnTo>
                      <a:pt x="883" y="649"/>
                    </a:lnTo>
                    <a:cubicBezTo>
                      <a:pt x="954" y="649"/>
                      <a:pt x="1008" y="594"/>
                      <a:pt x="1008" y="529"/>
                    </a:cubicBezTo>
                    <a:lnTo>
                      <a:pt x="1008" y="120"/>
                    </a:lnTo>
                    <a:cubicBezTo>
                      <a:pt x="1008" y="55"/>
                      <a:pt x="954" y="0"/>
                      <a:pt x="8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3"/>
              <p:cNvSpPr/>
              <p:nvPr/>
            </p:nvSpPr>
            <p:spPr>
              <a:xfrm>
                <a:off x="3147586" y="3529168"/>
                <a:ext cx="25500" cy="5535"/>
              </a:xfrm>
              <a:custGeom>
                <a:rect b="b" l="l" r="r" t="t"/>
                <a:pathLst>
                  <a:path extrusionOk="0" h="219" w="1009">
                    <a:moveTo>
                      <a:pt x="110" y="1"/>
                    </a:moveTo>
                    <a:cubicBezTo>
                      <a:pt x="50" y="1"/>
                      <a:pt x="1" y="50"/>
                      <a:pt x="1" y="109"/>
                    </a:cubicBezTo>
                    <a:cubicBezTo>
                      <a:pt x="1" y="169"/>
                      <a:pt x="50" y="218"/>
                      <a:pt x="110" y="218"/>
                    </a:cubicBezTo>
                    <a:lnTo>
                      <a:pt x="900" y="218"/>
                    </a:lnTo>
                    <a:cubicBezTo>
                      <a:pt x="960" y="218"/>
                      <a:pt x="1009" y="169"/>
                      <a:pt x="1009" y="109"/>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3"/>
              <p:cNvSpPr/>
              <p:nvPr/>
            </p:nvSpPr>
            <p:spPr>
              <a:xfrm>
                <a:off x="3147586" y="3512791"/>
                <a:ext cx="25500" cy="16402"/>
              </a:xfrm>
              <a:custGeom>
                <a:rect b="b" l="l" r="r" t="t"/>
                <a:pathLst>
                  <a:path extrusionOk="0" h="649" w="1009">
                    <a:moveTo>
                      <a:pt x="126" y="0"/>
                    </a:moveTo>
                    <a:cubicBezTo>
                      <a:pt x="55" y="0"/>
                      <a:pt x="1" y="55"/>
                      <a:pt x="1" y="120"/>
                    </a:cubicBezTo>
                    <a:lnTo>
                      <a:pt x="6" y="529"/>
                    </a:lnTo>
                    <a:cubicBezTo>
                      <a:pt x="6" y="594"/>
                      <a:pt x="61" y="649"/>
                      <a:pt x="126" y="649"/>
                    </a:cubicBezTo>
                    <a:lnTo>
                      <a:pt x="889" y="649"/>
                    </a:lnTo>
                    <a:cubicBezTo>
                      <a:pt x="960"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3"/>
              <p:cNvSpPr/>
              <p:nvPr/>
            </p:nvSpPr>
            <p:spPr>
              <a:xfrm>
                <a:off x="3147586" y="3507282"/>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3"/>
              <p:cNvSpPr/>
              <p:nvPr/>
            </p:nvSpPr>
            <p:spPr>
              <a:xfrm>
                <a:off x="3147586" y="3490880"/>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3"/>
              <p:cNvSpPr/>
              <p:nvPr/>
            </p:nvSpPr>
            <p:spPr>
              <a:xfrm>
                <a:off x="3147586" y="3485370"/>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3"/>
              <p:cNvSpPr/>
              <p:nvPr/>
            </p:nvSpPr>
            <p:spPr>
              <a:xfrm>
                <a:off x="3147586" y="3468994"/>
                <a:ext cx="25500" cy="16402"/>
              </a:xfrm>
              <a:custGeom>
                <a:rect b="b" l="l" r="r" t="t"/>
                <a:pathLst>
                  <a:path extrusionOk="0" h="649" w="1009">
                    <a:moveTo>
                      <a:pt x="121"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3"/>
              <p:cNvSpPr/>
              <p:nvPr/>
            </p:nvSpPr>
            <p:spPr>
              <a:xfrm>
                <a:off x="3147586" y="3463484"/>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3"/>
              <p:cNvSpPr/>
              <p:nvPr/>
            </p:nvSpPr>
            <p:spPr>
              <a:xfrm>
                <a:off x="3147586" y="3447083"/>
                <a:ext cx="25500" cy="16427"/>
              </a:xfrm>
              <a:custGeom>
                <a:rect b="b" l="l" r="r" t="t"/>
                <a:pathLst>
                  <a:path extrusionOk="0" h="650" w="1009">
                    <a:moveTo>
                      <a:pt x="893" y="1"/>
                    </a:moveTo>
                    <a:cubicBezTo>
                      <a:pt x="890" y="1"/>
                      <a:pt x="887" y="1"/>
                      <a:pt x="883" y="1"/>
                    </a:cubicBezTo>
                    <a:lnTo>
                      <a:pt x="121" y="1"/>
                    </a:lnTo>
                    <a:cubicBezTo>
                      <a:pt x="55" y="1"/>
                      <a:pt x="1" y="55"/>
                      <a:pt x="1" y="121"/>
                    </a:cubicBezTo>
                    <a:lnTo>
                      <a:pt x="1" y="524"/>
                    </a:lnTo>
                    <a:cubicBezTo>
                      <a:pt x="1" y="595"/>
                      <a:pt x="55" y="649"/>
                      <a:pt x="121" y="649"/>
                    </a:cubicBezTo>
                    <a:lnTo>
                      <a:pt x="889" y="649"/>
                    </a:lnTo>
                    <a:cubicBezTo>
                      <a:pt x="954" y="644"/>
                      <a:pt x="1009" y="595"/>
                      <a:pt x="1009" y="524"/>
                    </a:cubicBezTo>
                    <a:lnTo>
                      <a:pt x="1009" y="121"/>
                    </a:lnTo>
                    <a:cubicBezTo>
                      <a:pt x="1009" y="53"/>
                      <a:pt x="959" y="1"/>
                      <a:pt x="8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3"/>
              <p:cNvSpPr/>
              <p:nvPr/>
            </p:nvSpPr>
            <p:spPr>
              <a:xfrm>
                <a:off x="3147586" y="3441573"/>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3"/>
              <p:cNvSpPr/>
              <p:nvPr/>
            </p:nvSpPr>
            <p:spPr>
              <a:xfrm>
                <a:off x="3147586" y="3425197"/>
                <a:ext cx="25500" cy="16402"/>
              </a:xfrm>
              <a:custGeom>
                <a:rect b="b" l="l" r="r" t="t"/>
                <a:pathLst>
                  <a:path extrusionOk="0" h="649" w="1009">
                    <a:moveTo>
                      <a:pt x="893" y="0"/>
                    </a:moveTo>
                    <a:cubicBezTo>
                      <a:pt x="890" y="0"/>
                      <a:pt x="887" y="0"/>
                      <a:pt x="883" y="1"/>
                    </a:cubicBezTo>
                    <a:lnTo>
                      <a:pt x="121" y="1"/>
                    </a:lnTo>
                    <a:cubicBezTo>
                      <a:pt x="55" y="1"/>
                      <a:pt x="1" y="55"/>
                      <a:pt x="1" y="120"/>
                    </a:cubicBezTo>
                    <a:lnTo>
                      <a:pt x="1" y="524"/>
                    </a:lnTo>
                    <a:cubicBezTo>
                      <a:pt x="1" y="594"/>
                      <a:pt x="55" y="649"/>
                      <a:pt x="121" y="649"/>
                    </a:cubicBezTo>
                    <a:lnTo>
                      <a:pt x="883" y="649"/>
                    </a:lnTo>
                    <a:cubicBezTo>
                      <a:pt x="954" y="644"/>
                      <a:pt x="1009" y="594"/>
                      <a:pt x="1009" y="524"/>
                    </a:cubicBezTo>
                    <a:lnTo>
                      <a:pt x="1009" y="120"/>
                    </a:lnTo>
                    <a:cubicBezTo>
                      <a:pt x="1009" y="53"/>
                      <a:pt x="959" y="0"/>
                      <a:pt x="89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3"/>
              <p:cNvSpPr/>
              <p:nvPr/>
            </p:nvSpPr>
            <p:spPr>
              <a:xfrm>
                <a:off x="3147460" y="3419687"/>
                <a:ext cx="25500" cy="5535"/>
              </a:xfrm>
              <a:custGeom>
                <a:rect b="b" l="l" r="r" t="t"/>
                <a:pathLst>
                  <a:path extrusionOk="0" h="219" w="1009">
                    <a:moveTo>
                      <a:pt x="109" y="1"/>
                    </a:moveTo>
                    <a:cubicBezTo>
                      <a:pt x="49" y="1"/>
                      <a:pt x="0" y="50"/>
                      <a:pt x="0" y="110"/>
                    </a:cubicBezTo>
                    <a:cubicBezTo>
                      <a:pt x="0" y="169"/>
                      <a:pt x="49" y="219"/>
                      <a:pt x="115" y="219"/>
                    </a:cubicBezTo>
                    <a:lnTo>
                      <a:pt x="899" y="219"/>
                    </a:lnTo>
                    <a:cubicBezTo>
                      <a:pt x="959" y="219"/>
                      <a:pt x="1008" y="169"/>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3"/>
              <p:cNvSpPr/>
              <p:nvPr/>
            </p:nvSpPr>
            <p:spPr>
              <a:xfrm>
                <a:off x="3147586" y="3403159"/>
                <a:ext cx="25500" cy="16553"/>
              </a:xfrm>
              <a:custGeom>
                <a:rect b="b" l="l" r="r" t="t"/>
                <a:pathLst>
                  <a:path extrusionOk="0" h="655" w="1009">
                    <a:moveTo>
                      <a:pt x="883" y="1"/>
                    </a:moveTo>
                    <a:lnTo>
                      <a:pt x="121" y="6"/>
                    </a:lnTo>
                    <a:cubicBezTo>
                      <a:pt x="50" y="6"/>
                      <a:pt x="1" y="61"/>
                      <a:pt x="1" y="126"/>
                    </a:cubicBezTo>
                    <a:lnTo>
                      <a:pt x="1" y="529"/>
                    </a:lnTo>
                    <a:cubicBezTo>
                      <a:pt x="1" y="600"/>
                      <a:pt x="55" y="655"/>
                      <a:pt x="121" y="655"/>
                    </a:cubicBezTo>
                    <a:lnTo>
                      <a:pt x="883" y="649"/>
                    </a:lnTo>
                    <a:cubicBezTo>
                      <a:pt x="954" y="649"/>
                      <a:pt x="1009" y="595"/>
                      <a:pt x="1003" y="529"/>
                    </a:cubicBezTo>
                    <a:lnTo>
                      <a:pt x="1003" y="126"/>
                    </a:lnTo>
                    <a:cubicBezTo>
                      <a:pt x="1003" y="55"/>
                      <a:pt x="949" y="1"/>
                      <a:pt x="8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3"/>
              <p:cNvSpPr/>
              <p:nvPr/>
            </p:nvSpPr>
            <p:spPr>
              <a:xfrm>
                <a:off x="3173339" y="3692757"/>
                <a:ext cx="9401" cy="7203"/>
              </a:xfrm>
              <a:custGeom>
                <a:rect b="b" l="l" r="r" t="t"/>
                <a:pathLst>
                  <a:path extrusionOk="0" h="285" w="372">
                    <a:moveTo>
                      <a:pt x="1" y="1"/>
                    </a:moveTo>
                    <a:lnTo>
                      <a:pt x="1" y="284"/>
                    </a:lnTo>
                    <a:lnTo>
                      <a:pt x="246" y="284"/>
                    </a:lnTo>
                    <a:cubicBezTo>
                      <a:pt x="311" y="284"/>
                      <a:pt x="371" y="224"/>
                      <a:pt x="371" y="159"/>
                    </a:cubicBezTo>
                    <a:lnTo>
                      <a:pt x="371" y="121"/>
                    </a:lnTo>
                    <a:cubicBezTo>
                      <a:pt x="366" y="50"/>
                      <a:pt x="317" y="1"/>
                      <a:pt x="2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3"/>
              <p:cNvSpPr/>
              <p:nvPr/>
            </p:nvSpPr>
            <p:spPr>
              <a:xfrm>
                <a:off x="3138513" y="3692757"/>
                <a:ext cx="9654" cy="7051"/>
              </a:xfrm>
              <a:custGeom>
                <a:rect b="b" l="l" r="r" t="t"/>
                <a:pathLst>
                  <a:path extrusionOk="0" h="279" w="382">
                    <a:moveTo>
                      <a:pt x="120" y="1"/>
                    </a:moveTo>
                    <a:cubicBezTo>
                      <a:pt x="55" y="1"/>
                      <a:pt x="0" y="55"/>
                      <a:pt x="0" y="121"/>
                    </a:cubicBezTo>
                    <a:lnTo>
                      <a:pt x="0" y="159"/>
                    </a:lnTo>
                    <a:cubicBezTo>
                      <a:pt x="0" y="230"/>
                      <a:pt x="55" y="279"/>
                      <a:pt x="120" y="279"/>
                    </a:cubicBezTo>
                    <a:lnTo>
                      <a:pt x="381" y="279"/>
                    </a:lnTo>
                    <a:lnTo>
                      <a:pt x="38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3"/>
              <p:cNvSpPr/>
              <p:nvPr/>
            </p:nvSpPr>
            <p:spPr>
              <a:xfrm>
                <a:off x="3173339" y="3670744"/>
                <a:ext cx="9250" cy="7177"/>
              </a:xfrm>
              <a:custGeom>
                <a:rect b="b" l="l" r="r" t="t"/>
                <a:pathLst>
                  <a:path extrusionOk="0" h="284" w="366">
                    <a:moveTo>
                      <a:pt x="1" y="0"/>
                    </a:moveTo>
                    <a:lnTo>
                      <a:pt x="1" y="283"/>
                    </a:lnTo>
                    <a:lnTo>
                      <a:pt x="246" y="283"/>
                    </a:lnTo>
                    <a:cubicBezTo>
                      <a:pt x="311" y="283"/>
                      <a:pt x="366" y="229"/>
                      <a:pt x="366" y="164"/>
                    </a:cubicBezTo>
                    <a:lnTo>
                      <a:pt x="366" y="125"/>
                    </a:lnTo>
                    <a:cubicBezTo>
                      <a:pt x="366" y="55"/>
                      <a:pt x="311" y="0"/>
                      <a:pt x="2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3"/>
              <p:cNvSpPr/>
              <p:nvPr/>
            </p:nvSpPr>
            <p:spPr>
              <a:xfrm>
                <a:off x="3138513" y="3670871"/>
                <a:ext cx="9528" cy="7177"/>
              </a:xfrm>
              <a:custGeom>
                <a:rect b="b" l="l" r="r" t="t"/>
                <a:pathLst>
                  <a:path extrusionOk="0" h="284" w="377">
                    <a:moveTo>
                      <a:pt x="120" y="1"/>
                    </a:moveTo>
                    <a:cubicBezTo>
                      <a:pt x="55" y="1"/>
                      <a:pt x="0" y="55"/>
                      <a:pt x="0" y="120"/>
                    </a:cubicBezTo>
                    <a:lnTo>
                      <a:pt x="0" y="159"/>
                    </a:lnTo>
                    <a:cubicBezTo>
                      <a:pt x="0" y="229"/>
                      <a:pt x="55" y="284"/>
                      <a:pt x="120" y="284"/>
                    </a:cubicBezTo>
                    <a:lnTo>
                      <a:pt x="376" y="284"/>
                    </a:lnTo>
                    <a:lnTo>
                      <a:pt x="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3"/>
              <p:cNvSpPr/>
              <p:nvPr/>
            </p:nvSpPr>
            <p:spPr>
              <a:xfrm>
                <a:off x="3173213" y="3648833"/>
                <a:ext cx="9376" cy="7203"/>
              </a:xfrm>
              <a:custGeom>
                <a:rect b="b" l="l" r="r" t="t"/>
                <a:pathLst>
                  <a:path extrusionOk="0" h="285" w="371">
                    <a:moveTo>
                      <a:pt x="0" y="1"/>
                    </a:moveTo>
                    <a:lnTo>
                      <a:pt x="0" y="284"/>
                    </a:lnTo>
                    <a:lnTo>
                      <a:pt x="251" y="284"/>
                    </a:lnTo>
                    <a:cubicBezTo>
                      <a:pt x="316" y="284"/>
                      <a:pt x="371" y="230"/>
                      <a:pt x="371" y="164"/>
                    </a:cubicBezTo>
                    <a:lnTo>
                      <a:pt x="371" y="126"/>
                    </a:lnTo>
                    <a:cubicBezTo>
                      <a:pt x="371" y="55"/>
                      <a:pt x="316"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3"/>
              <p:cNvSpPr/>
              <p:nvPr/>
            </p:nvSpPr>
            <p:spPr>
              <a:xfrm>
                <a:off x="3138513" y="3648985"/>
                <a:ext cx="9528" cy="7177"/>
              </a:xfrm>
              <a:custGeom>
                <a:rect b="b" l="l" r="r" t="t"/>
                <a:pathLst>
                  <a:path extrusionOk="0" h="284" w="377">
                    <a:moveTo>
                      <a:pt x="120" y="0"/>
                    </a:moveTo>
                    <a:cubicBezTo>
                      <a:pt x="55" y="0"/>
                      <a:pt x="0" y="55"/>
                      <a:pt x="0" y="120"/>
                    </a:cubicBezTo>
                    <a:lnTo>
                      <a:pt x="0" y="158"/>
                    </a:lnTo>
                    <a:cubicBezTo>
                      <a:pt x="0" y="229"/>
                      <a:pt x="55" y="283"/>
                      <a:pt x="120" y="283"/>
                    </a:cubicBezTo>
                    <a:lnTo>
                      <a:pt x="376" y="283"/>
                    </a:lnTo>
                    <a:lnTo>
                      <a:pt x="3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3"/>
              <p:cNvSpPr/>
              <p:nvPr/>
            </p:nvSpPr>
            <p:spPr>
              <a:xfrm>
                <a:off x="3173213" y="3626947"/>
                <a:ext cx="9376" cy="7329"/>
              </a:xfrm>
              <a:custGeom>
                <a:rect b="b" l="l" r="r" t="t"/>
                <a:pathLst>
                  <a:path extrusionOk="0" h="290" w="371">
                    <a:moveTo>
                      <a:pt x="0" y="0"/>
                    </a:moveTo>
                    <a:lnTo>
                      <a:pt x="0" y="289"/>
                    </a:lnTo>
                    <a:lnTo>
                      <a:pt x="251" y="289"/>
                    </a:lnTo>
                    <a:cubicBezTo>
                      <a:pt x="316" y="284"/>
                      <a:pt x="371" y="229"/>
                      <a:pt x="371" y="164"/>
                    </a:cubicBezTo>
                    <a:lnTo>
                      <a:pt x="371" y="126"/>
                    </a:lnTo>
                    <a:cubicBezTo>
                      <a:pt x="371" y="55"/>
                      <a:pt x="316"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3"/>
              <p:cNvSpPr/>
              <p:nvPr/>
            </p:nvSpPr>
            <p:spPr>
              <a:xfrm>
                <a:off x="3138362" y="3626947"/>
                <a:ext cx="9679" cy="7177"/>
              </a:xfrm>
              <a:custGeom>
                <a:rect b="b" l="l" r="r" t="t"/>
                <a:pathLst>
                  <a:path extrusionOk="0" h="284" w="383">
                    <a:moveTo>
                      <a:pt x="126" y="0"/>
                    </a:moveTo>
                    <a:cubicBezTo>
                      <a:pt x="55" y="0"/>
                      <a:pt x="1" y="55"/>
                      <a:pt x="1" y="126"/>
                    </a:cubicBezTo>
                    <a:lnTo>
                      <a:pt x="1" y="164"/>
                    </a:lnTo>
                    <a:cubicBezTo>
                      <a:pt x="1" y="229"/>
                      <a:pt x="55" y="284"/>
                      <a:pt x="126"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3"/>
              <p:cNvSpPr/>
              <p:nvPr/>
            </p:nvSpPr>
            <p:spPr>
              <a:xfrm>
                <a:off x="3173213" y="3605036"/>
                <a:ext cx="9376" cy="7203"/>
              </a:xfrm>
              <a:custGeom>
                <a:rect b="b" l="l" r="r" t="t"/>
                <a:pathLst>
                  <a:path extrusionOk="0" h="285" w="371">
                    <a:moveTo>
                      <a:pt x="0" y="1"/>
                    </a:moveTo>
                    <a:lnTo>
                      <a:pt x="0" y="284"/>
                    </a:lnTo>
                    <a:lnTo>
                      <a:pt x="245" y="284"/>
                    </a:lnTo>
                    <a:cubicBezTo>
                      <a:pt x="316" y="284"/>
                      <a:pt x="371" y="230"/>
                      <a:pt x="371" y="164"/>
                    </a:cubicBezTo>
                    <a:lnTo>
                      <a:pt x="371" y="121"/>
                    </a:lnTo>
                    <a:cubicBezTo>
                      <a:pt x="371" y="55"/>
                      <a:pt x="316" y="1"/>
                      <a:pt x="2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3"/>
              <p:cNvSpPr/>
              <p:nvPr/>
            </p:nvSpPr>
            <p:spPr>
              <a:xfrm>
                <a:off x="3138362" y="3605036"/>
                <a:ext cx="9679" cy="7203"/>
              </a:xfrm>
              <a:custGeom>
                <a:rect b="b" l="l" r="r" t="t"/>
                <a:pathLst>
                  <a:path extrusionOk="0" h="285" w="383">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3"/>
              <p:cNvSpPr/>
              <p:nvPr/>
            </p:nvSpPr>
            <p:spPr>
              <a:xfrm>
                <a:off x="3173213" y="3583150"/>
                <a:ext cx="9376" cy="7177"/>
              </a:xfrm>
              <a:custGeom>
                <a:rect b="b" l="l" r="r" t="t"/>
                <a:pathLst>
                  <a:path extrusionOk="0" h="284" w="371">
                    <a:moveTo>
                      <a:pt x="0" y="1"/>
                    </a:moveTo>
                    <a:lnTo>
                      <a:pt x="0" y="284"/>
                    </a:lnTo>
                    <a:lnTo>
                      <a:pt x="245" y="284"/>
                    </a:lnTo>
                    <a:cubicBezTo>
                      <a:pt x="316" y="284"/>
                      <a:pt x="371" y="229"/>
                      <a:pt x="371" y="164"/>
                    </a:cubicBezTo>
                    <a:lnTo>
                      <a:pt x="371" y="120"/>
                    </a:lnTo>
                    <a:cubicBezTo>
                      <a:pt x="371" y="55"/>
                      <a:pt x="316" y="1"/>
                      <a:pt x="2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3"/>
              <p:cNvSpPr/>
              <p:nvPr/>
            </p:nvSpPr>
            <p:spPr>
              <a:xfrm>
                <a:off x="3138362" y="3583150"/>
                <a:ext cx="9679" cy="7177"/>
              </a:xfrm>
              <a:custGeom>
                <a:rect b="b" l="l" r="r" t="t"/>
                <a:pathLst>
                  <a:path extrusionOk="0" h="284" w="383">
                    <a:moveTo>
                      <a:pt x="120" y="1"/>
                    </a:moveTo>
                    <a:cubicBezTo>
                      <a:pt x="55" y="1"/>
                      <a:pt x="1" y="55"/>
                      <a:pt x="1" y="120"/>
                    </a:cubicBezTo>
                    <a:lnTo>
                      <a:pt x="1" y="164"/>
                    </a:lnTo>
                    <a:cubicBezTo>
                      <a:pt x="1" y="229"/>
                      <a:pt x="55" y="284"/>
                      <a:pt x="120"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3"/>
              <p:cNvSpPr/>
              <p:nvPr/>
            </p:nvSpPr>
            <p:spPr>
              <a:xfrm>
                <a:off x="3173061" y="3561264"/>
                <a:ext cx="9401" cy="7177"/>
              </a:xfrm>
              <a:custGeom>
                <a:rect b="b" l="l" r="r" t="t"/>
                <a:pathLst>
                  <a:path extrusionOk="0" h="284" w="372">
                    <a:moveTo>
                      <a:pt x="1" y="0"/>
                    </a:moveTo>
                    <a:lnTo>
                      <a:pt x="1" y="283"/>
                    </a:lnTo>
                    <a:lnTo>
                      <a:pt x="251" y="283"/>
                    </a:lnTo>
                    <a:cubicBezTo>
                      <a:pt x="317" y="283"/>
                      <a:pt x="371" y="229"/>
                      <a:pt x="371" y="158"/>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3"/>
              <p:cNvSpPr/>
              <p:nvPr/>
            </p:nvSpPr>
            <p:spPr>
              <a:xfrm>
                <a:off x="3138362" y="3561264"/>
                <a:ext cx="9679" cy="7177"/>
              </a:xfrm>
              <a:custGeom>
                <a:rect b="b" l="l" r="r" t="t"/>
                <a:pathLst>
                  <a:path extrusionOk="0" h="284" w="383">
                    <a:moveTo>
                      <a:pt x="120" y="0"/>
                    </a:moveTo>
                    <a:cubicBezTo>
                      <a:pt x="55" y="0"/>
                      <a:pt x="1" y="55"/>
                      <a:pt x="1" y="125"/>
                    </a:cubicBezTo>
                    <a:lnTo>
                      <a:pt x="1" y="164"/>
                    </a:lnTo>
                    <a:cubicBezTo>
                      <a:pt x="1" y="229"/>
                      <a:pt x="55" y="283"/>
                      <a:pt x="120" y="283"/>
                    </a:cubicBezTo>
                    <a:lnTo>
                      <a:pt x="382" y="283"/>
                    </a:lnTo>
                    <a:lnTo>
                      <a:pt x="3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3"/>
              <p:cNvSpPr/>
              <p:nvPr/>
            </p:nvSpPr>
            <p:spPr>
              <a:xfrm>
                <a:off x="3173061" y="3539352"/>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3"/>
              <p:cNvSpPr/>
              <p:nvPr/>
            </p:nvSpPr>
            <p:spPr>
              <a:xfrm>
                <a:off x="3138362" y="3539352"/>
                <a:ext cx="9528" cy="7203"/>
              </a:xfrm>
              <a:custGeom>
                <a:rect b="b" l="l" r="r" t="t"/>
                <a:pathLst>
                  <a:path extrusionOk="0" h="285" w="377">
                    <a:moveTo>
                      <a:pt x="120" y="1"/>
                    </a:moveTo>
                    <a:cubicBezTo>
                      <a:pt x="55" y="1"/>
                      <a:pt x="1" y="55"/>
                      <a:pt x="1" y="121"/>
                    </a:cubicBezTo>
                    <a:lnTo>
                      <a:pt x="1" y="164"/>
                    </a:lnTo>
                    <a:cubicBezTo>
                      <a:pt x="1" y="230"/>
                      <a:pt x="55" y="284"/>
                      <a:pt x="120" y="284"/>
                    </a:cubicBezTo>
                    <a:lnTo>
                      <a:pt x="377" y="284"/>
                    </a:lnTo>
                    <a:lnTo>
                      <a:pt x="3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3"/>
              <p:cNvSpPr/>
              <p:nvPr/>
            </p:nvSpPr>
            <p:spPr>
              <a:xfrm>
                <a:off x="3173061" y="3517466"/>
                <a:ext cx="9401" cy="7177"/>
              </a:xfrm>
              <a:custGeom>
                <a:rect b="b" l="l" r="r" t="t"/>
                <a:pathLst>
                  <a:path extrusionOk="0" h="284" w="372">
                    <a:moveTo>
                      <a:pt x="1" y="0"/>
                    </a:moveTo>
                    <a:lnTo>
                      <a:pt x="1" y="284"/>
                    </a:lnTo>
                    <a:lnTo>
                      <a:pt x="251" y="284"/>
                    </a:lnTo>
                    <a:cubicBezTo>
                      <a:pt x="317" y="284"/>
                      <a:pt x="371" y="229"/>
                      <a:pt x="371" y="158"/>
                    </a:cubicBezTo>
                    <a:lnTo>
                      <a:pt x="371" y="126"/>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3"/>
              <p:cNvSpPr/>
              <p:nvPr/>
            </p:nvSpPr>
            <p:spPr>
              <a:xfrm>
                <a:off x="3138235" y="3517466"/>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3"/>
              <p:cNvSpPr/>
              <p:nvPr/>
            </p:nvSpPr>
            <p:spPr>
              <a:xfrm>
                <a:off x="3173061" y="3495555"/>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3"/>
              <p:cNvSpPr/>
              <p:nvPr/>
            </p:nvSpPr>
            <p:spPr>
              <a:xfrm>
                <a:off x="3138235" y="3495555"/>
                <a:ext cx="9654" cy="7203"/>
              </a:xfrm>
              <a:custGeom>
                <a:rect b="b" l="l" r="r" t="t"/>
                <a:pathLst>
                  <a:path extrusionOk="0" h="285" w="382">
                    <a:moveTo>
                      <a:pt x="125" y="1"/>
                    </a:moveTo>
                    <a:cubicBezTo>
                      <a:pt x="55" y="1"/>
                      <a:pt x="0" y="55"/>
                      <a:pt x="0" y="121"/>
                    </a:cubicBezTo>
                    <a:lnTo>
                      <a:pt x="0" y="159"/>
                    </a:lnTo>
                    <a:cubicBezTo>
                      <a:pt x="0" y="230"/>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3"/>
              <p:cNvSpPr/>
              <p:nvPr/>
            </p:nvSpPr>
            <p:spPr>
              <a:xfrm>
                <a:off x="3173061" y="3473543"/>
                <a:ext cx="9401" cy="7304"/>
              </a:xfrm>
              <a:custGeom>
                <a:rect b="b" l="l" r="r" t="t"/>
                <a:pathLst>
                  <a:path extrusionOk="0" h="289" w="372">
                    <a:moveTo>
                      <a:pt x="1" y="0"/>
                    </a:moveTo>
                    <a:lnTo>
                      <a:pt x="1" y="289"/>
                    </a:lnTo>
                    <a:lnTo>
                      <a:pt x="246" y="289"/>
                    </a:lnTo>
                    <a:cubicBezTo>
                      <a:pt x="317" y="289"/>
                      <a:pt x="371" y="234"/>
                      <a:pt x="371" y="164"/>
                    </a:cubicBezTo>
                    <a:lnTo>
                      <a:pt x="371" y="125"/>
                    </a:lnTo>
                    <a:cubicBezTo>
                      <a:pt x="371" y="55"/>
                      <a:pt x="317" y="0"/>
                      <a:pt x="2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3"/>
              <p:cNvSpPr/>
              <p:nvPr/>
            </p:nvSpPr>
            <p:spPr>
              <a:xfrm>
                <a:off x="3138235" y="3473669"/>
                <a:ext cx="9654" cy="7177"/>
              </a:xfrm>
              <a:custGeom>
                <a:rect b="b" l="l" r="r" t="t"/>
                <a:pathLst>
                  <a:path extrusionOk="0" h="284" w="382">
                    <a:moveTo>
                      <a:pt x="120" y="1"/>
                    </a:moveTo>
                    <a:cubicBezTo>
                      <a:pt x="55" y="1"/>
                      <a:pt x="0" y="55"/>
                      <a:pt x="0" y="120"/>
                    </a:cubicBezTo>
                    <a:lnTo>
                      <a:pt x="0" y="159"/>
                    </a:lnTo>
                    <a:cubicBezTo>
                      <a:pt x="0" y="229"/>
                      <a:pt x="55" y="284"/>
                      <a:pt x="120"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3"/>
              <p:cNvSpPr/>
              <p:nvPr/>
            </p:nvSpPr>
            <p:spPr>
              <a:xfrm>
                <a:off x="3173061" y="3451758"/>
                <a:ext cx="9401" cy="7203"/>
              </a:xfrm>
              <a:custGeom>
                <a:rect b="b" l="l" r="r" t="t"/>
                <a:pathLst>
                  <a:path extrusionOk="0" h="285" w="372">
                    <a:moveTo>
                      <a:pt x="255" y="1"/>
                    </a:moveTo>
                    <a:cubicBezTo>
                      <a:pt x="252" y="1"/>
                      <a:pt x="249" y="1"/>
                      <a:pt x="246" y="1"/>
                    </a:cubicBezTo>
                    <a:lnTo>
                      <a:pt x="1" y="1"/>
                    </a:lnTo>
                    <a:lnTo>
                      <a:pt x="1" y="285"/>
                    </a:lnTo>
                    <a:lnTo>
                      <a:pt x="246" y="285"/>
                    </a:lnTo>
                    <a:cubicBezTo>
                      <a:pt x="317" y="279"/>
                      <a:pt x="366" y="225"/>
                      <a:pt x="371" y="159"/>
                    </a:cubicBezTo>
                    <a:lnTo>
                      <a:pt x="371" y="121"/>
                    </a:lnTo>
                    <a:cubicBezTo>
                      <a:pt x="366" y="54"/>
                      <a:pt x="316" y="1"/>
                      <a:pt x="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3"/>
              <p:cNvSpPr/>
              <p:nvPr/>
            </p:nvSpPr>
            <p:spPr>
              <a:xfrm>
                <a:off x="3138235" y="3451758"/>
                <a:ext cx="9654" cy="7076"/>
              </a:xfrm>
              <a:custGeom>
                <a:rect b="b" l="l" r="r" t="t"/>
                <a:pathLst>
                  <a:path extrusionOk="0" h="280" w="382">
                    <a:moveTo>
                      <a:pt x="112" y="1"/>
                    </a:moveTo>
                    <a:cubicBezTo>
                      <a:pt x="50" y="1"/>
                      <a:pt x="0" y="58"/>
                      <a:pt x="0" y="121"/>
                    </a:cubicBezTo>
                    <a:lnTo>
                      <a:pt x="0" y="159"/>
                    </a:lnTo>
                    <a:cubicBezTo>
                      <a:pt x="0" y="227"/>
                      <a:pt x="50" y="279"/>
                      <a:pt x="111" y="279"/>
                    </a:cubicBezTo>
                    <a:cubicBezTo>
                      <a:pt x="114" y="279"/>
                      <a:pt x="117" y="279"/>
                      <a:pt x="120" y="279"/>
                    </a:cubicBezTo>
                    <a:lnTo>
                      <a:pt x="382" y="279"/>
                    </a:lnTo>
                    <a:lnTo>
                      <a:pt x="382" y="1"/>
                    </a:lnTo>
                    <a:lnTo>
                      <a:pt x="120" y="1"/>
                    </a:lnTo>
                    <a:cubicBezTo>
                      <a:pt x="117" y="1"/>
                      <a:pt x="114" y="1"/>
                      <a:pt x="1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3"/>
              <p:cNvSpPr/>
              <p:nvPr/>
            </p:nvSpPr>
            <p:spPr>
              <a:xfrm>
                <a:off x="3172935" y="3429746"/>
                <a:ext cx="9376" cy="7177"/>
              </a:xfrm>
              <a:custGeom>
                <a:rect b="b" l="l" r="r" t="t"/>
                <a:pathLst>
                  <a:path extrusionOk="0" h="284" w="371">
                    <a:moveTo>
                      <a:pt x="0" y="0"/>
                    </a:moveTo>
                    <a:lnTo>
                      <a:pt x="0" y="284"/>
                    </a:lnTo>
                    <a:lnTo>
                      <a:pt x="251" y="284"/>
                    </a:lnTo>
                    <a:cubicBezTo>
                      <a:pt x="316" y="284"/>
                      <a:pt x="371" y="229"/>
                      <a:pt x="371" y="164"/>
                    </a:cubicBezTo>
                    <a:lnTo>
                      <a:pt x="371" y="120"/>
                    </a:lnTo>
                    <a:cubicBezTo>
                      <a:pt x="371" y="55"/>
                      <a:pt x="316"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3"/>
              <p:cNvSpPr/>
              <p:nvPr/>
            </p:nvSpPr>
            <p:spPr>
              <a:xfrm>
                <a:off x="3138235" y="3429872"/>
                <a:ext cx="9528" cy="7076"/>
              </a:xfrm>
              <a:custGeom>
                <a:rect b="b" l="l" r="r" t="t"/>
                <a:pathLst>
                  <a:path extrusionOk="0" h="280" w="377">
                    <a:moveTo>
                      <a:pt x="120" y="1"/>
                    </a:moveTo>
                    <a:cubicBezTo>
                      <a:pt x="55" y="1"/>
                      <a:pt x="0" y="55"/>
                      <a:pt x="0" y="121"/>
                    </a:cubicBezTo>
                    <a:lnTo>
                      <a:pt x="0" y="159"/>
                    </a:lnTo>
                    <a:cubicBezTo>
                      <a:pt x="0" y="226"/>
                      <a:pt x="50" y="279"/>
                      <a:pt x="111" y="279"/>
                    </a:cubicBezTo>
                    <a:cubicBezTo>
                      <a:pt x="114" y="279"/>
                      <a:pt x="117" y="279"/>
                      <a:pt x="120" y="279"/>
                    </a:cubicBezTo>
                    <a:lnTo>
                      <a:pt x="376" y="279"/>
                    </a:lnTo>
                    <a:lnTo>
                      <a:pt x="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3"/>
              <p:cNvSpPr/>
              <p:nvPr/>
            </p:nvSpPr>
            <p:spPr>
              <a:xfrm>
                <a:off x="3172935" y="3407834"/>
                <a:ext cx="9376" cy="7203"/>
              </a:xfrm>
              <a:custGeom>
                <a:rect b="b" l="l" r="r" t="t"/>
                <a:pathLst>
                  <a:path extrusionOk="0" h="285" w="371">
                    <a:moveTo>
                      <a:pt x="0" y="1"/>
                    </a:moveTo>
                    <a:lnTo>
                      <a:pt x="0" y="284"/>
                    </a:lnTo>
                    <a:lnTo>
                      <a:pt x="251" y="284"/>
                    </a:lnTo>
                    <a:cubicBezTo>
                      <a:pt x="316" y="284"/>
                      <a:pt x="371" y="230"/>
                      <a:pt x="371" y="164"/>
                    </a:cubicBezTo>
                    <a:lnTo>
                      <a:pt x="371" y="121"/>
                    </a:lnTo>
                    <a:cubicBezTo>
                      <a:pt x="371" y="55"/>
                      <a:pt x="316"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3"/>
              <p:cNvSpPr/>
              <p:nvPr/>
            </p:nvSpPr>
            <p:spPr>
              <a:xfrm>
                <a:off x="3138084" y="3407834"/>
                <a:ext cx="9679" cy="7203"/>
              </a:xfrm>
              <a:custGeom>
                <a:rect b="b" l="l" r="r" t="t"/>
                <a:pathLst>
                  <a:path extrusionOk="0" h="285" w="383">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3"/>
              <p:cNvSpPr/>
              <p:nvPr/>
            </p:nvSpPr>
            <p:spPr>
              <a:xfrm>
                <a:off x="3033380" y="3446173"/>
                <a:ext cx="127626" cy="73518"/>
              </a:xfrm>
              <a:custGeom>
                <a:rect b="b" l="l" r="r" t="t"/>
                <a:pathLst>
                  <a:path extrusionOk="0" h="2909" w="5050">
                    <a:moveTo>
                      <a:pt x="1565" y="1"/>
                    </a:moveTo>
                    <a:cubicBezTo>
                      <a:pt x="864" y="1"/>
                      <a:pt x="1" y="158"/>
                      <a:pt x="8" y="631"/>
                    </a:cubicBezTo>
                    <a:cubicBezTo>
                      <a:pt x="12" y="875"/>
                      <a:pt x="104" y="947"/>
                      <a:pt x="233" y="947"/>
                    </a:cubicBezTo>
                    <a:cubicBezTo>
                      <a:pt x="421" y="947"/>
                      <a:pt x="686" y="794"/>
                      <a:pt x="867" y="794"/>
                    </a:cubicBezTo>
                    <a:cubicBezTo>
                      <a:pt x="928" y="794"/>
                      <a:pt x="980" y="812"/>
                      <a:pt x="1016" y="860"/>
                    </a:cubicBezTo>
                    <a:cubicBezTo>
                      <a:pt x="1228" y="1143"/>
                      <a:pt x="1114" y="2091"/>
                      <a:pt x="744" y="2091"/>
                    </a:cubicBezTo>
                    <a:cubicBezTo>
                      <a:pt x="373" y="2091"/>
                      <a:pt x="1370" y="2909"/>
                      <a:pt x="1370" y="2909"/>
                    </a:cubicBezTo>
                    <a:cubicBezTo>
                      <a:pt x="1370" y="2909"/>
                      <a:pt x="2569" y="2887"/>
                      <a:pt x="3228" y="2227"/>
                    </a:cubicBezTo>
                    <a:cubicBezTo>
                      <a:pt x="3882" y="1568"/>
                      <a:pt x="4454" y="1699"/>
                      <a:pt x="4149" y="1165"/>
                    </a:cubicBezTo>
                    <a:cubicBezTo>
                      <a:pt x="3903" y="726"/>
                      <a:pt x="4591" y="559"/>
                      <a:pt x="4878" y="559"/>
                    </a:cubicBezTo>
                    <a:cubicBezTo>
                      <a:pt x="4940" y="559"/>
                      <a:pt x="4983" y="567"/>
                      <a:pt x="4994" y="582"/>
                    </a:cubicBezTo>
                    <a:cubicBezTo>
                      <a:pt x="4999" y="588"/>
                      <a:pt x="5003" y="591"/>
                      <a:pt x="5006" y="591"/>
                    </a:cubicBezTo>
                    <a:cubicBezTo>
                      <a:pt x="5050" y="591"/>
                      <a:pt x="4994" y="124"/>
                      <a:pt x="4994" y="124"/>
                    </a:cubicBezTo>
                    <a:lnTo>
                      <a:pt x="4454" y="189"/>
                    </a:lnTo>
                    <a:cubicBezTo>
                      <a:pt x="4454" y="189"/>
                      <a:pt x="4010" y="215"/>
                      <a:pt x="3524" y="215"/>
                    </a:cubicBezTo>
                    <a:cubicBezTo>
                      <a:pt x="3065" y="215"/>
                      <a:pt x="2569" y="192"/>
                      <a:pt x="2373" y="102"/>
                    </a:cubicBezTo>
                    <a:cubicBezTo>
                      <a:pt x="2237" y="42"/>
                      <a:pt x="1922" y="1"/>
                      <a:pt x="15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3"/>
              <p:cNvSpPr/>
              <p:nvPr/>
            </p:nvSpPr>
            <p:spPr>
              <a:xfrm>
                <a:off x="3158150" y="3445996"/>
                <a:ext cx="127626" cy="73568"/>
              </a:xfrm>
              <a:custGeom>
                <a:rect b="b" l="l" r="r" t="t"/>
                <a:pathLst>
                  <a:path extrusionOk="0" h="2911" w="5050">
                    <a:moveTo>
                      <a:pt x="3497" y="1"/>
                    </a:moveTo>
                    <a:cubicBezTo>
                      <a:pt x="3135" y="1"/>
                      <a:pt x="2815" y="43"/>
                      <a:pt x="2678" y="104"/>
                    </a:cubicBezTo>
                    <a:cubicBezTo>
                      <a:pt x="2482" y="194"/>
                      <a:pt x="1985" y="217"/>
                      <a:pt x="1526" y="217"/>
                    </a:cubicBezTo>
                    <a:cubicBezTo>
                      <a:pt x="1040" y="217"/>
                      <a:pt x="596" y="191"/>
                      <a:pt x="596" y="191"/>
                    </a:cubicBezTo>
                    <a:lnTo>
                      <a:pt x="57" y="137"/>
                    </a:lnTo>
                    <a:cubicBezTo>
                      <a:pt x="57" y="137"/>
                      <a:pt x="1" y="604"/>
                      <a:pt x="44" y="604"/>
                    </a:cubicBezTo>
                    <a:cubicBezTo>
                      <a:pt x="48" y="604"/>
                      <a:pt x="52" y="601"/>
                      <a:pt x="57" y="594"/>
                    </a:cubicBezTo>
                    <a:cubicBezTo>
                      <a:pt x="69" y="578"/>
                      <a:pt x="114" y="570"/>
                      <a:pt x="179" y="570"/>
                    </a:cubicBezTo>
                    <a:cubicBezTo>
                      <a:pt x="469" y="570"/>
                      <a:pt x="1146" y="741"/>
                      <a:pt x="901" y="1177"/>
                    </a:cubicBezTo>
                    <a:cubicBezTo>
                      <a:pt x="607" y="1711"/>
                      <a:pt x="1174" y="1575"/>
                      <a:pt x="1833" y="2234"/>
                    </a:cubicBezTo>
                    <a:cubicBezTo>
                      <a:pt x="2487" y="2894"/>
                      <a:pt x="3686" y="2910"/>
                      <a:pt x="3686" y="2910"/>
                    </a:cubicBezTo>
                    <a:cubicBezTo>
                      <a:pt x="3686" y="2910"/>
                      <a:pt x="4683" y="2087"/>
                      <a:pt x="4312" y="2087"/>
                    </a:cubicBezTo>
                    <a:cubicBezTo>
                      <a:pt x="3942" y="2087"/>
                      <a:pt x="3822" y="1145"/>
                      <a:pt x="4034" y="856"/>
                    </a:cubicBezTo>
                    <a:cubicBezTo>
                      <a:pt x="4070" y="808"/>
                      <a:pt x="4122" y="790"/>
                      <a:pt x="4184" y="790"/>
                    </a:cubicBezTo>
                    <a:cubicBezTo>
                      <a:pt x="4365" y="790"/>
                      <a:pt x="4629" y="943"/>
                      <a:pt x="4817" y="943"/>
                    </a:cubicBezTo>
                    <a:cubicBezTo>
                      <a:pt x="4946" y="943"/>
                      <a:pt x="5039" y="871"/>
                      <a:pt x="5043" y="627"/>
                    </a:cubicBezTo>
                    <a:cubicBezTo>
                      <a:pt x="5050" y="157"/>
                      <a:pt x="4195" y="1"/>
                      <a:pt x="349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3"/>
              <p:cNvSpPr/>
              <p:nvPr/>
            </p:nvSpPr>
            <p:spPr>
              <a:xfrm>
                <a:off x="3084253" y="3751439"/>
                <a:ext cx="30302" cy="54134"/>
              </a:xfrm>
              <a:custGeom>
                <a:rect b="b" l="l" r="r" t="t"/>
                <a:pathLst>
                  <a:path extrusionOk="0" h="2142" w="1199">
                    <a:moveTo>
                      <a:pt x="600" y="0"/>
                    </a:moveTo>
                    <a:cubicBezTo>
                      <a:pt x="267" y="0"/>
                      <a:pt x="0" y="480"/>
                      <a:pt x="0" y="1074"/>
                    </a:cubicBezTo>
                    <a:cubicBezTo>
                      <a:pt x="0" y="1662"/>
                      <a:pt x="273" y="2142"/>
                      <a:pt x="600" y="2142"/>
                    </a:cubicBezTo>
                    <a:cubicBezTo>
                      <a:pt x="932" y="2142"/>
                      <a:pt x="1199" y="1662"/>
                      <a:pt x="1199" y="1068"/>
                    </a:cubicBezTo>
                    <a:cubicBezTo>
                      <a:pt x="1199" y="480"/>
                      <a:pt x="926" y="0"/>
                      <a:pt x="6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3"/>
              <p:cNvSpPr/>
              <p:nvPr/>
            </p:nvSpPr>
            <p:spPr>
              <a:xfrm>
                <a:off x="3029842" y="3464066"/>
                <a:ext cx="34472" cy="33688"/>
              </a:xfrm>
              <a:custGeom>
                <a:rect b="b" l="l" r="r" t="t"/>
                <a:pathLst>
                  <a:path extrusionOk="0" h="1333" w="1364">
                    <a:moveTo>
                      <a:pt x="565" y="1"/>
                    </a:moveTo>
                    <a:cubicBezTo>
                      <a:pt x="477" y="1"/>
                      <a:pt x="392" y="23"/>
                      <a:pt x="317" y="70"/>
                    </a:cubicBezTo>
                    <a:cubicBezTo>
                      <a:pt x="50" y="233"/>
                      <a:pt x="1" y="631"/>
                      <a:pt x="202" y="964"/>
                    </a:cubicBezTo>
                    <a:cubicBezTo>
                      <a:pt x="346" y="1196"/>
                      <a:pt x="578" y="1333"/>
                      <a:pt x="796" y="1333"/>
                    </a:cubicBezTo>
                    <a:cubicBezTo>
                      <a:pt x="884" y="1333"/>
                      <a:pt x="970" y="1310"/>
                      <a:pt x="1047" y="1263"/>
                    </a:cubicBezTo>
                    <a:cubicBezTo>
                      <a:pt x="1314" y="1100"/>
                      <a:pt x="1363" y="702"/>
                      <a:pt x="1161" y="375"/>
                    </a:cubicBezTo>
                    <a:cubicBezTo>
                      <a:pt x="1018" y="138"/>
                      <a:pt x="782" y="1"/>
                      <a:pt x="5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3"/>
              <p:cNvSpPr/>
              <p:nvPr/>
            </p:nvSpPr>
            <p:spPr>
              <a:xfrm>
                <a:off x="2982228" y="3468969"/>
                <a:ext cx="76955" cy="195407"/>
              </a:xfrm>
              <a:custGeom>
                <a:rect b="b" l="l" r="r" t="t"/>
                <a:pathLst>
                  <a:path extrusionOk="0" h="7732" w="3045">
                    <a:moveTo>
                      <a:pt x="2010" y="0"/>
                    </a:moveTo>
                    <a:cubicBezTo>
                      <a:pt x="1986" y="0"/>
                      <a:pt x="1961" y="3"/>
                      <a:pt x="1934" y="7"/>
                    </a:cubicBezTo>
                    <a:cubicBezTo>
                      <a:pt x="1373" y="94"/>
                      <a:pt x="1542" y="830"/>
                      <a:pt x="1667" y="1276"/>
                    </a:cubicBezTo>
                    <a:cubicBezTo>
                      <a:pt x="1792" y="1723"/>
                      <a:pt x="1318" y="5581"/>
                      <a:pt x="1002" y="5968"/>
                    </a:cubicBezTo>
                    <a:cubicBezTo>
                      <a:pt x="690" y="6350"/>
                      <a:pt x="0" y="7412"/>
                      <a:pt x="1128" y="7412"/>
                    </a:cubicBezTo>
                    <a:cubicBezTo>
                      <a:pt x="1142" y="7412"/>
                      <a:pt x="1156" y="7412"/>
                      <a:pt x="1171" y="7412"/>
                    </a:cubicBezTo>
                    <a:cubicBezTo>
                      <a:pt x="1171" y="7412"/>
                      <a:pt x="1418" y="7731"/>
                      <a:pt x="1746" y="7731"/>
                    </a:cubicBezTo>
                    <a:cubicBezTo>
                      <a:pt x="1801" y="7731"/>
                      <a:pt x="1858" y="7722"/>
                      <a:pt x="1917" y="7701"/>
                    </a:cubicBezTo>
                    <a:cubicBezTo>
                      <a:pt x="2326" y="7559"/>
                      <a:pt x="1738" y="6562"/>
                      <a:pt x="1917" y="5859"/>
                    </a:cubicBezTo>
                    <a:cubicBezTo>
                      <a:pt x="2097" y="5156"/>
                      <a:pt x="2283" y="1925"/>
                      <a:pt x="2283" y="1925"/>
                    </a:cubicBezTo>
                    <a:cubicBezTo>
                      <a:pt x="2283" y="1925"/>
                      <a:pt x="3045" y="724"/>
                      <a:pt x="2564" y="724"/>
                    </a:cubicBezTo>
                    <a:cubicBezTo>
                      <a:pt x="2515" y="724"/>
                      <a:pt x="2453" y="736"/>
                      <a:pt x="2375" y="764"/>
                    </a:cubicBezTo>
                    <a:cubicBezTo>
                      <a:pt x="2375" y="764"/>
                      <a:pt x="2375" y="764"/>
                      <a:pt x="2375" y="764"/>
                    </a:cubicBezTo>
                    <a:cubicBezTo>
                      <a:pt x="2360" y="764"/>
                      <a:pt x="2476" y="0"/>
                      <a:pt x="20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3"/>
              <p:cNvSpPr/>
              <p:nvPr/>
            </p:nvSpPr>
            <p:spPr>
              <a:xfrm>
                <a:off x="3205435" y="3751288"/>
                <a:ext cx="30327" cy="54285"/>
              </a:xfrm>
              <a:custGeom>
                <a:rect b="b" l="l" r="r" t="t"/>
                <a:pathLst>
                  <a:path extrusionOk="0" h="2148" w="1200">
                    <a:moveTo>
                      <a:pt x="600" y="1"/>
                    </a:moveTo>
                    <a:cubicBezTo>
                      <a:pt x="273" y="1"/>
                      <a:pt x="0" y="480"/>
                      <a:pt x="0" y="1074"/>
                    </a:cubicBezTo>
                    <a:cubicBezTo>
                      <a:pt x="0" y="1668"/>
                      <a:pt x="273" y="2148"/>
                      <a:pt x="600" y="2148"/>
                    </a:cubicBezTo>
                    <a:cubicBezTo>
                      <a:pt x="927" y="2148"/>
                      <a:pt x="1199" y="1663"/>
                      <a:pt x="1199" y="1074"/>
                    </a:cubicBezTo>
                    <a:cubicBezTo>
                      <a:pt x="1199" y="480"/>
                      <a:pt x="927" y="1"/>
                      <a:pt x="6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3"/>
              <p:cNvSpPr/>
              <p:nvPr/>
            </p:nvSpPr>
            <p:spPr>
              <a:xfrm>
                <a:off x="3254868" y="3463788"/>
                <a:ext cx="34598" cy="33688"/>
              </a:xfrm>
              <a:custGeom>
                <a:rect b="b" l="l" r="r" t="t"/>
                <a:pathLst>
                  <a:path extrusionOk="0" h="1333" w="1369">
                    <a:moveTo>
                      <a:pt x="801" y="1"/>
                    </a:moveTo>
                    <a:cubicBezTo>
                      <a:pt x="581" y="1"/>
                      <a:pt x="346" y="138"/>
                      <a:pt x="202" y="375"/>
                    </a:cubicBezTo>
                    <a:cubicBezTo>
                      <a:pt x="0" y="708"/>
                      <a:pt x="55" y="1105"/>
                      <a:pt x="322" y="1263"/>
                    </a:cubicBezTo>
                    <a:cubicBezTo>
                      <a:pt x="397" y="1310"/>
                      <a:pt x="482" y="1333"/>
                      <a:pt x="570" y="1333"/>
                    </a:cubicBezTo>
                    <a:cubicBezTo>
                      <a:pt x="788" y="1333"/>
                      <a:pt x="1023" y="1195"/>
                      <a:pt x="1167" y="958"/>
                    </a:cubicBezTo>
                    <a:cubicBezTo>
                      <a:pt x="1368" y="631"/>
                      <a:pt x="1314" y="228"/>
                      <a:pt x="1052" y="70"/>
                    </a:cubicBezTo>
                    <a:cubicBezTo>
                      <a:pt x="975" y="23"/>
                      <a:pt x="889" y="1"/>
                      <a:pt x="80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3"/>
              <p:cNvSpPr/>
              <p:nvPr/>
            </p:nvSpPr>
            <p:spPr>
              <a:xfrm>
                <a:off x="3286812" y="3644739"/>
                <a:ext cx="37479" cy="23706"/>
              </a:xfrm>
              <a:custGeom>
                <a:rect b="b" l="l" r="r" t="t"/>
                <a:pathLst>
                  <a:path extrusionOk="0" h="938" w="1483">
                    <a:moveTo>
                      <a:pt x="923" y="0"/>
                    </a:moveTo>
                    <a:cubicBezTo>
                      <a:pt x="826" y="0"/>
                      <a:pt x="721" y="16"/>
                      <a:pt x="616" y="48"/>
                    </a:cubicBezTo>
                    <a:cubicBezTo>
                      <a:pt x="246" y="157"/>
                      <a:pt x="1" y="441"/>
                      <a:pt x="71" y="675"/>
                    </a:cubicBezTo>
                    <a:cubicBezTo>
                      <a:pt x="123" y="840"/>
                      <a:pt x="325" y="937"/>
                      <a:pt x="573" y="937"/>
                    </a:cubicBezTo>
                    <a:cubicBezTo>
                      <a:pt x="668" y="937"/>
                      <a:pt x="770" y="923"/>
                      <a:pt x="872" y="893"/>
                    </a:cubicBezTo>
                    <a:cubicBezTo>
                      <a:pt x="1243" y="778"/>
                      <a:pt x="1483" y="501"/>
                      <a:pt x="1417" y="266"/>
                    </a:cubicBezTo>
                    <a:cubicBezTo>
                      <a:pt x="1367" y="98"/>
                      <a:pt x="1168" y="0"/>
                      <a:pt x="9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3"/>
              <p:cNvSpPr/>
              <p:nvPr/>
            </p:nvSpPr>
            <p:spPr>
              <a:xfrm>
                <a:off x="3218375" y="4036892"/>
                <a:ext cx="40916" cy="40790"/>
              </a:xfrm>
              <a:custGeom>
                <a:rect b="b" l="l" r="r" t="t"/>
                <a:pathLst>
                  <a:path extrusionOk="0" h="1614" w="1619">
                    <a:moveTo>
                      <a:pt x="807" y="1"/>
                    </a:moveTo>
                    <a:cubicBezTo>
                      <a:pt x="360" y="1"/>
                      <a:pt x="0" y="361"/>
                      <a:pt x="0" y="807"/>
                    </a:cubicBezTo>
                    <a:cubicBezTo>
                      <a:pt x="0" y="1254"/>
                      <a:pt x="360" y="1614"/>
                      <a:pt x="807" y="1614"/>
                    </a:cubicBezTo>
                    <a:cubicBezTo>
                      <a:pt x="1254" y="1614"/>
                      <a:pt x="1619" y="1254"/>
                      <a:pt x="1619" y="807"/>
                    </a:cubicBezTo>
                    <a:cubicBezTo>
                      <a:pt x="1619" y="361"/>
                      <a:pt x="1254" y="1"/>
                      <a:pt x="8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3"/>
              <p:cNvSpPr/>
              <p:nvPr/>
            </p:nvSpPr>
            <p:spPr>
              <a:xfrm>
                <a:off x="3115768" y="3352361"/>
                <a:ext cx="87342" cy="60881"/>
              </a:xfrm>
              <a:custGeom>
                <a:rect b="b" l="l" r="r" t="t"/>
                <a:pathLst>
                  <a:path extrusionOk="0" h="2409" w="3456">
                    <a:moveTo>
                      <a:pt x="3407" y="0"/>
                    </a:moveTo>
                    <a:lnTo>
                      <a:pt x="2927" y="436"/>
                    </a:lnTo>
                    <a:cubicBezTo>
                      <a:pt x="2927" y="436"/>
                      <a:pt x="2982" y="1308"/>
                      <a:pt x="2715" y="1520"/>
                    </a:cubicBezTo>
                    <a:cubicBezTo>
                      <a:pt x="2442" y="1733"/>
                      <a:pt x="1728" y="1733"/>
                      <a:pt x="1728" y="1733"/>
                    </a:cubicBezTo>
                    <a:cubicBezTo>
                      <a:pt x="1728" y="1733"/>
                      <a:pt x="1020" y="1733"/>
                      <a:pt x="747" y="1520"/>
                    </a:cubicBezTo>
                    <a:cubicBezTo>
                      <a:pt x="475" y="1308"/>
                      <a:pt x="530" y="441"/>
                      <a:pt x="530" y="441"/>
                    </a:cubicBezTo>
                    <a:lnTo>
                      <a:pt x="55" y="5"/>
                    </a:lnTo>
                    <a:lnTo>
                      <a:pt x="55" y="5"/>
                    </a:lnTo>
                    <a:cubicBezTo>
                      <a:pt x="1" y="539"/>
                      <a:pt x="83" y="1084"/>
                      <a:pt x="279" y="1586"/>
                    </a:cubicBezTo>
                    <a:cubicBezTo>
                      <a:pt x="579" y="2343"/>
                      <a:pt x="1527" y="2403"/>
                      <a:pt x="1701" y="2408"/>
                    </a:cubicBezTo>
                    <a:lnTo>
                      <a:pt x="1734" y="2408"/>
                    </a:lnTo>
                    <a:cubicBezTo>
                      <a:pt x="1908" y="2403"/>
                      <a:pt x="2883" y="2343"/>
                      <a:pt x="3183" y="1580"/>
                    </a:cubicBezTo>
                    <a:cubicBezTo>
                      <a:pt x="3379" y="1079"/>
                      <a:pt x="3456" y="539"/>
                      <a:pt x="340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3"/>
              <p:cNvSpPr/>
              <p:nvPr/>
            </p:nvSpPr>
            <p:spPr>
              <a:xfrm>
                <a:off x="3101312" y="3259611"/>
                <a:ext cx="116253" cy="121535"/>
              </a:xfrm>
              <a:custGeom>
                <a:rect b="b" l="l" r="r" t="t"/>
                <a:pathLst>
                  <a:path extrusionOk="0" h="4809" w="4600">
                    <a:moveTo>
                      <a:pt x="2124" y="0"/>
                    </a:moveTo>
                    <a:cubicBezTo>
                      <a:pt x="1842" y="0"/>
                      <a:pt x="1260" y="94"/>
                      <a:pt x="731" y="777"/>
                    </a:cubicBezTo>
                    <a:cubicBezTo>
                      <a:pt x="1" y="1725"/>
                      <a:pt x="508" y="2548"/>
                      <a:pt x="508" y="2548"/>
                    </a:cubicBezTo>
                    <a:lnTo>
                      <a:pt x="491" y="3174"/>
                    </a:lnTo>
                    <a:cubicBezTo>
                      <a:pt x="77" y="3725"/>
                      <a:pt x="938" y="4128"/>
                      <a:pt x="1210" y="4215"/>
                    </a:cubicBezTo>
                    <a:cubicBezTo>
                      <a:pt x="1488" y="4297"/>
                      <a:pt x="1445" y="4809"/>
                      <a:pt x="1445" y="4809"/>
                    </a:cubicBezTo>
                    <a:lnTo>
                      <a:pt x="3161" y="4809"/>
                    </a:lnTo>
                    <a:cubicBezTo>
                      <a:pt x="3161" y="4809"/>
                      <a:pt x="3118" y="4297"/>
                      <a:pt x="3396" y="4215"/>
                    </a:cubicBezTo>
                    <a:cubicBezTo>
                      <a:pt x="3673" y="4128"/>
                      <a:pt x="4529" y="3725"/>
                      <a:pt x="4115" y="3174"/>
                    </a:cubicBezTo>
                    <a:lnTo>
                      <a:pt x="4093" y="2548"/>
                    </a:lnTo>
                    <a:cubicBezTo>
                      <a:pt x="4093" y="2548"/>
                      <a:pt x="4600" y="1719"/>
                      <a:pt x="3870" y="777"/>
                    </a:cubicBezTo>
                    <a:cubicBezTo>
                      <a:pt x="3337" y="94"/>
                      <a:pt x="2750" y="0"/>
                      <a:pt x="2467" y="0"/>
                    </a:cubicBezTo>
                    <a:cubicBezTo>
                      <a:pt x="2359" y="0"/>
                      <a:pt x="2295" y="14"/>
                      <a:pt x="2295" y="14"/>
                    </a:cubicBezTo>
                    <a:cubicBezTo>
                      <a:pt x="2295" y="14"/>
                      <a:pt x="2231" y="0"/>
                      <a:pt x="21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3"/>
              <p:cNvSpPr/>
              <p:nvPr/>
            </p:nvSpPr>
            <p:spPr>
              <a:xfrm>
                <a:off x="3260024" y="3468691"/>
                <a:ext cx="77460" cy="195356"/>
              </a:xfrm>
              <a:custGeom>
                <a:rect b="b" l="l" r="r" t="t"/>
                <a:pathLst>
                  <a:path extrusionOk="0" h="7730" w="3065">
                    <a:moveTo>
                      <a:pt x="1039" y="1"/>
                    </a:moveTo>
                    <a:cubicBezTo>
                      <a:pt x="573" y="1"/>
                      <a:pt x="683" y="764"/>
                      <a:pt x="674" y="764"/>
                    </a:cubicBezTo>
                    <a:cubicBezTo>
                      <a:pt x="674" y="764"/>
                      <a:pt x="674" y="764"/>
                      <a:pt x="674" y="764"/>
                    </a:cubicBezTo>
                    <a:cubicBezTo>
                      <a:pt x="596" y="736"/>
                      <a:pt x="533" y="724"/>
                      <a:pt x="483" y="724"/>
                    </a:cubicBezTo>
                    <a:cubicBezTo>
                      <a:pt x="1" y="724"/>
                      <a:pt x="772" y="1925"/>
                      <a:pt x="772" y="1925"/>
                    </a:cubicBezTo>
                    <a:cubicBezTo>
                      <a:pt x="772" y="1925"/>
                      <a:pt x="968" y="5151"/>
                      <a:pt x="1142" y="5859"/>
                    </a:cubicBezTo>
                    <a:cubicBezTo>
                      <a:pt x="1322" y="6562"/>
                      <a:pt x="734" y="7559"/>
                      <a:pt x="1142" y="7701"/>
                    </a:cubicBezTo>
                    <a:cubicBezTo>
                      <a:pt x="1199" y="7721"/>
                      <a:pt x="1255" y="7729"/>
                      <a:pt x="1309" y="7729"/>
                    </a:cubicBezTo>
                    <a:cubicBezTo>
                      <a:pt x="1640" y="7729"/>
                      <a:pt x="1894" y="7407"/>
                      <a:pt x="1894" y="7407"/>
                    </a:cubicBezTo>
                    <a:cubicBezTo>
                      <a:pt x="1909" y="7407"/>
                      <a:pt x="1923" y="7407"/>
                      <a:pt x="1938" y="7407"/>
                    </a:cubicBezTo>
                    <a:cubicBezTo>
                      <a:pt x="3065" y="7407"/>
                      <a:pt x="2370" y="6345"/>
                      <a:pt x="2058" y="5963"/>
                    </a:cubicBezTo>
                    <a:cubicBezTo>
                      <a:pt x="1742" y="5576"/>
                      <a:pt x="1257" y="1729"/>
                      <a:pt x="1382" y="1276"/>
                    </a:cubicBezTo>
                    <a:cubicBezTo>
                      <a:pt x="1507" y="824"/>
                      <a:pt x="1671" y="89"/>
                      <a:pt x="1115" y="7"/>
                    </a:cubicBezTo>
                    <a:cubicBezTo>
                      <a:pt x="1088" y="3"/>
                      <a:pt x="1062" y="1"/>
                      <a:pt x="103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3"/>
              <p:cNvSpPr/>
              <p:nvPr/>
            </p:nvSpPr>
            <p:spPr>
              <a:xfrm>
                <a:off x="3289138" y="3658234"/>
                <a:ext cx="65456" cy="151964"/>
              </a:xfrm>
              <a:custGeom>
                <a:rect b="b" l="l" r="r" t="t"/>
                <a:pathLst>
                  <a:path extrusionOk="0" h="6013" w="2590">
                    <a:moveTo>
                      <a:pt x="944" y="1345"/>
                    </a:moveTo>
                    <a:cubicBezTo>
                      <a:pt x="944" y="1345"/>
                      <a:pt x="1396" y="2228"/>
                      <a:pt x="1565" y="3143"/>
                    </a:cubicBezTo>
                    <a:cubicBezTo>
                      <a:pt x="1734" y="4053"/>
                      <a:pt x="1489" y="5426"/>
                      <a:pt x="1489" y="5426"/>
                    </a:cubicBezTo>
                    <a:cubicBezTo>
                      <a:pt x="1489" y="5426"/>
                      <a:pt x="1227" y="4124"/>
                      <a:pt x="1113" y="3448"/>
                    </a:cubicBezTo>
                    <a:cubicBezTo>
                      <a:pt x="993" y="2778"/>
                      <a:pt x="944" y="1345"/>
                      <a:pt x="944" y="1345"/>
                    </a:cubicBezTo>
                    <a:close/>
                    <a:moveTo>
                      <a:pt x="1242" y="1"/>
                    </a:moveTo>
                    <a:cubicBezTo>
                      <a:pt x="1011" y="1"/>
                      <a:pt x="704" y="244"/>
                      <a:pt x="704" y="244"/>
                    </a:cubicBezTo>
                    <a:cubicBezTo>
                      <a:pt x="605" y="164"/>
                      <a:pt x="493" y="126"/>
                      <a:pt x="394" y="126"/>
                    </a:cubicBezTo>
                    <a:cubicBezTo>
                      <a:pt x="164" y="126"/>
                      <a:pt x="1" y="325"/>
                      <a:pt x="214" y="648"/>
                    </a:cubicBezTo>
                    <a:cubicBezTo>
                      <a:pt x="519" y="1116"/>
                      <a:pt x="573" y="3819"/>
                      <a:pt x="813" y="4304"/>
                    </a:cubicBezTo>
                    <a:cubicBezTo>
                      <a:pt x="1047" y="4789"/>
                      <a:pt x="1004" y="5917"/>
                      <a:pt x="1260" y="5999"/>
                    </a:cubicBezTo>
                    <a:cubicBezTo>
                      <a:pt x="1294" y="6008"/>
                      <a:pt x="1322" y="6013"/>
                      <a:pt x="1347" y="6013"/>
                    </a:cubicBezTo>
                    <a:cubicBezTo>
                      <a:pt x="1516" y="6013"/>
                      <a:pt x="1515" y="5815"/>
                      <a:pt x="1729" y="5791"/>
                    </a:cubicBezTo>
                    <a:cubicBezTo>
                      <a:pt x="1742" y="5790"/>
                      <a:pt x="1756" y="5789"/>
                      <a:pt x="1770" y="5789"/>
                    </a:cubicBezTo>
                    <a:cubicBezTo>
                      <a:pt x="1947" y="5789"/>
                      <a:pt x="2126" y="5908"/>
                      <a:pt x="2278" y="5908"/>
                    </a:cubicBezTo>
                    <a:cubicBezTo>
                      <a:pt x="2325" y="5908"/>
                      <a:pt x="2369" y="5897"/>
                      <a:pt x="2410" y="5868"/>
                    </a:cubicBezTo>
                    <a:cubicBezTo>
                      <a:pt x="2589" y="5737"/>
                      <a:pt x="2459" y="5301"/>
                      <a:pt x="2301" y="5001"/>
                    </a:cubicBezTo>
                    <a:cubicBezTo>
                      <a:pt x="2143" y="4707"/>
                      <a:pt x="2077" y="2304"/>
                      <a:pt x="1723" y="1754"/>
                    </a:cubicBezTo>
                    <a:cubicBezTo>
                      <a:pt x="1363" y="1203"/>
                      <a:pt x="1609" y="342"/>
                      <a:pt x="1423" y="86"/>
                    </a:cubicBezTo>
                    <a:cubicBezTo>
                      <a:pt x="1378" y="24"/>
                      <a:pt x="1314" y="1"/>
                      <a:pt x="124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3"/>
              <p:cNvSpPr/>
              <p:nvPr/>
            </p:nvSpPr>
            <p:spPr>
              <a:xfrm>
                <a:off x="3321537" y="3824401"/>
                <a:ext cx="11853" cy="26890"/>
              </a:xfrm>
              <a:custGeom>
                <a:rect b="b" l="l" r="r" t="t"/>
                <a:pathLst>
                  <a:path extrusionOk="0" h="1064" w="469">
                    <a:moveTo>
                      <a:pt x="184" y="0"/>
                    </a:moveTo>
                    <a:cubicBezTo>
                      <a:pt x="167" y="0"/>
                      <a:pt x="151" y="4"/>
                      <a:pt x="136" y="12"/>
                    </a:cubicBezTo>
                    <a:cubicBezTo>
                      <a:pt x="65" y="39"/>
                      <a:pt x="0" y="1064"/>
                      <a:pt x="230" y="1064"/>
                    </a:cubicBezTo>
                    <a:cubicBezTo>
                      <a:pt x="232" y="1064"/>
                      <a:pt x="233" y="1064"/>
                      <a:pt x="234" y="1064"/>
                    </a:cubicBezTo>
                    <a:cubicBezTo>
                      <a:pt x="468" y="1047"/>
                      <a:pt x="239" y="17"/>
                      <a:pt x="239" y="17"/>
                    </a:cubicBezTo>
                    <a:cubicBezTo>
                      <a:pt x="222" y="6"/>
                      <a:pt x="203" y="0"/>
                      <a:pt x="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3"/>
              <p:cNvSpPr/>
              <p:nvPr/>
            </p:nvSpPr>
            <p:spPr>
              <a:xfrm>
                <a:off x="3322093" y="3850356"/>
                <a:ext cx="11853" cy="26839"/>
              </a:xfrm>
              <a:custGeom>
                <a:rect b="b" l="l" r="r" t="t"/>
                <a:pathLst>
                  <a:path extrusionOk="0" h="1062" w="469">
                    <a:moveTo>
                      <a:pt x="184" y="0"/>
                    </a:moveTo>
                    <a:cubicBezTo>
                      <a:pt x="167" y="0"/>
                      <a:pt x="151" y="5"/>
                      <a:pt x="136" y="15"/>
                    </a:cubicBezTo>
                    <a:cubicBezTo>
                      <a:pt x="65" y="42"/>
                      <a:pt x="1" y="1061"/>
                      <a:pt x="228" y="1061"/>
                    </a:cubicBezTo>
                    <a:cubicBezTo>
                      <a:pt x="230" y="1061"/>
                      <a:pt x="232" y="1061"/>
                      <a:pt x="234" y="1061"/>
                    </a:cubicBezTo>
                    <a:cubicBezTo>
                      <a:pt x="468" y="1045"/>
                      <a:pt x="239" y="15"/>
                      <a:pt x="239" y="15"/>
                    </a:cubicBezTo>
                    <a:cubicBezTo>
                      <a:pt x="222" y="6"/>
                      <a:pt x="203" y="0"/>
                      <a:pt x="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3"/>
              <p:cNvSpPr/>
              <p:nvPr/>
            </p:nvSpPr>
            <p:spPr>
              <a:xfrm>
                <a:off x="3323205" y="3875350"/>
                <a:ext cx="11828" cy="26890"/>
              </a:xfrm>
              <a:custGeom>
                <a:rect b="b" l="l" r="r" t="t"/>
                <a:pathLst>
                  <a:path extrusionOk="0" h="1064" w="468">
                    <a:moveTo>
                      <a:pt x="183" y="0"/>
                    </a:moveTo>
                    <a:cubicBezTo>
                      <a:pt x="167" y="0"/>
                      <a:pt x="151" y="5"/>
                      <a:pt x="135" y="12"/>
                    </a:cubicBezTo>
                    <a:cubicBezTo>
                      <a:pt x="65" y="39"/>
                      <a:pt x="0" y="1064"/>
                      <a:pt x="228" y="1064"/>
                    </a:cubicBezTo>
                    <a:cubicBezTo>
                      <a:pt x="230" y="1064"/>
                      <a:pt x="232" y="1064"/>
                      <a:pt x="233" y="1064"/>
                    </a:cubicBezTo>
                    <a:cubicBezTo>
                      <a:pt x="468" y="1047"/>
                      <a:pt x="239" y="18"/>
                      <a:pt x="239" y="18"/>
                    </a:cubicBezTo>
                    <a:cubicBezTo>
                      <a:pt x="221" y="6"/>
                      <a:pt x="202"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3"/>
              <p:cNvSpPr/>
              <p:nvPr/>
            </p:nvSpPr>
            <p:spPr>
              <a:xfrm>
                <a:off x="3313677" y="3819877"/>
                <a:ext cx="10994" cy="26056"/>
              </a:xfrm>
              <a:custGeom>
                <a:rect b="b" l="l" r="r" t="t"/>
                <a:pathLst>
                  <a:path extrusionOk="0" h="1031" w="435">
                    <a:moveTo>
                      <a:pt x="257" y="0"/>
                    </a:moveTo>
                    <a:cubicBezTo>
                      <a:pt x="246" y="0"/>
                      <a:pt x="234" y="2"/>
                      <a:pt x="224" y="6"/>
                    </a:cubicBezTo>
                    <a:cubicBezTo>
                      <a:pt x="158" y="22"/>
                      <a:pt x="0" y="1014"/>
                      <a:pt x="218" y="1030"/>
                    </a:cubicBezTo>
                    <a:cubicBezTo>
                      <a:pt x="219" y="1030"/>
                      <a:pt x="220" y="1030"/>
                      <a:pt x="222" y="1030"/>
                    </a:cubicBezTo>
                    <a:cubicBezTo>
                      <a:pt x="435" y="1030"/>
                      <a:pt x="316" y="22"/>
                      <a:pt x="316" y="22"/>
                    </a:cubicBezTo>
                    <a:cubicBezTo>
                      <a:pt x="302" y="8"/>
                      <a:pt x="280" y="0"/>
                      <a:pt x="2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3"/>
              <p:cNvSpPr/>
              <p:nvPr/>
            </p:nvSpPr>
            <p:spPr>
              <a:xfrm>
                <a:off x="3311883" y="3844948"/>
                <a:ext cx="10994" cy="26031"/>
              </a:xfrm>
              <a:custGeom>
                <a:rect b="b" l="l" r="r" t="t"/>
                <a:pathLst>
                  <a:path extrusionOk="0" h="1030" w="435">
                    <a:moveTo>
                      <a:pt x="256" y="0"/>
                    </a:moveTo>
                    <a:cubicBezTo>
                      <a:pt x="246" y="0"/>
                      <a:pt x="235" y="2"/>
                      <a:pt x="224" y="5"/>
                    </a:cubicBezTo>
                    <a:cubicBezTo>
                      <a:pt x="158" y="22"/>
                      <a:pt x="0" y="1014"/>
                      <a:pt x="218" y="1030"/>
                    </a:cubicBezTo>
                    <a:cubicBezTo>
                      <a:pt x="219" y="1030"/>
                      <a:pt x="221" y="1030"/>
                      <a:pt x="222" y="1030"/>
                    </a:cubicBezTo>
                    <a:cubicBezTo>
                      <a:pt x="435" y="1030"/>
                      <a:pt x="316" y="22"/>
                      <a:pt x="316" y="22"/>
                    </a:cubicBezTo>
                    <a:cubicBezTo>
                      <a:pt x="298" y="7"/>
                      <a:pt x="278" y="0"/>
                      <a:pt x="2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3"/>
              <p:cNvSpPr/>
              <p:nvPr/>
            </p:nvSpPr>
            <p:spPr>
              <a:xfrm>
                <a:off x="3310644" y="3869032"/>
                <a:ext cx="10994" cy="26056"/>
              </a:xfrm>
              <a:custGeom>
                <a:rect b="b" l="l" r="r" t="t"/>
                <a:pathLst>
                  <a:path extrusionOk="0" h="1031" w="435">
                    <a:moveTo>
                      <a:pt x="255" y="1"/>
                    </a:moveTo>
                    <a:cubicBezTo>
                      <a:pt x="244" y="1"/>
                      <a:pt x="234" y="3"/>
                      <a:pt x="224" y="6"/>
                    </a:cubicBezTo>
                    <a:cubicBezTo>
                      <a:pt x="153" y="28"/>
                      <a:pt x="0" y="1020"/>
                      <a:pt x="218" y="1030"/>
                    </a:cubicBezTo>
                    <a:cubicBezTo>
                      <a:pt x="219" y="1031"/>
                      <a:pt x="221" y="1031"/>
                      <a:pt x="222" y="1031"/>
                    </a:cubicBezTo>
                    <a:cubicBezTo>
                      <a:pt x="435" y="1031"/>
                      <a:pt x="316" y="28"/>
                      <a:pt x="316" y="28"/>
                    </a:cubicBezTo>
                    <a:cubicBezTo>
                      <a:pt x="298" y="9"/>
                      <a:pt x="277" y="1"/>
                      <a:pt x="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3"/>
              <p:cNvSpPr/>
              <p:nvPr/>
            </p:nvSpPr>
            <p:spPr>
              <a:xfrm>
                <a:off x="3111876" y="3715805"/>
                <a:ext cx="96111" cy="59618"/>
              </a:xfrm>
              <a:custGeom>
                <a:rect b="b" l="l" r="r" t="t"/>
                <a:pathLst>
                  <a:path extrusionOk="0" h="2359" w="3803">
                    <a:moveTo>
                      <a:pt x="1877" y="2286"/>
                    </a:moveTo>
                    <a:cubicBezTo>
                      <a:pt x="1875" y="2310"/>
                      <a:pt x="1875" y="2334"/>
                      <a:pt x="1877" y="2358"/>
                    </a:cubicBezTo>
                    <a:lnTo>
                      <a:pt x="1877" y="2286"/>
                    </a:lnTo>
                    <a:close/>
                    <a:moveTo>
                      <a:pt x="2534" y="0"/>
                    </a:moveTo>
                    <a:cubicBezTo>
                      <a:pt x="2480" y="0"/>
                      <a:pt x="2440" y="18"/>
                      <a:pt x="2422" y="59"/>
                    </a:cubicBezTo>
                    <a:cubicBezTo>
                      <a:pt x="2313" y="309"/>
                      <a:pt x="1997" y="397"/>
                      <a:pt x="1899" y="413"/>
                    </a:cubicBezTo>
                    <a:cubicBezTo>
                      <a:pt x="1806" y="397"/>
                      <a:pt x="1490" y="315"/>
                      <a:pt x="1376" y="59"/>
                    </a:cubicBezTo>
                    <a:cubicBezTo>
                      <a:pt x="1358" y="19"/>
                      <a:pt x="1317" y="0"/>
                      <a:pt x="1264" y="0"/>
                    </a:cubicBezTo>
                    <a:cubicBezTo>
                      <a:pt x="914" y="0"/>
                      <a:pt x="0" y="791"/>
                      <a:pt x="1168" y="1307"/>
                    </a:cubicBezTo>
                    <a:cubicBezTo>
                      <a:pt x="1168" y="1307"/>
                      <a:pt x="1021" y="1688"/>
                      <a:pt x="1245" y="1857"/>
                    </a:cubicBezTo>
                    <a:cubicBezTo>
                      <a:pt x="1425" y="1988"/>
                      <a:pt x="1746" y="1873"/>
                      <a:pt x="1877" y="2097"/>
                    </a:cubicBezTo>
                    <a:lnTo>
                      <a:pt x="1877" y="2286"/>
                    </a:lnTo>
                    <a:lnTo>
                      <a:pt x="1877" y="2286"/>
                    </a:lnTo>
                    <a:cubicBezTo>
                      <a:pt x="1880" y="2242"/>
                      <a:pt x="1890" y="2199"/>
                      <a:pt x="1904" y="2157"/>
                    </a:cubicBezTo>
                    <a:cubicBezTo>
                      <a:pt x="1920" y="2222"/>
                      <a:pt x="1931" y="2287"/>
                      <a:pt x="1931" y="2358"/>
                    </a:cubicBezTo>
                    <a:lnTo>
                      <a:pt x="1931" y="2091"/>
                    </a:lnTo>
                    <a:cubicBezTo>
                      <a:pt x="2062" y="1873"/>
                      <a:pt x="2378" y="1988"/>
                      <a:pt x="2558" y="1852"/>
                    </a:cubicBezTo>
                    <a:cubicBezTo>
                      <a:pt x="2787" y="1688"/>
                      <a:pt x="2640" y="1301"/>
                      <a:pt x="2640" y="1301"/>
                    </a:cubicBezTo>
                    <a:cubicBezTo>
                      <a:pt x="3803" y="786"/>
                      <a:pt x="2886" y="0"/>
                      <a:pt x="25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3"/>
              <p:cNvSpPr/>
              <p:nvPr/>
            </p:nvSpPr>
            <p:spPr>
              <a:xfrm>
                <a:off x="3209757" y="3762332"/>
                <a:ext cx="63030" cy="294981"/>
              </a:xfrm>
              <a:custGeom>
                <a:rect b="b" l="l" r="r" t="t"/>
                <a:pathLst>
                  <a:path extrusionOk="0" h="11672" w="2494">
                    <a:moveTo>
                      <a:pt x="771" y="0"/>
                    </a:moveTo>
                    <a:cubicBezTo>
                      <a:pt x="374" y="0"/>
                      <a:pt x="385" y="604"/>
                      <a:pt x="385" y="604"/>
                    </a:cubicBezTo>
                    <a:cubicBezTo>
                      <a:pt x="69" y="964"/>
                      <a:pt x="80" y="1563"/>
                      <a:pt x="461" y="1705"/>
                    </a:cubicBezTo>
                    <a:cubicBezTo>
                      <a:pt x="843" y="1847"/>
                      <a:pt x="309" y="9486"/>
                      <a:pt x="167" y="9879"/>
                    </a:cubicBezTo>
                    <a:cubicBezTo>
                      <a:pt x="36" y="10263"/>
                      <a:pt x="1" y="11672"/>
                      <a:pt x="356" y="11672"/>
                    </a:cubicBezTo>
                    <a:cubicBezTo>
                      <a:pt x="369" y="11672"/>
                      <a:pt x="382" y="11670"/>
                      <a:pt x="396" y="11666"/>
                    </a:cubicBezTo>
                    <a:cubicBezTo>
                      <a:pt x="794" y="11557"/>
                      <a:pt x="641" y="11088"/>
                      <a:pt x="1066" y="11050"/>
                    </a:cubicBezTo>
                    <a:cubicBezTo>
                      <a:pt x="1080" y="11049"/>
                      <a:pt x="1094" y="11048"/>
                      <a:pt x="1107" y="11048"/>
                    </a:cubicBezTo>
                    <a:cubicBezTo>
                      <a:pt x="1431" y="11048"/>
                      <a:pt x="1664" y="11391"/>
                      <a:pt x="1927" y="11391"/>
                    </a:cubicBezTo>
                    <a:cubicBezTo>
                      <a:pt x="1990" y="11391"/>
                      <a:pt x="2055" y="11372"/>
                      <a:pt x="2123" y="11323"/>
                    </a:cubicBezTo>
                    <a:cubicBezTo>
                      <a:pt x="2494" y="11067"/>
                      <a:pt x="1715" y="10255"/>
                      <a:pt x="1529" y="9301"/>
                    </a:cubicBezTo>
                    <a:cubicBezTo>
                      <a:pt x="1339" y="8347"/>
                      <a:pt x="1567" y="2043"/>
                      <a:pt x="1567" y="2043"/>
                    </a:cubicBezTo>
                    <a:cubicBezTo>
                      <a:pt x="1567" y="2043"/>
                      <a:pt x="2368" y="1106"/>
                      <a:pt x="1415" y="321"/>
                    </a:cubicBezTo>
                    <a:cubicBezTo>
                      <a:pt x="1127" y="86"/>
                      <a:pt x="920" y="0"/>
                      <a:pt x="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3"/>
              <p:cNvSpPr/>
              <p:nvPr/>
            </p:nvSpPr>
            <p:spPr>
              <a:xfrm>
                <a:off x="3205157" y="4056782"/>
                <a:ext cx="85952" cy="265109"/>
              </a:xfrm>
              <a:custGeom>
                <a:rect b="b" l="l" r="r" t="t"/>
                <a:pathLst>
                  <a:path extrusionOk="0" h="10490" w="3401">
                    <a:moveTo>
                      <a:pt x="1924" y="1737"/>
                    </a:moveTo>
                    <a:lnTo>
                      <a:pt x="1924" y="1737"/>
                    </a:lnTo>
                    <a:cubicBezTo>
                      <a:pt x="1924" y="1737"/>
                      <a:pt x="2311" y="3998"/>
                      <a:pt x="2245" y="4521"/>
                    </a:cubicBezTo>
                    <a:cubicBezTo>
                      <a:pt x="2180" y="5044"/>
                      <a:pt x="2060" y="7387"/>
                      <a:pt x="2098" y="7801"/>
                    </a:cubicBezTo>
                    <a:cubicBezTo>
                      <a:pt x="2100" y="7816"/>
                      <a:pt x="2100" y="7823"/>
                      <a:pt x="2100" y="7823"/>
                    </a:cubicBezTo>
                    <a:cubicBezTo>
                      <a:pt x="2090" y="7823"/>
                      <a:pt x="1477" y="2588"/>
                      <a:pt x="1924" y="1737"/>
                    </a:cubicBezTo>
                    <a:close/>
                    <a:moveTo>
                      <a:pt x="1839" y="0"/>
                    </a:moveTo>
                    <a:cubicBezTo>
                      <a:pt x="1139" y="0"/>
                      <a:pt x="1205" y="674"/>
                      <a:pt x="1205" y="674"/>
                    </a:cubicBezTo>
                    <a:cubicBezTo>
                      <a:pt x="1205" y="674"/>
                      <a:pt x="805" y="372"/>
                      <a:pt x="498" y="372"/>
                    </a:cubicBezTo>
                    <a:cubicBezTo>
                      <a:pt x="364" y="372"/>
                      <a:pt x="249" y="429"/>
                      <a:pt x="191" y="592"/>
                    </a:cubicBezTo>
                    <a:cubicBezTo>
                      <a:pt x="0" y="1132"/>
                      <a:pt x="709" y="2211"/>
                      <a:pt x="747" y="2636"/>
                    </a:cubicBezTo>
                    <a:cubicBezTo>
                      <a:pt x="780" y="3066"/>
                      <a:pt x="1352" y="8810"/>
                      <a:pt x="1352" y="8810"/>
                    </a:cubicBezTo>
                    <a:cubicBezTo>
                      <a:pt x="1352" y="8810"/>
                      <a:pt x="747" y="10243"/>
                      <a:pt x="1357" y="10455"/>
                    </a:cubicBezTo>
                    <a:cubicBezTo>
                      <a:pt x="1425" y="10479"/>
                      <a:pt x="1492" y="10489"/>
                      <a:pt x="1559" y="10489"/>
                    </a:cubicBezTo>
                    <a:cubicBezTo>
                      <a:pt x="2098" y="10489"/>
                      <a:pt x="2594" y="9812"/>
                      <a:pt x="2594" y="9812"/>
                    </a:cubicBezTo>
                    <a:cubicBezTo>
                      <a:pt x="2594" y="9812"/>
                      <a:pt x="3401" y="9175"/>
                      <a:pt x="2649" y="8466"/>
                    </a:cubicBezTo>
                    <a:cubicBezTo>
                      <a:pt x="1902" y="7752"/>
                      <a:pt x="2752" y="5818"/>
                      <a:pt x="2480" y="3753"/>
                    </a:cubicBezTo>
                    <a:cubicBezTo>
                      <a:pt x="2202" y="1693"/>
                      <a:pt x="2316" y="1132"/>
                      <a:pt x="2316" y="1132"/>
                    </a:cubicBezTo>
                    <a:cubicBezTo>
                      <a:pt x="2316" y="1132"/>
                      <a:pt x="2719" y="69"/>
                      <a:pt x="1929" y="4"/>
                    </a:cubicBezTo>
                    <a:cubicBezTo>
                      <a:pt x="1898" y="2"/>
                      <a:pt x="1868" y="0"/>
                      <a:pt x="1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3"/>
              <p:cNvSpPr/>
              <p:nvPr/>
            </p:nvSpPr>
            <p:spPr>
              <a:xfrm>
                <a:off x="2980965" y="4292296"/>
                <a:ext cx="109228" cy="92295"/>
              </a:xfrm>
              <a:custGeom>
                <a:rect b="b" l="l" r="r" t="t"/>
                <a:pathLst>
                  <a:path extrusionOk="0" h="3652" w="4322">
                    <a:moveTo>
                      <a:pt x="2278" y="106"/>
                    </a:moveTo>
                    <a:lnTo>
                      <a:pt x="2278" y="106"/>
                    </a:lnTo>
                    <a:cubicBezTo>
                      <a:pt x="2278" y="106"/>
                      <a:pt x="2278" y="106"/>
                      <a:pt x="2278" y="106"/>
                    </a:cubicBezTo>
                    <a:lnTo>
                      <a:pt x="2278" y="106"/>
                    </a:lnTo>
                    <a:cubicBezTo>
                      <a:pt x="2278" y="106"/>
                      <a:pt x="2278" y="106"/>
                      <a:pt x="2278" y="106"/>
                    </a:cubicBezTo>
                    <a:close/>
                    <a:moveTo>
                      <a:pt x="2924" y="0"/>
                    </a:moveTo>
                    <a:cubicBezTo>
                      <a:pt x="2574" y="0"/>
                      <a:pt x="2289" y="106"/>
                      <a:pt x="2278" y="106"/>
                    </a:cubicBezTo>
                    <a:cubicBezTo>
                      <a:pt x="2278" y="106"/>
                      <a:pt x="2278" y="106"/>
                      <a:pt x="2278" y="106"/>
                    </a:cubicBezTo>
                    <a:lnTo>
                      <a:pt x="2278" y="106"/>
                    </a:lnTo>
                    <a:cubicBezTo>
                      <a:pt x="2327" y="406"/>
                      <a:pt x="2382" y="510"/>
                      <a:pt x="1848" y="858"/>
                    </a:cubicBezTo>
                    <a:cubicBezTo>
                      <a:pt x="1319" y="1207"/>
                      <a:pt x="556" y="2122"/>
                      <a:pt x="556" y="2122"/>
                    </a:cubicBezTo>
                    <a:cubicBezTo>
                      <a:pt x="0" y="2842"/>
                      <a:pt x="126" y="2863"/>
                      <a:pt x="126" y="2863"/>
                    </a:cubicBezTo>
                    <a:cubicBezTo>
                      <a:pt x="135" y="2874"/>
                      <a:pt x="147" y="2879"/>
                      <a:pt x="161" y="2879"/>
                    </a:cubicBezTo>
                    <a:cubicBezTo>
                      <a:pt x="213" y="2879"/>
                      <a:pt x="295" y="2821"/>
                      <a:pt x="380" y="2748"/>
                    </a:cubicBezTo>
                    <a:lnTo>
                      <a:pt x="380" y="2748"/>
                    </a:lnTo>
                    <a:cubicBezTo>
                      <a:pt x="195" y="2991"/>
                      <a:pt x="182" y="3186"/>
                      <a:pt x="229" y="3261"/>
                    </a:cubicBezTo>
                    <a:cubicBezTo>
                      <a:pt x="241" y="3280"/>
                      <a:pt x="257" y="3288"/>
                      <a:pt x="276" y="3288"/>
                    </a:cubicBezTo>
                    <a:cubicBezTo>
                      <a:pt x="359" y="3288"/>
                      <a:pt x="491" y="3130"/>
                      <a:pt x="491" y="3130"/>
                    </a:cubicBezTo>
                    <a:lnTo>
                      <a:pt x="751" y="2878"/>
                    </a:lnTo>
                    <a:lnTo>
                      <a:pt x="751" y="2878"/>
                    </a:lnTo>
                    <a:cubicBezTo>
                      <a:pt x="581" y="3077"/>
                      <a:pt x="427" y="3309"/>
                      <a:pt x="507" y="3370"/>
                    </a:cubicBezTo>
                    <a:cubicBezTo>
                      <a:pt x="542" y="3396"/>
                      <a:pt x="577" y="3406"/>
                      <a:pt x="611" y="3406"/>
                    </a:cubicBezTo>
                    <a:cubicBezTo>
                      <a:pt x="711" y="3406"/>
                      <a:pt x="796" y="3321"/>
                      <a:pt x="796" y="3321"/>
                    </a:cubicBezTo>
                    <a:lnTo>
                      <a:pt x="1374" y="2673"/>
                    </a:lnTo>
                    <a:lnTo>
                      <a:pt x="1374" y="2673"/>
                    </a:lnTo>
                    <a:cubicBezTo>
                      <a:pt x="1373" y="2673"/>
                      <a:pt x="1036" y="3087"/>
                      <a:pt x="943" y="3305"/>
                    </a:cubicBezTo>
                    <a:cubicBezTo>
                      <a:pt x="884" y="3436"/>
                      <a:pt x="963" y="3502"/>
                      <a:pt x="1048" y="3502"/>
                    </a:cubicBezTo>
                    <a:cubicBezTo>
                      <a:pt x="1105" y="3502"/>
                      <a:pt x="1164" y="3473"/>
                      <a:pt x="1188" y="3414"/>
                    </a:cubicBezTo>
                    <a:cubicBezTo>
                      <a:pt x="1248" y="3267"/>
                      <a:pt x="1706" y="2874"/>
                      <a:pt x="1809" y="2673"/>
                    </a:cubicBezTo>
                    <a:cubicBezTo>
                      <a:pt x="2017" y="2270"/>
                      <a:pt x="2616" y="1839"/>
                      <a:pt x="2616" y="1839"/>
                    </a:cubicBezTo>
                    <a:lnTo>
                      <a:pt x="2616" y="1839"/>
                    </a:lnTo>
                    <a:cubicBezTo>
                      <a:pt x="2518" y="1992"/>
                      <a:pt x="1859" y="2776"/>
                      <a:pt x="1859" y="2776"/>
                    </a:cubicBezTo>
                    <a:cubicBezTo>
                      <a:pt x="1766" y="2804"/>
                      <a:pt x="1123" y="3523"/>
                      <a:pt x="1450" y="3637"/>
                    </a:cubicBezTo>
                    <a:cubicBezTo>
                      <a:pt x="1480" y="3647"/>
                      <a:pt x="1509" y="3652"/>
                      <a:pt x="1536" y="3652"/>
                    </a:cubicBezTo>
                    <a:cubicBezTo>
                      <a:pt x="1817" y="3652"/>
                      <a:pt x="1992" y="3191"/>
                      <a:pt x="2131" y="3092"/>
                    </a:cubicBezTo>
                    <a:cubicBezTo>
                      <a:pt x="2692" y="2689"/>
                      <a:pt x="3226" y="2150"/>
                      <a:pt x="3346" y="1801"/>
                    </a:cubicBezTo>
                    <a:cubicBezTo>
                      <a:pt x="3471" y="1458"/>
                      <a:pt x="3728" y="1496"/>
                      <a:pt x="4022" y="1300"/>
                    </a:cubicBezTo>
                    <a:cubicBezTo>
                      <a:pt x="4321" y="1103"/>
                      <a:pt x="4071" y="760"/>
                      <a:pt x="4071" y="760"/>
                    </a:cubicBezTo>
                    <a:cubicBezTo>
                      <a:pt x="3822" y="143"/>
                      <a:pt x="3329" y="0"/>
                      <a:pt x="2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3"/>
              <p:cNvSpPr/>
              <p:nvPr/>
            </p:nvSpPr>
            <p:spPr>
              <a:xfrm>
                <a:off x="3061938" y="4037044"/>
                <a:ext cx="40916" cy="40916"/>
              </a:xfrm>
              <a:custGeom>
                <a:rect b="b" l="l" r="r" t="t"/>
                <a:pathLst>
                  <a:path extrusionOk="0" h="1619" w="1619">
                    <a:moveTo>
                      <a:pt x="812" y="0"/>
                    </a:moveTo>
                    <a:cubicBezTo>
                      <a:pt x="365" y="0"/>
                      <a:pt x="0" y="360"/>
                      <a:pt x="0" y="807"/>
                    </a:cubicBezTo>
                    <a:cubicBezTo>
                      <a:pt x="0" y="1254"/>
                      <a:pt x="365" y="1619"/>
                      <a:pt x="812" y="1619"/>
                    </a:cubicBezTo>
                    <a:cubicBezTo>
                      <a:pt x="1259" y="1619"/>
                      <a:pt x="1619" y="1254"/>
                      <a:pt x="1619" y="807"/>
                    </a:cubicBezTo>
                    <a:cubicBezTo>
                      <a:pt x="1619" y="360"/>
                      <a:pt x="1259" y="0"/>
                      <a:pt x="8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3"/>
              <p:cNvSpPr/>
              <p:nvPr/>
            </p:nvSpPr>
            <p:spPr>
              <a:xfrm>
                <a:off x="3048442" y="3763469"/>
                <a:ext cx="63030" cy="293970"/>
              </a:xfrm>
              <a:custGeom>
                <a:rect b="b" l="l" r="r" t="t"/>
                <a:pathLst>
                  <a:path extrusionOk="0" h="11632" w="2494">
                    <a:moveTo>
                      <a:pt x="1718" y="1"/>
                    </a:moveTo>
                    <a:cubicBezTo>
                      <a:pt x="1566" y="1"/>
                      <a:pt x="1353" y="77"/>
                      <a:pt x="1052" y="287"/>
                    </a:cubicBezTo>
                    <a:cubicBezTo>
                      <a:pt x="126" y="935"/>
                      <a:pt x="905" y="2009"/>
                      <a:pt x="905" y="2009"/>
                    </a:cubicBezTo>
                    <a:cubicBezTo>
                      <a:pt x="905" y="2009"/>
                      <a:pt x="1145" y="8308"/>
                      <a:pt x="959" y="9267"/>
                    </a:cubicBezTo>
                    <a:cubicBezTo>
                      <a:pt x="774" y="10221"/>
                      <a:pt x="0" y="11032"/>
                      <a:pt x="365" y="11289"/>
                    </a:cubicBezTo>
                    <a:cubicBezTo>
                      <a:pt x="434" y="11336"/>
                      <a:pt x="498" y="11355"/>
                      <a:pt x="561" y="11355"/>
                    </a:cubicBezTo>
                    <a:cubicBezTo>
                      <a:pt x="829" y="11355"/>
                      <a:pt x="1062" y="11009"/>
                      <a:pt x="1387" y="11009"/>
                    </a:cubicBezTo>
                    <a:cubicBezTo>
                      <a:pt x="1401" y="11009"/>
                      <a:pt x="1414" y="11009"/>
                      <a:pt x="1428" y="11011"/>
                    </a:cubicBezTo>
                    <a:cubicBezTo>
                      <a:pt x="1853" y="11054"/>
                      <a:pt x="1700" y="11517"/>
                      <a:pt x="2098" y="11626"/>
                    </a:cubicBezTo>
                    <a:cubicBezTo>
                      <a:pt x="2112" y="11630"/>
                      <a:pt x="2126" y="11632"/>
                      <a:pt x="2138" y="11632"/>
                    </a:cubicBezTo>
                    <a:cubicBezTo>
                      <a:pt x="2493" y="11632"/>
                      <a:pt x="2453" y="10223"/>
                      <a:pt x="2322" y="9839"/>
                    </a:cubicBezTo>
                    <a:cubicBezTo>
                      <a:pt x="2180" y="9447"/>
                      <a:pt x="1624" y="1813"/>
                      <a:pt x="2011" y="1666"/>
                    </a:cubicBezTo>
                    <a:cubicBezTo>
                      <a:pt x="2393" y="1524"/>
                      <a:pt x="2403" y="925"/>
                      <a:pt x="2082" y="565"/>
                    </a:cubicBezTo>
                    <a:cubicBezTo>
                      <a:pt x="2082" y="565"/>
                      <a:pt x="2128" y="1"/>
                      <a:pt x="171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3"/>
              <p:cNvSpPr/>
              <p:nvPr/>
            </p:nvSpPr>
            <p:spPr>
              <a:xfrm>
                <a:off x="3030676" y="4057034"/>
                <a:ext cx="85396" cy="265083"/>
              </a:xfrm>
              <a:custGeom>
                <a:rect b="b" l="l" r="r" t="t"/>
                <a:pathLst>
                  <a:path extrusionOk="0" h="10489" w="3379">
                    <a:moveTo>
                      <a:pt x="1455" y="1732"/>
                    </a:moveTo>
                    <a:lnTo>
                      <a:pt x="1455" y="1732"/>
                    </a:lnTo>
                    <a:cubicBezTo>
                      <a:pt x="1907" y="2584"/>
                      <a:pt x="1315" y="7824"/>
                      <a:pt x="1302" y="7824"/>
                    </a:cubicBezTo>
                    <a:cubicBezTo>
                      <a:pt x="1301" y="7824"/>
                      <a:pt x="1302" y="7817"/>
                      <a:pt x="1303" y="7802"/>
                    </a:cubicBezTo>
                    <a:cubicBezTo>
                      <a:pt x="1335" y="7388"/>
                      <a:pt x="1216" y="5040"/>
                      <a:pt x="1145" y="4517"/>
                    </a:cubicBezTo>
                    <a:cubicBezTo>
                      <a:pt x="1079" y="3994"/>
                      <a:pt x="1455" y="1732"/>
                      <a:pt x="1455" y="1732"/>
                    </a:cubicBezTo>
                    <a:close/>
                    <a:moveTo>
                      <a:pt x="1548" y="1"/>
                    </a:moveTo>
                    <a:cubicBezTo>
                      <a:pt x="1517" y="1"/>
                      <a:pt x="1484" y="2"/>
                      <a:pt x="1450" y="5"/>
                    </a:cubicBezTo>
                    <a:cubicBezTo>
                      <a:pt x="654" y="70"/>
                      <a:pt x="1063" y="1133"/>
                      <a:pt x="1063" y="1133"/>
                    </a:cubicBezTo>
                    <a:cubicBezTo>
                      <a:pt x="1063" y="1133"/>
                      <a:pt x="1183" y="1694"/>
                      <a:pt x="910" y="3754"/>
                    </a:cubicBezTo>
                    <a:cubicBezTo>
                      <a:pt x="638" y="5819"/>
                      <a:pt x="1499" y="7753"/>
                      <a:pt x="747" y="8467"/>
                    </a:cubicBezTo>
                    <a:cubicBezTo>
                      <a:pt x="0" y="9181"/>
                      <a:pt x="807" y="9813"/>
                      <a:pt x="807" y="9813"/>
                    </a:cubicBezTo>
                    <a:cubicBezTo>
                      <a:pt x="807" y="9813"/>
                      <a:pt x="1309" y="10489"/>
                      <a:pt x="1851" y="10489"/>
                    </a:cubicBezTo>
                    <a:cubicBezTo>
                      <a:pt x="1917" y="10489"/>
                      <a:pt x="1983" y="10479"/>
                      <a:pt x="2049" y="10456"/>
                    </a:cubicBezTo>
                    <a:cubicBezTo>
                      <a:pt x="2660" y="10244"/>
                      <a:pt x="2049" y="8805"/>
                      <a:pt x="2049" y="8805"/>
                    </a:cubicBezTo>
                    <a:cubicBezTo>
                      <a:pt x="2049" y="8805"/>
                      <a:pt x="2605" y="3062"/>
                      <a:pt x="2643" y="2631"/>
                    </a:cubicBezTo>
                    <a:cubicBezTo>
                      <a:pt x="2676" y="2206"/>
                      <a:pt x="3379" y="1122"/>
                      <a:pt x="3188" y="588"/>
                    </a:cubicBezTo>
                    <a:cubicBezTo>
                      <a:pt x="3130" y="426"/>
                      <a:pt x="3015" y="370"/>
                      <a:pt x="2882" y="370"/>
                    </a:cubicBezTo>
                    <a:cubicBezTo>
                      <a:pt x="2575" y="370"/>
                      <a:pt x="2175" y="670"/>
                      <a:pt x="2175" y="670"/>
                    </a:cubicBezTo>
                    <a:cubicBezTo>
                      <a:pt x="2175" y="670"/>
                      <a:pt x="2240" y="1"/>
                      <a:pt x="15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3"/>
              <p:cNvSpPr/>
              <p:nvPr/>
            </p:nvSpPr>
            <p:spPr>
              <a:xfrm>
                <a:off x="3063736" y="3445287"/>
                <a:ext cx="192919" cy="183711"/>
              </a:xfrm>
              <a:custGeom>
                <a:rect b="b" l="l" r="r" t="t"/>
                <a:pathLst>
                  <a:path extrusionOk="0" h="8360" w="8779">
                    <a:moveTo>
                      <a:pt x="4387" y="246"/>
                    </a:moveTo>
                    <a:cubicBezTo>
                      <a:pt x="5542" y="284"/>
                      <a:pt x="6555" y="496"/>
                      <a:pt x="6555" y="703"/>
                    </a:cubicBezTo>
                    <a:cubicBezTo>
                      <a:pt x="6555" y="714"/>
                      <a:pt x="6555" y="731"/>
                      <a:pt x="6550" y="742"/>
                    </a:cubicBezTo>
                    <a:cubicBezTo>
                      <a:pt x="5765" y="475"/>
                      <a:pt x="4708" y="415"/>
                      <a:pt x="4381" y="398"/>
                    </a:cubicBezTo>
                    <a:lnTo>
                      <a:pt x="4359" y="398"/>
                    </a:lnTo>
                    <a:cubicBezTo>
                      <a:pt x="4033" y="415"/>
                      <a:pt x="3014" y="480"/>
                      <a:pt x="2223" y="747"/>
                    </a:cubicBezTo>
                    <a:cubicBezTo>
                      <a:pt x="2223" y="736"/>
                      <a:pt x="2218" y="720"/>
                      <a:pt x="2218" y="709"/>
                    </a:cubicBezTo>
                    <a:cubicBezTo>
                      <a:pt x="2218" y="507"/>
                      <a:pt x="3232" y="284"/>
                      <a:pt x="4387" y="246"/>
                    </a:cubicBezTo>
                    <a:close/>
                    <a:moveTo>
                      <a:pt x="6512" y="1118"/>
                    </a:moveTo>
                    <a:cubicBezTo>
                      <a:pt x="6899" y="1254"/>
                      <a:pt x="7166" y="1428"/>
                      <a:pt x="7166" y="1635"/>
                    </a:cubicBezTo>
                    <a:cubicBezTo>
                      <a:pt x="7166" y="1657"/>
                      <a:pt x="7166" y="1673"/>
                      <a:pt x="7160" y="1695"/>
                    </a:cubicBezTo>
                    <a:cubicBezTo>
                      <a:pt x="6877" y="1575"/>
                      <a:pt x="6583" y="1494"/>
                      <a:pt x="6278" y="1445"/>
                    </a:cubicBezTo>
                    <a:cubicBezTo>
                      <a:pt x="6158" y="1423"/>
                      <a:pt x="6038" y="1401"/>
                      <a:pt x="5918" y="1390"/>
                    </a:cubicBezTo>
                    <a:cubicBezTo>
                      <a:pt x="6125" y="1319"/>
                      <a:pt x="6327" y="1232"/>
                      <a:pt x="6512" y="1118"/>
                    </a:cubicBezTo>
                    <a:close/>
                    <a:moveTo>
                      <a:pt x="2267" y="1118"/>
                    </a:moveTo>
                    <a:cubicBezTo>
                      <a:pt x="2452" y="1232"/>
                      <a:pt x="2649" y="1325"/>
                      <a:pt x="2856" y="1390"/>
                    </a:cubicBezTo>
                    <a:cubicBezTo>
                      <a:pt x="2741" y="1406"/>
                      <a:pt x="2616" y="1428"/>
                      <a:pt x="2496" y="1450"/>
                    </a:cubicBezTo>
                    <a:cubicBezTo>
                      <a:pt x="2196" y="1499"/>
                      <a:pt x="1902" y="1581"/>
                      <a:pt x="1619" y="1701"/>
                    </a:cubicBezTo>
                    <a:cubicBezTo>
                      <a:pt x="1613" y="1679"/>
                      <a:pt x="1613" y="1663"/>
                      <a:pt x="1613" y="1641"/>
                    </a:cubicBezTo>
                    <a:cubicBezTo>
                      <a:pt x="1613" y="1434"/>
                      <a:pt x="1875" y="1254"/>
                      <a:pt x="2267" y="1118"/>
                    </a:cubicBezTo>
                    <a:close/>
                    <a:moveTo>
                      <a:pt x="7264" y="2158"/>
                    </a:moveTo>
                    <a:cubicBezTo>
                      <a:pt x="7422" y="2267"/>
                      <a:pt x="7525" y="2398"/>
                      <a:pt x="7531" y="2556"/>
                    </a:cubicBezTo>
                    <a:cubicBezTo>
                      <a:pt x="7525" y="2600"/>
                      <a:pt x="7520" y="2638"/>
                      <a:pt x="7504" y="2681"/>
                    </a:cubicBezTo>
                    <a:cubicBezTo>
                      <a:pt x="7258" y="2567"/>
                      <a:pt x="6997" y="2480"/>
                      <a:pt x="6730" y="2420"/>
                    </a:cubicBezTo>
                    <a:cubicBezTo>
                      <a:pt x="6926" y="2365"/>
                      <a:pt x="7106" y="2278"/>
                      <a:pt x="7264" y="2158"/>
                    </a:cubicBezTo>
                    <a:close/>
                    <a:moveTo>
                      <a:pt x="1515" y="2169"/>
                    </a:moveTo>
                    <a:cubicBezTo>
                      <a:pt x="1673" y="2284"/>
                      <a:pt x="1853" y="2371"/>
                      <a:pt x="2049" y="2425"/>
                    </a:cubicBezTo>
                    <a:cubicBezTo>
                      <a:pt x="1782" y="2485"/>
                      <a:pt x="1526" y="2572"/>
                      <a:pt x="1275" y="2687"/>
                    </a:cubicBezTo>
                    <a:cubicBezTo>
                      <a:pt x="1259" y="2649"/>
                      <a:pt x="1254" y="2605"/>
                      <a:pt x="1254" y="2567"/>
                    </a:cubicBezTo>
                    <a:cubicBezTo>
                      <a:pt x="1254" y="2404"/>
                      <a:pt x="1357" y="2273"/>
                      <a:pt x="1515" y="2169"/>
                    </a:cubicBezTo>
                    <a:close/>
                    <a:moveTo>
                      <a:pt x="7809" y="4016"/>
                    </a:moveTo>
                    <a:cubicBezTo>
                      <a:pt x="7907" y="4136"/>
                      <a:pt x="8021" y="4316"/>
                      <a:pt x="7961" y="4458"/>
                    </a:cubicBezTo>
                    <a:cubicBezTo>
                      <a:pt x="7904" y="4606"/>
                      <a:pt x="7583" y="4913"/>
                      <a:pt x="5954" y="4913"/>
                    </a:cubicBezTo>
                    <a:cubicBezTo>
                      <a:pt x="5726" y="4913"/>
                      <a:pt x="5471" y="4907"/>
                      <a:pt x="5188" y="4894"/>
                    </a:cubicBezTo>
                    <a:cubicBezTo>
                      <a:pt x="5079" y="4747"/>
                      <a:pt x="4986" y="4589"/>
                      <a:pt x="4904" y="4425"/>
                    </a:cubicBezTo>
                    <a:lnTo>
                      <a:pt x="4910" y="4425"/>
                    </a:lnTo>
                    <a:cubicBezTo>
                      <a:pt x="5008" y="4425"/>
                      <a:pt x="5139" y="4431"/>
                      <a:pt x="5297" y="4431"/>
                    </a:cubicBezTo>
                    <a:cubicBezTo>
                      <a:pt x="6016" y="4431"/>
                      <a:pt x="7215" y="4371"/>
                      <a:pt x="7809" y="4016"/>
                    </a:cubicBezTo>
                    <a:close/>
                    <a:moveTo>
                      <a:pt x="976" y="4022"/>
                    </a:moveTo>
                    <a:cubicBezTo>
                      <a:pt x="1570" y="4376"/>
                      <a:pt x="2768" y="4431"/>
                      <a:pt x="3488" y="4431"/>
                    </a:cubicBezTo>
                    <a:cubicBezTo>
                      <a:pt x="3646" y="4431"/>
                      <a:pt x="3776" y="4431"/>
                      <a:pt x="3875" y="4425"/>
                    </a:cubicBezTo>
                    <a:lnTo>
                      <a:pt x="3875" y="4425"/>
                    </a:lnTo>
                    <a:cubicBezTo>
                      <a:pt x="3798" y="4589"/>
                      <a:pt x="3706" y="4747"/>
                      <a:pt x="3597" y="4894"/>
                    </a:cubicBezTo>
                    <a:cubicBezTo>
                      <a:pt x="3302" y="4908"/>
                      <a:pt x="3039" y="4915"/>
                      <a:pt x="2803" y="4915"/>
                    </a:cubicBezTo>
                    <a:cubicBezTo>
                      <a:pt x="1202" y="4915"/>
                      <a:pt x="880" y="4611"/>
                      <a:pt x="823" y="4463"/>
                    </a:cubicBezTo>
                    <a:cubicBezTo>
                      <a:pt x="763" y="4327"/>
                      <a:pt x="878" y="4147"/>
                      <a:pt x="976" y="4022"/>
                    </a:cubicBezTo>
                    <a:close/>
                    <a:moveTo>
                      <a:pt x="8043" y="4899"/>
                    </a:moveTo>
                    <a:cubicBezTo>
                      <a:pt x="8108" y="4992"/>
                      <a:pt x="8163" y="5117"/>
                      <a:pt x="8125" y="5215"/>
                    </a:cubicBezTo>
                    <a:cubicBezTo>
                      <a:pt x="8077" y="5326"/>
                      <a:pt x="7802" y="5674"/>
                      <a:pt x="6021" y="5674"/>
                    </a:cubicBezTo>
                    <a:cubicBezTo>
                      <a:pt x="5956" y="5674"/>
                      <a:pt x="5889" y="5674"/>
                      <a:pt x="5820" y="5673"/>
                    </a:cubicBezTo>
                    <a:cubicBezTo>
                      <a:pt x="5689" y="5526"/>
                      <a:pt x="5569" y="5390"/>
                      <a:pt x="5471" y="5264"/>
                    </a:cubicBezTo>
                    <a:lnTo>
                      <a:pt x="5471" y="5264"/>
                    </a:lnTo>
                    <a:cubicBezTo>
                      <a:pt x="5635" y="5270"/>
                      <a:pt x="5798" y="5275"/>
                      <a:pt x="5951" y="5275"/>
                    </a:cubicBezTo>
                    <a:cubicBezTo>
                      <a:pt x="6986" y="5275"/>
                      <a:pt x="7678" y="5150"/>
                      <a:pt x="8043" y="4899"/>
                    </a:cubicBezTo>
                    <a:close/>
                    <a:moveTo>
                      <a:pt x="747" y="4910"/>
                    </a:moveTo>
                    <a:cubicBezTo>
                      <a:pt x="1104" y="5156"/>
                      <a:pt x="1775" y="5281"/>
                      <a:pt x="2775" y="5281"/>
                    </a:cubicBezTo>
                    <a:cubicBezTo>
                      <a:pt x="2796" y="5281"/>
                      <a:pt x="2818" y="5281"/>
                      <a:pt x="2839" y="5281"/>
                    </a:cubicBezTo>
                    <a:cubicBezTo>
                      <a:pt x="2992" y="5281"/>
                      <a:pt x="3150" y="5281"/>
                      <a:pt x="3319" y="5275"/>
                    </a:cubicBezTo>
                    <a:lnTo>
                      <a:pt x="3319" y="5275"/>
                    </a:lnTo>
                    <a:cubicBezTo>
                      <a:pt x="3215" y="5395"/>
                      <a:pt x="3101" y="5531"/>
                      <a:pt x="2970" y="5678"/>
                    </a:cubicBezTo>
                    <a:cubicBezTo>
                      <a:pt x="2887" y="5680"/>
                      <a:pt x="2808" y="5680"/>
                      <a:pt x="2731" y="5680"/>
                    </a:cubicBezTo>
                    <a:cubicBezTo>
                      <a:pt x="979" y="5680"/>
                      <a:pt x="707" y="5336"/>
                      <a:pt x="665" y="5226"/>
                    </a:cubicBezTo>
                    <a:cubicBezTo>
                      <a:pt x="627" y="5128"/>
                      <a:pt x="681" y="5008"/>
                      <a:pt x="747" y="4910"/>
                    </a:cubicBezTo>
                    <a:close/>
                    <a:moveTo>
                      <a:pt x="8168" y="5678"/>
                    </a:moveTo>
                    <a:cubicBezTo>
                      <a:pt x="8256" y="5836"/>
                      <a:pt x="8348" y="6065"/>
                      <a:pt x="8266" y="6223"/>
                    </a:cubicBezTo>
                    <a:cubicBezTo>
                      <a:pt x="8208" y="6331"/>
                      <a:pt x="7982" y="6543"/>
                      <a:pt x="7126" y="6543"/>
                    </a:cubicBezTo>
                    <a:cubicBezTo>
                      <a:pt x="6945" y="6543"/>
                      <a:pt x="6737" y="6534"/>
                      <a:pt x="6495" y="6512"/>
                    </a:cubicBezTo>
                    <a:cubicBezTo>
                      <a:pt x="6387" y="6349"/>
                      <a:pt x="6267" y="6191"/>
                      <a:pt x="6141" y="6038"/>
                    </a:cubicBezTo>
                    <a:cubicBezTo>
                      <a:pt x="7133" y="6027"/>
                      <a:pt x="7803" y="5907"/>
                      <a:pt x="8168" y="5678"/>
                    </a:cubicBezTo>
                    <a:close/>
                    <a:moveTo>
                      <a:pt x="627" y="5689"/>
                    </a:moveTo>
                    <a:cubicBezTo>
                      <a:pt x="992" y="5918"/>
                      <a:pt x="1662" y="6038"/>
                      <a:pt x="2654" y="6043"/>
                    </a:cubicBezTo>
                    <a:cubicBezTo>
                      <a:pt x="2529" y="6196"/>
                      <a:pt x="2409" y="6354"/>
                      <a:pt x="2300" y="6518"/>
                    </a:cubicBezTo>
                    <a:cubicBezTo>
                      <a:pt x="2050" y="6541"/>
                      <a:pt x="1834" y="6551"/>
                      <a:pt x="1649" y="6551"/>
                    </a:cubicBezTo>
                    <a:cubicBezTo>
                      <a:pt x="805" y="6551"/>
                      <a:pt x="582" y="6341"/>
                      <a:pt x="529" y="6234"/>
                    </a:cubicBezTo>
                    <a:cubicBezTo>
                      <a:pt x="442" y="6076"/>
                      <a:pt x="529" y="5847"/>
                      <a:pt x="627" y="5689"/>
                    </a:cubicBezTo>
                    <a:close/>
                    <a:moveTo>
                      <a:pt x="8245" y="6714"/>
                    </a:moveTo>
                    <a:cubicBezTo>
                      <a:pt x="8283" y="6834"/>
                      <a:pt x="8305" y="6970"/>
                      <a:pt x="8245" y="7052"/>
                    </a:cubicBezTo>
                    <a:cubicBezTo>
                      <a:pt x="8212" y="7093"/>
                      <a:pt x="8108" y="7179"/>
                      <a:pt x="7791" y="7179"/>
                    </a:cubicBezTo>
                    <a:cubicBezTo>
                      <a:pt x="7572" y="7179"/>
                      <a:pt x="7252" y="7138"/>
                      <a:pt x="6784" y="7013"/>
                    </a:cubicBezTo>
                    <a:cubicBezTo>
                      <a:pt x="6762" y="6975"/>
                      <a:pt x="6746" y="6937"/>
                      <a:pt x="6724" y="6899"/>
                    </a:cubicBezTo>
                    <a:lnTo>
                      <a:pt x="6724" y="6899"/>
                    </a:lnTo>
                    <a:cubicBezTo>
                      <a:pt x="6866" y="6904"/>
                      <a:pt x="7002" y="6910"/>
                      <a:pt x="7133" y="6910"/>
                    </a:cubicBezTo>
                    <a:cubicBezTo>
                      <a:pt x="7618" y="6910"/>
                      <a:pt x="7989" y="6844"/>
                      <a:pt x="8245" y="6714"/>
                    </a:cubicBezTo>
                    <a:close/>
                    <a:moveTo>
                      <a:pt x="545" y="6719"/>
                    </a:moveTo>
                    <a:cubicBezTo>
                      <a:pt x="801" y="6850"/>
                      <a:pt x="1172" y="6915"/>
                      <a:pt x="1657" y="6915"/>
                    </a:cubicBezTo>
                    <a:cubicBezTo>
                      <a:pt x="1788" y="6915"/>
                      <a:pt x="1924" y="6910"/>
                      <a:pt x="2065" y="6899"/>
                    </a:cubicBezTo>
                    <a:lnTo>
                      <a:pt x="2065" y="6899"/>
                    </a:lnTo>
                    <a:cubicBezTo>
                      <a:pt x="2049" y="6943"/>
                      <a:pt x="2027" y="6981"/>
                      <a:pt x="2006" y="7019"/>
                    </a:cubicBezTo>
                    <a:cubicBezTo>
                      <a:pt x="1532" y="7145"/>
                      <a:pt x="1209" y="7187"/>
                      <a:pt x="990" y="7187"/>
                    </a:cubicBezTo>
                    <a:cubicBezTo>
                      <a:pt x="680" y="7187"/>
                      <a:pt x="577" y="7104"/>
                      <a:pt x="545" y="7062"/>
                    </a:cubicBezTo>
                    <a:cubicBezTo>
                      <a:pt x="491" y="6992"/>
                      <a:pt x="507" y="6844"/>
                      <a:pt x="545" y="6719"/>
                    </a:cubicBezTo>
                    <a:close/>
                    <a:moveTo>
                      <a:pt x="6980" y="7438"/>
                    </a:moveTo>
                    <a:lnTo>
                      <a:pt x="6980" y="7438"/>
                    </a:lnTo>
                    <a:cubicBezTo>
                      <a:pt x="7253" y="7504"/>
                      <a:pt x="7525" y="7542"/>
                      <a:pt x="7798" y="7547"/>
                    </a:cubicBezTo>
                    <a:cubicBezTo>
                      <a:pt x="7945" y="7547"/>
                      <a:pt x="8092" y="7526"/>
                      <a:pt x="8228" y="7487"/>
                    </a:cubicBezTo>
                    <a:lnTo>
                      <a:pt x="8228" y="7487"/>
                    </a:lnTo>
                    <a:cubicBezTo>
                      <a:pt x="8256" y="7602"/>
                      <a:pt x="8277" y="7754"/>
                      <a:pt x="8217" y="7847"/>
                    </a:cubicBezTo>
                    <a:lnTo>
                      <a:pt x="8223" y="7847"/>
                    </a:lnTo>
                    <a:cubicBezTo>
                      <a:pt x="8154" y="7957"/>
                      <a:pt x="7978" y="7986"/>
                      <a:pt x="7816" y="7986"/>
                    </a:cubicBezTo>
                    <a:cubicBezTo>
                      <a:pt x="7786" y="7986"/>
                      <a:pt x="7756" y="7985"/>
                      <a:pt x="7727" y="7983"/>
                    </a:cubicBezTo>
                    <a:cubicBezTo>
                      <a:pt x="7237" y="7962"/>
                      <a:pt x="7160" y="7836"/>
                      <a:pt x="6980" y="7438"/>
                    </a:cubicBezTo>
                    <a:close/>
                    <a:moveTo>
                      <a:pt x="1809" y="7444"/>
                    </a:moveTo>
                    <a:cubicBezTo>
                      <a:pt x="1630" y="7847"/>
                      <a:pt x="1559" y="7967"/>
                      <a:pt x="1068" y="7994"/>
                    </a:cubicBezTo>
                    <a:cubicBezTo>
                      <a:pt x="1049" y="7995"/>
                      <a:pt x="1029" y="7995"/>
                      <a:pt x="1010" y="7995"/>
                    </a:cubicBezTo>
                    <a:cubicBezTo>
                      <a:pt x="837" y="7995"/>
                      <a:pt x="646" y="7970"/>
                      <a:pt x="572" y="7858"/>
                    </a:cubicBezTo>
                    <a:cubicBezTo>
                      <a:pt x="513" y="7760"/>
                      <a:pt x="534" y="7613"/>
                      <a:pt x="567" y="7493"/>
                    </a:cubicBezTo>
                    <a:lnTo>
                      <a:pt x="567" y="7493"/>
                    </a:lnTo>
                    <a:cubicBezTo>
                      <a:pt x="709" y="7531"/>
                      <a:pt x="850" y="7553"/>
                      <a:pt x="997" y="7553"/>
                    </a:cubicBezTo>
                    <a:cubicBezTo>
                      <a:pt x="1270" y="7542"/>
                      <a:pt x="1542" y="7509"/>
                      <a:pt x="1809" y="7444"/>
                    </a:cubicBezTo>
                    <a:close/>
                    <a:moveTo>
                      <a:pt x="4387" y="1"/>
                    </a:moveTo>
                    <a:cubicBezTo>
                      <a:pt x="3662" y="28"/>
                      <a:pt x="1967" y="142"/>
                      <a:pt x="1973" y="709"/>
                    </a:cubicBezTo>
                    <a:cubicBezTo>
                      <a:pt x="1973" y="753"/>
                      <a:pt x="1978" y="791"/>
                      <a:pt x="1995" y="834"/>
                    </a:cubicBezTo>
                    <a:cubicBezTo>
                      <a:pt x="1559" y="1014"/>
                      <a:pt x="1243" y="1276"/>
                      <a:pt x="1243" y="1641"/>
                    </a:cubicBezTo>
                    <a:cubicBezTo>
                      <a:pt x="1243" y="1722"/>
                      <a:pt x="1259" y="1804"/>
                      <a:pt x="1286" y="1875"/>
                    </a:cubicBezTo>
                    <a:cubicBezTo>
                      <a:pt x="1019" y="2066"/>
                      <a:pt x="883" y="2295"/>
                      <a:pt x="883" y="2567"/>
                    </a:cubicBezTo>
                    <a:cubicBezTo>
                      <a:pt x="883" y="2671"/>
                      <a:pt x="905" y="2774"/>
                      <a:pt x="954" y="2872"/>
                    </a:cubicBezTo>
                    <a:cubicBezTo>
                      <a:pt x="730" y="3030"/>
                      <a:pt x="594" y="3221"/>
                      <a:pt x="594" y="3455"/>
                    </a:cubicBezTo>
                    <a:cubicBezTo>
                      <a:pt x="594" y="3575"/>
                      <a:pt x="632" y="3684"/>
                      <a:pt x="698" y="3782"/>
                    </a:cubicBezTo>
                    <a:cubicBezTo>
                      <a:pt x="551" y="3957"/>
                      <a:pt x="344" y="4278"/>
                      <a:pt x="480" y="4605"/>
                    </a:cubicBezTo>
                    <a:cubicBezTo>
                      <a:pt x="480" y="4616"/>
                      <a:pt x="485" y="4621"/>
                      <a:pt x="491" y="4632"/>
                    </a:cubicBezTo>
                    <a:cubicBezTo>
                      <a:pt x="365" y="4796"/>
                      <a:pt x="207" y="5074"/>
                      <a:pt x="316" y="5357"/>
                    </a:cubicBezTo>
                    <a:cubicBezTo>
                      <a:pt x="327" y="5384"/>
                      <a:pt x="338" y="5406"/>
                      <a:pt x="349" y="5428"/>
                    </a:cubicBezTo>
                    <a:cubicBezTo>
                      <a:pt x="218" y="5624"/>
                      <a:pt x="0" y="6043"/>
                      <a:pt x="196" y="6409"/>
                    </a:cubicBezTo>
                    <a:cubicBezTo>
                      <a:pt x="207" y="6430"/>
                      <a:pt x="224" y="6458"/>
                      <a:pt x="246" y="6479"/>
                    </a:cubicBezTo>
                    <a:cubicBezTo>
                      <a:pt x="158" y="6665"/>
                      <a:pt x="49" y="7013"/>
                      <a:pt x="246" y="7280"/>
                    </a:cubicBezTo>
                    <a:cubicBezTo>
                      <a:pt x="180" y="7460"/>
                      <a:pt x="93" y="7793"/>
                      <a:pt x="256" y="8054"/>
                    </a:cubicBezTo>
                    <a:cubicBezTo>
                      <a:pt x="387" y="8256"/>
                      <a:pt x="632" y="8359"/>
                      <a:pt x="987" y="8359"/>
                    </a:cubicBezTo>
                    <a:lnTo>
                      <a:pt x="1079" y="8359"/>
                    </a:lnTo>
                    <a:cubicBezTo>
                      <a:pt x="1815" y="8327"/>
                      <a:pt x="1951" y="8016"/>
                      <a:pt x="2158" y="7542"/>
                    </a:cubicBezTo>
                    <a:cubicBezTo>
                      <a:pt x="2256" y="7308"/>
                      <a:pt x="2371" y="7079"/>
                      <a:pt x="2507" y="6861"/>
                    </a:cubicBezTo>
                    <a:lnTo>
                      <a:pt x="2550" y="6855"/>
                    </a:lnTo>
                    <a:lnTo>
                      <a:pt x="2545" y="6801"/>
                    </a:lnTo>
                    <a:cubicBezTo>
                      <a:pt x="2719" y="6523"/>
                      <a:pt x="2921" y="6261"/>
                      <a:pt x="3144" y="6022"/>
                    </a:cubicBezTo>
                    <a:cubicBezTo>
                      <a:pt x="4501" y="4540"/>
                      <a:pt x="4370" y="4033"/>
                      <a:pt x="4251" y="3886"/>
                    </a:cubicBezTo>
                    <a:lnTo>
                      <a:pt x="4251" y="3886"/>
                    </a:lnTo>
                    <a:lnTo>
                      <a:pt x="4027" y="4066"/>
                    </a:lnTo>
                    <a:lnTo>
                      <a:pt x="4027" y="4055"/>
                    </a:lnTo>
                    <a:cubicBezTo>
                      <a:pt x="3894" y="4061"/>
                      <a:pt x="3715" y="4066"/>
                      <a:pt x="3510" y="4066"/>
                    </a:cubicBezTo>
                    <a:cubicBezTo>
                      <a:pt x="2681" y="4066"/>
                      <a:pt x="1422" y="3988"/>
                      <a:pt x="1047" y="3630"/>
                    </a:cubicBezTo>
                    <a:cubicBezTo>
                      <a:pt x="992" y="3586"/>
                      <a:pt x="965" y="3521"/>
                      <a:pt x="959" y="3455"/>
                    </a:cubicBezTo>
                    <a:cubicBezTo>
                      <a:pt x="959" y="3341"/>
                      <a:pt x="1041" y="3237"/>
                      <a:pt x="1183" y="3145"/>
                    </a:cubicBezTo>
                    <a:cubicBezTo>
                      <a:pt x="1597" y="3461"/>
                      <a:pt x="2382" y="3532"/>
                      <a:pt x="3024" y="3532"/>
                    </a:cubicBezTo>
                    <a:cubicBezTo>
                      <a:pt x="3351" y="3532"/>
                      <a:pt x="3678" y="3515"/>
                      <a:pt x="4005" y="3477"/>
                    </a:cubicBezTo>
                    <a:lnTo>
                      <a:pt x="3967" y="3117"/>
                    </a:lnTo>
                    <a:cubicBezTo>
                      <a:pt x="3759" y="3140"/>
                      <a:pt x="3411" y="3165"/>
                      <a:pt x="3033" y="3165"/>
                    </a:cubicBezTo>
                    <a:cubicBezTo>
                      <a:pt x="2511" y="3165"/>
                      <a:pt x="1932" y="3118"/>
                      <a:pt x="1575" y="2954"/>
                    </a:cubicBezTo>
                    <a:cubicBezTo>
                      <a:pt x="2011" y="2785"/>
                      <a:pt x="2621" y="2660"/>
                      <a:pt x="3210" y="2583"/>
                    </a:cubicBezTo>
                    <a:cubicBezTo>
                      <a:pt x="3319" y="2589"/>
                      <a:pt x="3422" y="2589"/>
                      <a:pt x="3515" y="2589"/>
                    </a:cubicBezTo>
                    <a:cubicBezTo>
                      <a:pt x="3782" y="2589"/>
                      <a:pt x="3984" y="2578"/>
                      <a:pt x="4043" y="2572"/>
                    </a:cubicBezTo>
                    <a:lnTo>
                      <a:pt x="4022" y="2207"/>
                    </a:lnTo>
                    <a:lnTo>
                      <a:pt x="3978" y="2207"/>
                    </a:lnTo>
                    <a:lnTo>
                      <a:pt x="3973" y="2142"/>
                    </a:lnTo>
                    <a:cubicBezTo>
                      <a:pt x="3831" y="2147"/>
                      <a:pt x="3542" y="2169"/>
                      <a:pt x="3188" y="2207"/>
                    </a:cubicBezTo>
                    <a:cubicBezTo>
                      <a:pt x="2725" y="2191"/>
                      <a:pt x="2207" y="2126"/>
                      <a:pt x="1891" y="1968"/>
                    </a:cubicBezTo>
                    <a:cubicBezTo>
                      <a:pt x="2109" y="1897"/>
                      <a:pt x="2327" y="1837"/>
                      <a:pt x="2556" y="1799"/>
                    </a:cubicBezTo>
                    <a:cubicBezTo>
                      <a:pt x="3024" y="1717"/>
                      <a:pt x="3504" y="1673"/>
                      <a:pt x="3984" y="1663"/>
                    </a:cubicBezTo>
                    <a:lnTo>
                      <a:pt x="3984" y="1297"/>
                    </a:lnTo>
                    <a:cubicBezTo>
                      <a:pt x="3967" y="1297"/>
                      <a:pt x="3793" y="1297"/>
                      <a:pt x="3531" y="1319"/>
                    </a:cubicBezTo>
                    <a:cubicBezTo>
                      <a:pt x="3204" y="1243"/>
                      <a:pt x="2888" y="1139"/>
                      <a:pt x="2583" y="1009"/>
                    </a:cubicBezTo>
                    <a:cubicBezTo>
                      <a:pt x="3171" y="836"/>
                      <a:pt x="3779" y="750"/>
                      <a:pt x="4387" y="750"/>
                    </a:cubicBezTo>
                    <a:cubicBezTo>
                      <a:pt x="4990" y="750"/>
                      <a:pt x="5593" y="835"/>
                      <a:pt x="6179" y="1003"/>
                    </a:cubicBezTo>
                    <a:cubicBezTo>
                      <a:pt x="5874" y="1139"/>
                      <a:pt x="5553" y="1243"/>
                      <a:pt x="5231" y="1314"/>
                    </a:cubicBezTo>
                    <a:cubicBezTo>
                      <a:pt x="4970" y="1303"/>
                      <a:pt x="4795" y="1303"/>
                      <a:pt x="4779" y="1297"/>
                    </a:cubicBezTo>
                    <a:lnTo>
                      <a:pt x="4779" y="1663"/>
                    </a:lnTo>
                    <a:cubicBezTo>
                      <a:pt x="5259" y="1668"/>
                      <a:pt x="5738" y="1712"/>
                      <a:pt x="6207" y="1793"/>
                    </a:cubicBezTo>
                    <a:cubicBezTo>
                      <a:pt x="6436" y="1831"/>
                      <a:pt x="6654" y="1891"/>
                      <a:pt x="6871" y="1962"/>
                    </a:cubicBezTo>
                    <a:cubicBezTo>
                      <a:pt x="6550" y="2120"/>
                      <a:pt x="6038" y="2186"/>
                      <a:pt x="5575" y="2207"/>
                    </a:cubicBezTo>
                    <a:cubicBezTo>
                      <a:pt x="5220" y="2164"/>
                      <a:pt x="4932" y="2142"/>
                      <a:pt x="4790" y="2137"/>
                    </a:cubicBezTo>
                    <a:lnTo>
                      <a:pt x="4790" y="2207"/>
                    </a:lnTo>
                    <a:lnTo>
                      <a:pt x="4746" y="2207"/>
                    </a:lnTo>
                    <a:lnTo>
                      <a:pt x="4719" y="2567"/>
                    </a:lnTo>
                    <a:cubicBezTo>
                      <a:pt x="4779" y="2572"/>
                      <a:pt x="4981" y="2583"/>
                      <a:pt x="5248" y="2583"/>
                    </a:cubicBezTo>
                    <a:cubicBezTo>
                      <a:pt x="5346" y="2583"/>
                      <a:pt x="5449" y="2583"/>
                      <a:pt x="5558" y="2578"/>
                    </a:cubicBezTo>
                    <a:cubicBezTo>
                      <a:pt x="6147" y="2654"/>
                      <a:pt x="6757" y="2780"/>
                      <a:pt x="7198" y="2943"/>
                    </a:cubicBezTo>
                    <a:cubicBezTo>
                      <a:pt x="6840" y="3111"/>
                      <a:pt x="6255" y="3159"/>
                      <a:pt x="5732" y="3159"/>
                    </a:cubicBezTo>
                    <a:cubicBezTo>
                      <a:pt x="5357" y="3159"/>
                      <a:pt x="5013" y="3135"/>
                      <a:pt x="4806" y="3112"/>
                    </a:cubicBezTo>
                    <a:lnTo>
                      <a:pt x="4763" y="3477"/>
                    </a:lnTo>
                    <a:cubicBezTo>
                      <a:pt x="5090" y="3510"/>
                      <a:pt x="5422" y="3526"/>
                      <a:pt x="5749" y="3526"/>
                    </a:cubicBezTo>
                    <a:cubicBezTo>
                      <a:pt x="6387" y="3526"/>
                      <a:pt x="7171" y="3450"/>
                      <a:pt x="7591" y="3134"/>
                    </a:cubicBezTo>
                    <a:cubicBezTo>
                      <a:pt x="7727" y="3226"/>
                      <a:pt x="7814" y="3330"/>
                      <a:pt x="7814" y="3444"/>
                    </a:cubicBezTo>
                    <a:cubicBezTo>
                      <a:pt x="7809" y="3510"/>
                      <a:pt x="7781" y="3575"/>
                      <a:pt x="7727" y="3619"/>
                    </a:cubicBezTo>
                    <a:cubicBezTo>
                      <a:pt x="7348" y="3980"/>
                      <a:pt x="6071" y="4060"/>
                      <a:pt x="5241" y="4060"/>
                    </a:cubicBezTo>
                    <a:cubicBezTo>
                      <a:pt x="5045" y="4060"/>
                      <a:pt x="4875" y="4055"/>
                      <a:pt x="4746" y="4049"/>
                    </a:cubicBezTo>
                    <a:lnTo>
                      <a:pt x="4746" y="4066"/>
                    </a:lnTo>
                    <a:lnTo>
                      <a:pt x="4523" y="3886"/>
                    </a:lnTo>
                    <a:lnTo>
                      <a:pt x="4523" y="3886"/>
                    </a:lnTo>
                    <a:cubicBezTo>
                      <a:pt x="4403" y="4033"/>
                      <a:pt x="4278" y="4540"/>
                      <a:pt x="5635" y="6022"/>
                    </a:cubicBezTo>
                    <a:cubicBezTo>
                      <a:pt x="5858" y="6261"/>
                      <a:pt x="6060" y="6518"/>
                      <a:pt x="6239" y="6790"/>
                    </a:cubicBezTo>
                    <a:lnTo>
                      <a:pt x="6234" y="6850"/>
                    </a:lnTo>
                    <a:lnTo>
                      <a:pt x="6278" y="6855"/>
                    </a:lnTo>
                    <a:cubicBezTo>
                      <a:pt x="6408" y="7073"/>
                      <a:pt x="6523" y="7302"/>
                      <a:pt x="6626" y="7537"/>
                    </a:cubicBezTo>
                    <a:cubicBezTo>
                      <a:pt x="6833" y="8005"/>
                      <a:pt x="6975" y="8316"/>
                      <a:pt x="7705" y="8348"/>
                    </a:cubicBezTo>
                    <a:lnTo>
                      <a:pt x="7798" y="8348"/>
                    </a:lnTo>
                    <a:cubicBezTo>
                      <a:pt x="8152" y="8348"/>
                      <a:pt x="8397" y="8245"/>
                      <a:pt x="8528" y="8038"/>
                    </a:cubicBezTo>
                    <a:cubicBezTo>
                      <a:pt x="8691" y="7776"/>
                      <a:pt x="8604" y="7444"/>
                      <a:pt x="8533" y="7264"/>
                    </a:cubicBezTo>
                    <a:cubicBezTo>
                      <a:pt x="8735" y="7008"/>
                      <a:pt x="8621" y="6654"/>
                      <a:pt x="8539" y="6474"/>
                    </a:cubicBezTo>
                    <a:cubicBezTo>
                      <a:pt x="8555" y="6447"/>
                      <a:pt x="8572" y="6425"/>
                      <a:pt x="8588" y="6398"/>
                    </a:cubicBezTo>
                    <a:cubicBezTo>
                      <a:pt x="8779" y="6033"/>
                      <a:pt x="8561" y="5613"/>
                      <a:pt x="8430" y="5417"/>
                    </a:cubicBezTo>
                    <a:cubicBezTo>
                      <a:pt x="8441" y="5395"/>
                      <a:pt x="8452" y="5373"/>
                      <a:pt x="8463" y="5351"/>
                    </a:cubicBezTo>
                    <a:cubicBezTo>
                      <a:pt x="8572" y="5063"/>
                      <a:pt x="8414" y="4785"/>
                      <a:pt x="8283" y="4627"/>
                    </a:cubicBezTo>
                    <a:cubicBezTo>
                      <a:pt x="8288" y="4616"/>
                      <a:pt x="8294" y="4605"/>
                      <a:pt x="8299" y="4594"/>
                    </a:cubicBezTo>
                    <a:cubicBezTo>
                      <a:pt x="8435" y="4267"/>
                      <a:pt x="8223" y="3946"/>
                      <a:pt x="8076" y="3771"/>
                    </a:cubicBezTo>
                    <a:cubicBezTo>
                      <a:pt x="8141" y="3679"/>
                      <a:pt x="8179" y="3564"/>
                      <a:pt x="8179" y="3450"/>
                    </a:cubicBezTo>
                    <a:cubicBezTo>
                      <a:pt x="8179" y="3215"/>
                      <a:pt x="8043" y="3019"/>
                      <a:pt x="7820" y="2861"/>
                    </a:cubicBezTo>
                    <a:cubicBezTo>
                      <a:pt x="7869" y="2769"/>
                      <a:pt x="7890" y="2665"/>
                      <a:pt x="7890" y="2556"/>
                    </a:cubicBezTo>
                    <a:cubicBezTo>
                      <a:pt x="7890" y="2284"/>
                      <a:pt x="7754" y="2055"/>
                      <a:pt x="7482" y="1870"/>
                    </a:cubicBezTo>
                    <a:cubicBezTo>
                      <a:pt x="7509" y="1793"/>
                      <a:pt x="7525" y="1717"/>
                      <a:pt x="7525" y="1635"/>
                    </a:cubicBezTo>
                    <a:cubicBezTo>
                      <a:pt x="7525" y="1270"/>
                      <a:pt x="7209" y="1009"/>
                      <a:pt x="6773" y="823"/>
                    </a:cubicBezTo>
                    <a:cubicBezTo>
                      <a:pt x="6784" y="785"/>
                      <a:pt x="6795" y="747"/>
                      <a:pt x="6795" y="703"/>
                    </a:cubicBezTo>
                    <a:cubicBezTo>
                      <a:pt x="6795" y="137"/>
                      <a:pt x="5111" y="22"/>
                      <a:pt x="43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3"/>
              <p:cNvSpPr/>
              <p:nvPr/>
            </p:nvSpPr>
            <p:spPr>
              <a:xfrm>
                <a:off x="3147586" y="3469828"/>
                <a:ext cx="24135" cy="107004"/>
              </a:xfrm>
              <a:custGeom>
                <a:rect b="b" l="l" r="r" t="t"/>
                <a:pathLst>
                  <a:path extrusionOk="0" h="4234" w="955">
                    <a:moveTo>
                      <a:pt x="475" y="0"/>
                    </a:moveTo>
                    <a:cubicBezTo>
                      <a:pt x="475" y="0"/>
                      <a:pt x="208" y="33"/>
                      <a:pt x="137" y="76"/>
                    </a:cubicBezTo>
                    <a:cubicBezTo>
                      <a:pt x="61" y="114"/>
                      <a:pt x="1" y="1101"/>
                      <a:pt x="126" y="1210"/>
                    </a:cubicBezTo>
                    <a:cubicBezTo>
                      <a:pt x="251" y="1313"/>
                      <a:pt x="44" y="1477"/>
                      <a:pt x="55" y="1738"/>
                    </a:cubicBezTo>
                    <a:cubicBezTo>
                      <a:pt x="61" y="2005"/>
                      <a:pt x="126" y="2872"/>
                      <a:pt x="191" y="3013"/>
                    </a:cubicBezTo>
                    <a:cubicBezTo>
                      <a:pt x="251" y="3150"/>
                      <a:pt x="240" y="4234"/>
                      <a:pt x="475" y="4234"/>
                    </a:cubicBezTo>
                    <a:cubicBezTo>
                      <a:pt x="709" y="4234"/>
                      <a:pt x="698" y="3150"/>
                      <a:pt x="764" y="3013"/>
                    </a:cubicBezTo>
                    <a:cubicBezTo>
                      <a:pt x="823" y="2872"/>
                      <a:pt x="889" y="2005"/>
                      <a:pt x="900" y="1738"/>
                    </a:cubicBezTo>
                    <a:cubicBezTo>
                      <a:pt x="911" y="1471"/>
                      <a:pt x="698" y="1313"/>
                      <a:pt x="829" y="1210"/>
                    </a:cubicBezTo>
                    <a:cubicBezTo>
                      <a:pt x="954" y="1101"/>
                      <a:pt x="889" y="120"/>
                      <a:pt x="818" y="71"/>
                    </a:cubicBezTo>
                    <a:cubicBezTo>
                      <a:pt x="742" y="27"/>
                      <a:pt x="475" y="0"/>
                      <a:pt x="4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3"/>
              <p:cNvSpPr/>
              <p:nvPr/>
            </p:nvSpPr>
            <p:spPr>
              <a:xfrm>
                <a:off x="3316002" y="3800796"/>
                <a:ext cx="45895" cy="28608"/>
              </a:xfrm>
              <a:custGeom>
                <a:rect b="b" l="l" r="r" t="t"/>
                <a:pathLst>
                  <a:path extrusionOk="0" h="1132" w="1816">
                    <a:moveTo>
                      <a:pt x="915" y="0"/>
                    </a:moveTo>
                    <a:cubicBezTo>
                      <a:pt x="708" y="0"/>
                      <a:pt x="488" y="108"/>
                      <a:pt x="295" y="374"/>
                    </a:cubicBezTo>
                    <a:cubicBezTo>
                      <a:pt x="1" y="784"/>
                      <a:pt x="334" y="1132"/>
                      <a:pt x="575" y="1132"/>
                    </a:cubicBezTo>
                    <a:cubicBezTo>
                      <a:pt x="629" y="1132"/>
                      <a:pt x="678" y="1115"/>
                      <a:pt x="715" y="1077"/>
                    </a:cubicBezTo>
                    <a:cubicBezTo>
                      <a:pt x="916" y="870"/>
                      <a:pt x="1537" y="984"/>
                      <a:pt x="1679" y="674"/>
                    </a:cubicBezTo>
                    <a:cubicBezTo>
                      <a:pt x="1815" y="358"/>
                      <a:pt x="1412" y="221"/>
                      <a:pt x="1412" y="221"/>
                    </a:cubicBezTo>
                    <a:cubicBezTo>
                      <a:pt x="1274" y="85"/>
                      <a:pt x="1099" y="0"/>
                      <a:pt x="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3"/>
              <p:cNvSpPr/>
              <p:nvPr/>
            </p:nvSpPr>
            <p:spPr>
              <a:xfrm>
                <a:off x="2997897" y="3645093"/>
                <a:ext cx="37479" cy="23706"/>
              </a:xfrm>
              <a:custGeom>
                <a:rect b="b" l="l" r="r" t="t"/>
                <a:pathLst>
                  <a:path extrusionOk="0" h="938" w="1483">
                    <a:moveTo>
                      <a:pt x="568" y="1"/>
                    </a:moveTo>
                    <a:cubicBezTo>
                      <a:pt x="320" y="1"/>
                      <a:pt x="117" y="99"/>
                      <a:pt x="66" y="269"/>
                    </a:cubicBezTo>
                    <a:cubicBezTo>
                      <a:pt x="1" y="503"/>
                      <a:pt x="240" y="781"/>
                      <a:pt x="611" y="890"/>
                    </a:cubicBezTo>
                    <a:cubicBezTo>
                      <a:pt x="716" y="922"/>
                      <a:pt x="820" y="938"/>
                      <a:pt x="917" y="938"/>
                    </a:cubicBezTo>
                    <a:cubicBezTo>
                      <a:pt x="1162" y="938"/>
                      <a:pt x="1361" y="840"/>
                      <a:pt x="1412" y="672"/>
                    </a:cubicBezTo>
                    <a:cubicBezTo>
                      <a:pt x="1483" y="437"/>
                      <a:pt x="1238" y="160"/>
                      <a:pt x="867" y="45"/>
                    </a:cubicBezTo>
                    <a:cubicBezTo>
                      <a:pt x="765" y="15"/>
                      <a:pt x="663" y="1"/>
                      <a:pt x="5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3"/>
              <p:cNvSpPr/>
              <p:nvPr/>
            </p:nvSpPr>
            <p:spPr>
              <a:xfrm>
                <a:off x="2968025" y="3658714"/>
                <a:ext cx="65153" cy="151913"/>
              </a:xfrm>
              <a:custGeom>
                <a:rect b="b" l="l" r="r" t="t"/>
                <a:pathLst>
                  <a:path extrusionOk="0" h="6011" w="2578">
                    <a:moveTo>
                      <a:pt x="1635" y="1332"/>
                    </a:moveTo>
                    <a:cubicBezTo>
                      <a:pt x="1635" y="1332"/>
                      <a:pt x="1586" y="2770"/>
                      <a:pt x="1471" y="3446"/>
                    </a:cubicBezTo>
                    <a:lnTo>
                      <a:pt x="1471" y="3440"/>
                    </a:lnTo>
                    <a:cubicBezTo>
                      <a:pt x="1357" y="4116"/>
                      <a:pt x="1095" y="5418"/>
                      <a:pt x="1095" y="5418"/>
                    </a:cubicBezTo>
                    <a:cubicBezTo>
                      <a:pt x="1095" y="5418"/>
                      <a:pt x="850" y="4045"/>
                      <a:pt x="1014" y="3135"/>
                    </a:cubicBezTo>
                    <a:cubicBezTo>
                      <a:pt x="1177" y="2225"/>
                      <a:pt x="1635" y="1332"/>
                      <a:pt x="1635" y="1332"/>
                    </a:cubicBezTo>
                    <a:close/>
                    <a:moveTo>
                      <a:pt x="1333" y="0"/>
                    </a:moveTo>
                    <a:cubicBezTo>
                      <a:pt x="1262" y="0"/>
                      <a:pt x="1199" y="23"/>
                      <a:pt x="1155" y="84"/>
                    </a:cubicBezTo>
                    <a:cubicBezTo>
                      <a:pt x="965" y="345"/>
                      <a:pt x="1215" y="1201"/>
                      <a:pt x="861" y="1751"/>
                    </a:cubicBezTo>
                    <a:cubicBezTo>
                      <a:pt x="502" y="2307"/>
                      <a:pt x="442" y="4704"/>
                      <a:pt x="284" y="5004"/>
                    </a:cubicBezTo>
                    <a:cubicBezTo>
                      <a:pt x="131" y="5304"/>
                      <a:pt x="0" y="5734"/>
                      <a:pt x="180" y="5871"/>
                    </a:cubicBezTo>
                    <a:cubicBezTo>
                      <a:pt x="220" y="5899"/>
                      <a:pt x="263" y="5911"/>
                      <a:pt x="309" y="5911"/>
                    </a:cubicBezTo>
                    <a:cubicBezTo>
                      <a:pt x="461" y="5911"/>
                      <a:pt x="642" y="5792"/>
                      <a:pt x="820" y="5792"/>
                    </a:cubicBezTo>
                    <a:cubicBezTo>
                      <a:pt x="834" y="5792"/>
                      <a:pt x="847" y="5793"/>
                      <a:pt x="861" y="5794"/>
                    </a:cubicBezTo>
                    <a:cubicBezTo>
                      <a:pt x="1075" y="5813"/>
                      <a:pt x="1073" y="6010"/>
                      <a:pt x="1242" y="6010"/>
                    </a:cubicBezTo>
                    <a:cubicBezTo>
                      <a:pt x="1267" y="6010"/>
                      <a:pt x="1296" y="6006"/>
                      <a:pt x="1330" y="5996"/>
                    </a:cubicBezTo>
                    <a:cubicBezTo>
                      <a:pt x="1591" y="5920"/>
                      <a:pt x="1531" y="4786"/>
                      <a:pt x="1777" y="4301"/>
                    </a:cubicBezTo>
                    <a:cubicBezTo>
                      <a:pt x="2016" y="3816"/>
                      <a:pt x="2060" y="1114"/>
                      <a:pt x="2365" y="645"/>
                    </a:cubicBezTo>
                    <a:cubicBezTo>
                      <a:pt x="2577" y="319"/>
                      <a:pt x="2413" y="123"/>
                      <a:pt x="2183" y="123"/>
                    </a:cubicBezTo>
                    <a:cubicBezTo>
                      <a:pt x="2082" y="123"/>
                      <a:pt x="1969" y="160"/>
                      <a:pt x="1869" y="242"/>
                    </a:cubicBezTo>
                    <a:cubicBezTo>
                      <a:pt x="1869" y="242"/>
                      <a:pt x="1561" y="0"/>
                      <a:pt x="13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3"/>
              <p:cNvSpPr/>
              <p:nvPr/>
            </p:nvSpPr>
            <p:spPr>
              <a:xfrm>
                <a:off x="2997948" y="3820282"/>
                <a:ext cx="10994" cy="25930"/>
              </a:xfrm>
              <a:custGeom>
                <a:rect b="b" l="l" r="r" t="t"/>
                <a:pathLst>
                  <a:path extrusionOk="0" h="1026" w="435">
                    <a:moveTo>
                      <a:pt x="177" y="1"/>
                    </a:moveTo>
                    <a:cubicBezTo>
                      <a:pt x="154" y="1"/>
                      <a:pt x="131" y="8"/>
                      <a:pt x="113" y="22"/>
                    </a:cubicBezTo>
                    <a:cubicBezTo>
                      <a:pt x="113" y="22"/>
                      <a:pt x="0" y="1025"/>
                      <a:pt x="211" y="1025"/>
                    </a:cubicBezTo>
                    <a:cubicBezTo>
                      <a:pt x="213" y="1025"/>
                      <a:pt x="215" y="1025"/>
                      <a:pt x="217" y="1025"/>
                    </a:cubicBezTo>
                    <a:cubicBezTo>
                      <a:pt x="435" y="1014"/>
                      <a:pt x="277" y="22"/>
                      <a:pt x="211" y="6"/>
                    </a:cubicBezTo>
                    <a:cubicBezTo>
                      <a:pt x="200" y="2"/>
                      <a:pt x="189" y="1"/>
                      <a:pt x="1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3"/>
              <p:cNvSpPr/>
              <p:nvPr/>
            </p:nvSpPr>
            <p:spPr>
              <a:xfrm>
                <a:off x="2999869" y="3845352"/>
                <a:ext cx="10994" cy="25904"/>
              </a:xfrm>
              <a:custGeom>
                <a:rect b="b" l="l" r="r" t="t"/>
                <a:pathLst>
                  <a:path extrusionOk="0" h="1025" w="435">
                    <a:moveTo>
                      <a:pt x="173" y="0"/>
                    </a:moveTo>
                    <a:cubicBezTo>
                      <a:pt x="152" y="0"/>
                      <a:pt x="132" y="8"/>
                      <a:pt x="113" y="22"/>
                    </a:cubicBezTo>
                    <a:cubicBezTo>
                      <a:pt x="113" y="22"/>
                      <a:pt x="1" y="1025"/>
                      <a:pt x="212" y="1025"/>
                    </a:cubicBezTo>
                    <a:cubicBezTo>
                      <a:pt x="213" y="1025"/>
                      <a:pt x="215" y="1025"/>
                      <a:pt x="217" y="1025"/>
                    </a:cubicBezTo>
                    <a:cubicBezTo>
                      <a:pt x="435" y="1014"/>
                      <a:pt x="277" y="22"/>
                      <a:pt x="206" y="6"/>
                    </a:cubicBezTo>
                    <a:cubicBezTo>
                      <a:pt x="195" y="2"/>
                      <a:pt x="184" y="0"/>
                      <a:pt x="1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3"/>
              <p:cNvSpPr/>
              <p:nvPr/>
            </p:nvSpPr>
            <p:spPr>
              <a:xfrm>
                <a:off x="3001258" y="3869437"/>
                <a:ext cx="10842" cy="25930"/>
              </a:xfrm>
              <a:custGeom>
                <a:rect b="b" l="l" r="r" t="t"/>
                <a:pathLst>
                  <a:path extrusionOk="0" h="1026" w="429">
                    <a:moveTo>
                      <a:pt x="172" y="1"/>
                    </a:moveTo>
                    <a:cubicBezTo>
                      <a:pt x="149" y="1"/>
                      <a:pt x="126" y="8"/>
                      <a:pt x="107" y="23"/>
                    </a:cubicBezTo>
                    <a:cubicBezTo>
                      <a:pt x="107" y="23"/>
                      <a:pt x="0" y="1026"/>
                      <a:pt x="206" y="1026"/>
                    </a:cubicBezTo>
                    <a:cubicBezTo>
                      <a:pt x="208" y="1026"/>
                      <a:pt x="209" y="1025"/>
                      <a:pt x="211" y="1025"/>
                    </a:cubicBezTo>
                    <a:cubicBezTo>
                      <a:pt x="429" y="1014"/>
                      <a:pt x="271" y="23"/>
                      <a:pt x="205" y="6"/>
                    </a:cubicBezTo>
                    <a:cubicBezTo>
                      <a:pt x="195" y="3"/>
                      <a:pt x="183" y="1"/>
                      <a:pt x="1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3"/>
              <p:cNvSpPr/>
              <p:nvPr/>
            </p:nvSpPr>
            <p:spPr>
              <a:xfrm>
                <a:off x="3124740" y="3316398"/>
                <a:ext cx="31818" cy="31237"/>
              </a:xfrm>
              <a:custGeom>
                <a:rect b="b" l="l" r="r" t="t"/>
                <a:pathLst>
                  <a:path extrusionOk="0" h="1236" w="1259">
                    <a:moveTo>
                      <a:pt x="805" y="0"/>
                    </a:moveTo>
                    <a:cubicBezTo>
                      <a:pt x="602" y="0"/>
                      <a:pt x="240" y="105"/>
                      <a:pt x="120" y="241"/>
                    </a:cubicBezTo>
                    <a:cubicBezTo>
                      <a:pt x="0" y="382"/>
                      <a:pt x="0" y="873"/>
                      <a:pt x="87" y="987"/>
                    </a:cubicBezTo>
                    <a:cubicBezTo>
                      <a:pt x="162" y="1085"/>
                      <a:pt x="321" y="1235"/>
                      <a:pt x="505" y="1235"/>
                    </a:cubicBezTo>
                    <a:cubicBezTo>
                      <a:pt x="536" y="1235"/>
                      <a:pt x="567" y="1231"/>
                      <a:pt x="600" y="1221"/>
                    </a:cubicBezTo>
                    <a:cubicBezTo>
                      <a:pt x="817" y="1156"/>
                      <a:pt x="1052" y="687"/>
                      <a:pt x="1155" y="573"/>
                    </a:cubicBezTo>
                    <a:cubicBezTo>
                      <a:pt x="1259" y="459"/>
                      <a:pt x="1128" y="17"/>
                      <a:pt x="834" y="1"/>
                    </a:cubicBezTo>
                    <a:cubicBezTo>
                      <a:pt x="825" y="0"/>
                      <a:pt x="815" y="0"/>
                      <a:pt x="8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3"/>
              <p:cNvSpPr/>
              <p:nvPr/>
            </p:nvSpPr>
            <p:spPr>
              <a:xfrm>
                <a:off x="3163710" y="3316398"/>
                <a:ext cx="31970" cy="31085"/>
              </a:xfrm>
              <a:custGeom>
                <a:rect b="b" l="l" r="r" t="t"/>
                <a:pathLst>
                  <a:path extrusionOk="0" h="1230" w="1265">
                    <a:moveTo>
                      <a:pt x="454" y="0"/>
                    </a:moveTo>
                    <a:cubicBezTo>
                      <a:pt x="444" y="0"/>
                      <a:pt x="434" y="0"/>
                      <a:pt x="425" y="1"/>
                    </a:cubicBezTo>
                    <a:cubicBezTo>
                      <a:pt x="131" y="17"/>
                      <a:pt x="0" y="459"/>
                      <a:pt x="104" y="573"/>
                    </a:cubicBezTo>
                    <a:cubicBezTo>
                      <a:pt x="207" y="687"/>
                      <a:pt x="442" y="1156"/>
                      <a:pt x="665" y="1216"/>
                    </a:cubicBezTo>
                    <a:cubicBezTo>
                      <a:pt x="697" y="1225"/>
                      <a:pt x="729" y="1230"/>
                      <a:pt x="760" y="1230"/>
                    </a:cubicBezTo>
                    <a:cubicBezTo>
                      <a:pt x="944" y="1230"/>
                      <a:pt x="1103" y="1080"/>
                      <a:pt x="1177" y="982"/>
                    </a:cubicBezTo>
                    <a:cubicBezTo>
                      <a:pt x="1264" y="867"/>
                      <a:pt x="1264" y="382"/>
                      <a:pt x="1139" y="241"/>
                    </a:cubicBezTo>
                    <a:cubicBezTo>
                      <a:pt x="1020" y="105"/>
                      <a:pt x="657" y="0"/>
                      <a:pt x="4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3"/>
              <p:cNvSpPr/>
              <p:nvPr/>
            </p:nvSpPr>
            <p:spPr>
              <a:xfrm>
                <a:off x="3148825" y="3340786"/>
                <a:ext cx="23984" cy="19333"/>
              </a:xfrm>
              <a:custGeom>
                <a:rect b="b" l="l" r="r" t="t"/>
                <a:pathLst>
                  <a:path extrusionOk="0" h="765" w="949">
                    <a:moveTo>
                      <a:pt x="475" y="0"/>
                    </a:moveTo>
                    <a:cubicBezTo>
                      <a:pt x="355" y="0"/>
                      <a:pt x="1" y="649"/>
                      <a:pt x="208" y="736"/>
                    </a:cubicBezTo>
                    <a:cubicBezTo>
                      <a:pt x="248" y="753"/>
                      <a:pt x="283" y="760"/>
                      <a:pt x="313" y="760"/>
                    </a:cubicBezTo>
                    <a:cubicBezTo>
                      <a:pt x="436" y="760"/>
                      <a:pt x="475" y="643"/>
                      <a:pt x="475" y="643"/>
                    </a:cubicBezTo>
                    <a:cubicBezTo>
                      <a:pt x="475" y="643"/>
                      <a:pt x="514" y="765"/>
                      <a:pt x="639" y="765"/>
                    </a:cubicBezTo>
                    <a:cubicBezTo>
                      <a:pt x="668" y="765"/>
                      <a:pt x="702" y="758"/>
                      <a:pt x="742" y="741"/>
                    </a:cubicBezTo>
                    <a:cubicBezTo>
                      <a:pt x="949" y="654"/>
                      <a:pt x="595" y="0"/>
                      <a:pt x="4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40" name="Google Shape;13740;p63"/>
          <p:cNvGrpSpPr/>
          <p:nvPr/>
        </p:nvGrpSpPr>
        <p:grpSpPr>
          <a:xfrm>
            <a:off x="4707616" y="3256553"/>
            <a:ext cx="447702" cy="1135923"/>
            <a:chOff x="4707616" y="3256553"/>
            <a:chExt cx="447702" cy="1135923"/>
          </a:xfrm>
        </p:grpSpPr>
        <p:sp>
          <p:nvSpPr>
            <p:cNvPr id="13741" name="Google Shape;13741;p63"/>
            <p:cNvSpPr/>
            <p:nvPr/>
          </p:nvSpPr>
          <p:spPr>
            <a:xfrm>
              <a:off x="4707616" y="3256553"/>
              <a:ext cx="447702" cy="1135923"/>
            </a:xfrm>
            <a:custGeom>
              <a:rect b="b" l="l" r="r" t="t"/>
              <a:pathLst>
                <a:path extrusionOk="0" h="44947" w="17715">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2" name="Google Shape;13742;p63"/>
            <p:cNvGrpSpPr/>
            <p:nvPr/>
          </p:nvGrpSpPr>
          <p:grpSpPr>
            <a:xfrm>
              <a:off x="4724641" y="3320695"/>
              <a:ext cx="412877" cy="1031270"/>
              <a:chOff x="4724641" y="3320695"/>
              <a:chExt cx="412877" cy="1031270"/>
            </a:xfrm>
          </p:grpSpPr>
          <p:sp>
            <p:nvSpPr>
              <p:cNvPr id="13743" name="Google Shape;13743;p63"/>
              <p:cNvSpPr/>
              <p:nvPr/>
            </p:nvSpPr>
            <p:spPr>
              <a:xfrm>
                <a:off x="4923763" y="3572333"/>
                <a:ext cx="18474" cy="141678"/>
              </a:xfrm>
              <a:custGeom>
                <a:rect b="b" l="l" r="r" t="t"/>
                <a:pathLst>
                  <a:path extrusionOk="0" h="5606" w="731">
                    <a:moveTo>
                      <a:pt x="403" y="1"/>
                    </a:moveTo>
                    <a:cubicBezTo>
                      <a:pt x="278" y="1"/>
                      <a:pt x="145" y="88"/>
                      <a:pt x="148" y="249"/>
                    </a:cubicBezTo>
                    <a:cubicBezTo>
                      <a:pt x="153" y="821"/>
                      <a:pt x="191" y="1388"/>
                      <a:pt x="229" y="1960"/>
                    </a:cubicBezTo>
                    <a:cubicBezTo>
                      <a:pt x="153" y="1949"/>
                      <a:pt x="77" y="1943"/>
                      <a:pt x="1" y="1932"/>
                    </a:cubicBezTo>
                    <a:lnTo>
                      <a:pt x="1" y="2554"/>
                    </a:lnTo>
                    <a:cubicBezTo>
                      <a:pt x="88" y="2515"/>
                      <a:pt x="175" y="2483"/>
                      <a:pt x="262" y="2445"/>
                    </a:cubicBezTo>
                    <a:cubicBezTo>
                      <a:pt x="268" y="2559"/>
                      <a:pt x="273" y="2679"/>
                      <a:pt x="279" y="2793"/>
                    </a:cubicBezTo>
                    <a:cubicBezTo>
                      <a:pt x="317" y="3567"/>
                      <a:pt x="366" y="4395"/>
                      <a:pt x="159" y="5147"/>
                    </a:cubicBezTo>
                    <a:lnTo>
                      <a:pt x="355" y="5147"/>
                    </a:lnTo>
                    <a:lnTo>
                      <a:pt x="355" y="5605"/>
                    </a:lnTo>
                    <a:cubicBezTo>
                      <a:pt x="393" y="5507"/>
                      <a:pt x="437" y="5409"/>
                      <a:pt x="469" y="5311"/>
                    </a:cubicBezTo>
                    <a:cubicBezTo>
                      <a:pt x="731" y="4559"/>
                      <a:pt x="682" y="3676"/>
                      <a:pt x="682" y="2891"/>
                    </a:cubicBezTo>
                    <a:cubicBezTo>
                      <a:pt x="682" y="2668"/>
                      <a:pt x="676" y="2450"/>
                      <a:pt x="671" y="2232"/>
                    </a:cubicBezTo>
                    <a:cubicBezTo>
                      <a:pt x="720" y="2167"/>
                      <a:pt x="720" y="2080"/>
                      <a:pt x="665" y="2020"/>
                    </a:cubicBezTo>
                    <a:cubicBezTo>
                      <a:pt x="644" y="1415"/>
                      <a:pt x="611" y="810"/>
                      <a:pt x="611" y="205"/>
                    </a:cubicBezTo>
                    <a:cubicBezTo>
                      <a:pt x="611" y="66"/>
                      <a:pt x="510" y="1"/>
                      <a:pt x="4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3"/>
              <p:cNvSpPr/>
              <p:nvPr/>
            </p:nvSpPr>
            <p:spPr>
              <a:xfrm>
                <a:off x="4931193" y="3678983"/>
                <a:ext cx="72734" cy="148375"/>
              </a:xfrm>
              <a:custGeom>
                <a:rect b="b" l="l" r="r" t="t"/>
                <a:pathLst>
                  <a:path extrusionOk="0" h="5871" w="2878">
                    <a:moveTo>
                      <a:pt x="6" y="1"/>
                    </a:moveTo>
                    <a:cubicBezTo>
                      <a:pt x="28" y="377"/>
                      <a:pt x="1" y="742"/>
                      <a:pt x="115" y="1085"/>
                    </a:cubicBezTo>
                    <a:cubicBezTo>
                      <a:pt x="301" y="1619"/>
                      <a:pt x="595" y="2099"/>
                      <a:pt x="884" y="2584"/>
                    </a:cubicBezTo>
                    <a:cubicBezTo>
                      <a:pt x="867" y="2791"/>
                      <a:pt x="884" y="2992"/>
                      <a:pt x="878" y="3200"/>
                    </a:cubicBezTo>
                    <a:cubicBezTo>
                      <a:pt x="878" y="3418"/>
                      <a:pt x="845" y="3635"/>
                      <a:pt x="851" y="3853"/>
                    </a:cubicBezTo>
                    <a:cubicBezTo>
                      <a:pt x="851" y="3872"/>
                      <a:pt x="866" y="3884"/>
                      <a:pt x="880" y="3884"/>
                    </a:cubicBezTo>
                    <a:cubicBezTo>
                      <a:pt x="891" y="3884"/>
                      <a:pt x="901" y="3878"/>
                      <a:pt x="905" y="3864"/>
                    </a:cubicBezTo>
                    <a:cubicBezTo>
                      <a:pt x="1031" y="3614"/>
                      <a:pt x="1085" y="3276"/>
                      <a:pt x="1102" y="2954"/>
                    </a:cubicBezTo>
                    <a:cubicBezTo>
                      <a:pt x="1151" y="3036"/>
                      <a:pt x="1194" y="3118"/>
                      <a:pt x="1238" y="3200"/>
                    </a:cubicBezTo>
                    <a:cubicBezTo>
                      <a:pt x="1439" y="3554"/>
                      <a:pt x="1608" y="3919"/>
                      <a:pt x="1745" y="4300"/>
                    </a:cubicBezTo>
                    <a:cubicBezTo>
                      <a:pt x="1892" y="4753"/>
                      <a:pt x="1864" y="5205"/>
                      <a:pt x="1913" y="5668"/>
                    </a:cubicBezTo>
                    <a:cubicBezTo>
                      <a:pt x="1916" y="5709"/>
                      <a:pt x="1945" y="5727"/>
                      <a:pt x="1975" y="5727"/>
                    </a:cubicBezTo>
                    <a:cubicBezTo>
                      <a:pt x="2010" y="5727"/>
                      <a:pt x="2047" y="5703"/>
                      <a:pt x="2050" y="5662"/>
                    </a:cubicBezTo>
                    <a:cubicBezTo>
                      <a:pt x="2061" y="5592"/>
                      <a:pt x="2077" y="5499"/>
                      <a:pt x="2088" y="5417"/>
                    </a:cubicBezTo>
                    <a:cubicBezTo>
                      <a:pt x="2197" y="5608"/>
                      <a:pt x="2360" y="5766"/>
                      <a:pt x="2562" y="5864"/>
                    </a:cubicBezTo>
                    <a:cubicBezTo>
                      <a:pt x="2571" y="5868"/>
                      <a:pt x="2580" y="5870"/>
                      <a:pt x="2589" y="5870"/>
                    </a:cubicBezTo>
                    <a:cubicBezTo>
                      <a:pt x="2644" y="5870"/>
                      <a:pt x="2674" y="5787"/>
                      <a:pt x="2622" y="5744"/>
                    </a:cubicBezTo>
                    <a:cubicBezTo>
                      <a:pt x="2437" y="5597"/>
                      <a:pt x="2344" y="5412"/>
                      <a:pt x="2257" y="5216"/>
                    </a:cubicBezTo>
                    <a:lnTo>
                      <a:pt x="2257" y="5216"/>
                    </a:lnTo>
                    <a:cubicBezTo>
                      <a:pt x="2378" y="5256"/>
                      <a:pt x="2505" y="5279"/>
                      <a:pt x="2634" y="5279"/>
                    </a:cubicBezTo>
                    <a:cubicBezTo>
                      <a:pt x="2679" y="5279"/>
                      <a:pt x="2724" y="5276"/>
                      <a:pt x="2769" y="5270"/>
                    </a:cubicBezTo>
                    <a:cubicBezTo>
                      <a:pt x="2878" y="5259"/>
                      <a:pt x="2862" y="5096"/>
                      <a:pt x="2764" y="5085"/>
                    </a:cubicBezTo>
                    <a:cubicBezTo>
                      <a:pt x="2535" y="5052"/>
                      <a:pt x="2322" y="4998"/>
                      <a:pt x="2159" y="4829"/>
                    </a:cubicBezTo>
                    <a:cubicBezTo>
                      <a:pt x="2148" y="4818"/>
                      <a:pt x="2137" y="4807"/>
                      <a:pt x="2126" y="4802"/>
                    </a:cubicBezTo>
                    <a:cubicBezTo>
                      <a:pt x="2126" y="4693"/>
                      <a:pt x="2110" y="4578"/>
                      <a:pt x="2082" y="4475"/>
                    </a:cubicBezTo>
                    <a:cubicBezTo>
                      <a:pt x="1995" y="4093"/>
                      <a:pt x="1864" y="3728"/>
                      <a:pt x="1696" y="3385"/>
                    </a:cubicBezTo>
                    <a:cubicBezTo>
                      <a:pt x="1336" y="2671"/>
                      <a:pt x="845" y="2012"/>
                      <a:pt x="546" y="1271"/>
                    </a:cubicBezTo>
                    <a:cubicBezTo>
                      <a:pt x="388" y="867"/>
                      <a:pt x="301" y="437"/>
                      <a:pt x="2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3"/>
              <p:cNvSpPr/>
              <p:nvPr/>
            </p:nvSpPr>
            <p:spPr>
              <a:xfrm>
                <a:off x="4861946" y="3572333"/>
                <a:ext cx="76449" cy="255075"/>
              </a:xfrm>
              <a:custGeom>
                <a:rect b="b" l="l" r="r" t="t"/>
                <a:pathLst>
                  <a:path extrusionOk="0" h="10093" w="3025">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3"/>
              <p:cNvSpPr/>
              <p:nvPr/>
            </p:nvSpPr>
            <p:spPr>
              <a:xfrm>
                <a:off x="4724641" y="3320695"/>
                <a:ext cx="217697" cy="547933"/>
              </a:xfrm>
              <a:custGeom>
                <a:rect b="b" l="l" r="r" t="t"/>
                <a:pathLst>
                  <a:path extrusionOk="0" h="21681" w="8614">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3"/>
              <p:cNvSpPr/>
              <p:nvPr/>
            </p:nvSpPr>
            <p:spPr>
              <a:xfrm>
                <a:off x="4802227" y="3815202"/>
                <a:ext cx="106498" cy="536763"/>
              </a:xfrm>
              <a:custGeom>
                <a:rect b="b" l="l" r="r" t="t"/>
                <a:pathLst>
                  <a:path extrusionOk="0" h="21239" w="4214">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3"/>
              <p:cNvSpPr/>
              <p:nvPr/>
            </p:nvSpPr>
            <p:spPr>
              <a:xfrm>
                <a:off x="4927478" y="3678983"/>
                <a:ext cx="72886" cy="148375"/>
              </a:xfrm>
              <a:custGeom>
                <a:rect b="b" l="l" r="r" t="t"/>
                <a:pathLst>
                  <a:path extrusionOk="0" h="5871" w="2884">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3"/>
              <p:cNvSpPr/>
              <p:nvPr/>
            </p:nvSpPr>
            <p:spPr>
              <a:xfrm>
                <a:off x="4920098" y="3320695"/>
                <a:ext cx="217419" cy="547933"/>
              </a:xfrm>
              <a:custGeom>
                <a:rect b="b" l="l" r="r" t="t"/>
                <a:pathLst>
                  <a:path extrusionOk="0" h="21681" w="8603">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3"/>
              <p:cNvSpPr/>
              <p:nvPr/>
            </p:nvSpPr>
            <p:spPr>
              <a:xfrm>
                <a:off x="4953610" y="3815202"/>
                <a:ext cx="106625" cy="536712"/>
              </a:xfrm>
              <a:custGeom>
                <a:rect b="b" l="l" r="r" t="t"/>
                <a:pathLst>
                  <a:path extrusionOk="0" h="21237" w="4219">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3"/>
              <p:cNvSpPr/>
              <p:nvPr/>
            </p:nvSpPr>
            <p:spPr>
              <a:xfrm>
                <a:off x="4906830" y="3546656"/>
                <a:ext cx="45870" cy="41902"/>
              </a:xfrm>
              <a:custGeom>
                <a:rect b="b" l="l" r="r" t="t"/>
                <a:pathLst>
                  <a:path extrusionOk="0" h="1658" w="1815">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3"/>
              <p:cNvSpPr/>
              <p:nvPr/>
            </p:nvSpPr>
            <p:spPr>
              <a:xfrm>
                <a:off x="4938193" y="3484991"/>
                <a:ext cx="70662" cy="34800"/>
              </a:xfrm>
              <a:custGeom>
                <a:rect b="b" l="l" r="r" t="t"/>
                <a:pathLst>
                  <a:path extrusionOk="0" h="1377" w="2796">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3"/>
              <p:cNvSpPr/>
              <p:nvPr/>
            </p:nvSpPr>
            <p:spPr>
              <a:xfrm>
                <a:off x="4903671" y="3485219"/>
                <a:ext cx="80164" cy="84739"/>
              </a:xfrm>
              <a:custGeom>
                <a:rect b="b" l="l" r="r" t="t"/>
                <a:pathLst>
                  <a:path extrusionOk="0" h="3353" w="3172">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754" name="Google Shape;13754;p63"/>
          <p:cNvSpPr/>
          <p:nvPr/>
        </p:nvSpPr>
        <p:spPr>
          <a:xfrm>
            <a:off x="5890180" y="1558993"/>
            <a:ext cx="451013" cy="1136125"/>
          </a:xfrm>
          <a:custGeom>
            <a:rect b="b" l="l" r="r" t="t"/>
            <a:pathLst>
              <a:path extrusionOk="0" h="44955" w="17846">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58" name="Shape 13758"/>
        <p:cNvGrpSpPr/>
        <p:nvPr/>
      </p:nvGrpSpPr>
      <p:grpSpPr>
        <a:xfrm>
          <a:off x="0" y="0"/>
          <a:ext cx="0" cy="0"/>
          <a:chOff x="0" y="0"/>
          <a:chExt cx="0" cy="0"/>
        </a:xfrm>
      </p:grpSpPr>
      <p:sp>
        <p:nvSpPr>
          <p:cNvPr id="13759" name="Google Shape;13759;p64"/>
          <p:cNvSpPr/>
          <p:nvPr/>
        </p:nvSpPr>
        <p:spPr>
          <a:xfrm>
            <a:off x="5983275" y="1620325"/>
            <a:ext cx="178725" cy="170600"/>
          </a:xfrm>
          <a:custGeom>
            <a:rect b="b" l="l" r="r" t="t"/>
            <a:pathLst>
              <a:path extrusionOk="0" h="6824" w="7149">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0" name="Google Shape;13760;p64"/>
          <p:cNvGrpSpPr/>
          <p:nvPr/>
        </p:nvGrpSpPr>
        <p:grpSpPr>
          <a:xfrm>
            <a:off x="5881075" y="1606500"/>
            <a:ext cx="389275" cy="1299125"/>
            <a:chOff x="5881075" y="1606500"/>
            <a:chExt cx="389275" cy="1299125"/>
          </a:xfrm>
        </p:grpSpPr>
        <p:sp>
          <p:nvSpPr>
            <p:cNvPr id="13761" name="Google Shape;13761;p64"/>
            <p:cNvSpPr/>
            <p:nvPr/>
          </p:nvSpPr>
          <p:spPr>
            <a:xfrm>
              <a:off x="5881075" y="1721575"/>
              <a:ext cx="389275" cy="1184050"/>
            </a:xfrm>
            <a:custGeom>
              <a:rect b="b" l="l" r="r" t="t"/>
              <a:pathLst>
                <a:path extrusionOk="0" h="47362" w="15571">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0" y="22234"/>
                    <a:pt x="209" y="22658"/>
                  </a:cubicBezTo>
                  <a:cubicBezTo>
                    <a:pt x="682" y="23602"/>
                    <a:pt x="1024" y="23870"/>
                    <a:pt x="1191" y="23870"/>
                  </a:cubicBezTo>
                  <a:cubicBezTo>
                    <a:pt x="1277" y="23870"/>
                    <a:pt x="1316" y="23800"/>
                    <a:pt x="1304" y="23715"/>
                  </a:cubicBezTo>
                  <a:cubicBezTo>
                    <a:pt x="1267" y="23469"/>
                    <a:pt x="984" y="22977"/>
                    <a:pt x="916" y="22486"/>
                  </a:cubicBezTo>
                  <a:cubicBezTo>
                    <a:pt x="867" y="22089"/>
                    <a:pt x="945" y="21530"/>
                    <a:pt x="1032"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92" y="19142"/>
                  </a:cubicBezTo>
                  <a:cubicBezTo>
                    <a:pt x="1629" y="18576"/>
                    <a:pt x="2932" y="15226"/>
                    <a:pt x="3178" y="13819"/>
                  </a:cubicBezTo>
                  <a:cubicBezTo>
                    <a:pt x="3424" y="12411"/>
                    <a:pt x="3775" y="8569"/>
                    <a:pt x="3775" y="8569"/>
                  </a:cubicBezTo>
                  <a:cubicBezTo>
                    <a:pt x="3916" y="9448"/>
                    <a:pt x="4481" y="10579"/>
                    <a:pt x="4518" y="12233"/>
                  </a:cubicBezTo>
                  <a:cubicBezTo>
                    <a:pt x="4549" y="13886"/>
                    <a:pt x="3105" y="16603"/>
                    <a:pt x="2828" y="18890"/>
                  </a:cubicBezTo>
                  <a:cubicBezTo>
                    <a:pt x="2545" y="21182"/>
                    <a:pt x="3357" y="27981"/>
                    <a:pt x="3670" y="30556"/>
                  </a:cubicBezTo>
                  <a:cubicBezTo>
                    <a:pt x="3990" y="33126"/>
                    <a:pt x="3320" y="35806"/>
                    <a:pt x="3566" y="37355"/>
                  </a:cubicBezTo>
                  <a:cubicBezTo>
                    <a:pt x="3811" y="38903"/>
                    <a:pt x="4623" y="42671"/>
                    <a:pt x="4623" y="43200"/>
                  </a:cubicBezTo>
                  <a:cubicBezTo>
                    <a:pt x="4623" y="43729"/>
                    <a:pt x="4586" y="44190"/>
                    <a:pt x="4727" y="44540"/>
                  </a:cubicBezTo>
                  <a:cubicBezTo>
                    <a:pt x="4869" y="44890"/>
                    <a:pt x="4414" y="45456"/>
                    <a:pt x="4266" y="46058"/>
                  </a:cubicBezTo>
                  <a:cubicBezTo>
                    <a:pt x="4125" y="46654"/>
                    <a:pt x="4512" y="47361"/>
                    <a:pt x="5145" y="47361"/>
                  </a:cubicBezTo>
                  <a:cubicBezTo>
                    <a:pt x="5785" y="47361"/>
                    <a:pt x="6375" y="46833"/>
                    <a:pt x="6276" y="46378"/>
                  </a:cubicBezTo>
                  <a:cubicBezTo>
                    <a:pt x="6172" y="45917"/>
                    <a:pt x="6172" y="44792"/>
                    <a:pt x="6239" y="44190"/>
                  </a:cubicBezTo>
                  <a:cubicBezTo>
                    <a:pt x="6313" y="43593"/>
                    <a:pt x="5957" y="43268"/>
                    <a:pt x="5957" y="42702"/>
                  </a:cubicBezTo>
                  <a:cubicBezTo>
                    <a:pt x="5957" y="42143"/>
                    <a:pt x="6166" y="37981"/>
                    <a:pt x="6190" y="34662"/>
                  </a:cubicBezTo>
                  <a:cubicBezTo>
                    <a:pt x="6202" y="33249"/>
                    <a:pt x="6565" y="32173"/>
                    <a:pt x="6946" y="28977"/>
                  </a:cubicBezTo>
                  <a:cubicBezTo>
                    <a:pt x="7321" y="25780"/>
                    <a:pt x="7788" y="21176"/>
                    <a:pt x="7788" y="21176"/>
                  </a:cubicBezTo>
                  <a:cubicBezTo>
                    <a:pt x="7788" y="21176"/>
                    <a:pt x="8256" y="25780"/>
                    <a:pt x="8637" y="28977"/>
                  </a:cubicBezTo>
                  <a:cubicBezTo>
                    <a:pt x="9012" y="32167"/>
                    <a:pt x="9374" y="33249"/>
                    <a:pt x="9387" y="34662"/>
                  </a:cubicBezTo>
                  <a:cubicBezTo>
                    <a:pt x="9411" y="37981"/>
                    <a:pt x="9620" y="42143"/>
                    <a:pt x="9620" y="42702"/>
                  </a:cubicBezTo>
                  <a:cubicBezTo>
                    <a:pt x="9620" y="43268"/>
                    <a:pt x="9270" y="43587"/>
                    <a:pt x="9337" y="44184"/>
                  </a:cubicBezTo>
                  <a:cubicBezTo>
                    <a:pt x="9411" y="44786"/>
                    <a:pt x="9411" y="45911"/>
                    <a:pt x="9300" y="46366"/>
                  </a:cubicBezTo>
                  <a:cubicBezTo>
                    <a:pt x="9196" y="46827"/>
                    <a:pt x="9798" y="47355"/>
                    <a:pt x="10431" y="47355"/>
                  </a:cubicBezTo>
                  <a:cubicBezTo>
                    <a:pt x="11065" y="47355"/>
                    <a:pt x="11452" y="46648"/>
                    <a:pt x="11310" y="46046"/>
                  </a:cubicBezTo>
                  <a:cubicBezTo>
                    <a:pt x="11169" y="45450"/>
                    <a:pt x="10714" y="44884"/>
                    <a:pt x="10849" y="44534"/>
                  </a:cubicBezTo>
                  <a:cubicBezTo>
                    <a:pt x="10985" y="44184"/>
                    <a:pt x="10954" y="43723"/>
                    <a:pt x="10954" y="43194"/>
                  </a:cubicBezTo>
                  <a:cubicBezTo>
                    <a:pt x="10954" y="42665"/>
                    <a:pt x="11765" y="38891"/>
                    <a:pt x="12011" y="37348"/>
                  </a:cubicBezTo>
                  <a:cubicBezTo>
                    <a:pt x="12257" y="35799"/>
                    <a:pt x="11587" y="33119"/>
                    <a:pt x="11907" y="30544"/>
                  </a:cubicBezTo>
                  <a:cubicBezTo>
                    <a:pt x="12226" y="27975"/>
                    <a:pt x="13032" y="21170"/>
                    <a:pt x="12755" y="18884"/>
                  </a:cubicBezTo>
                  <a:cubicBezTo>
                    <a:pt x="12472" y="16597"/>
                    <a:pt x="11028" y="13880"/>
                    <a:pt x="11065" y="12227"/>
                  </a:cubicBezTo>
                  <a:cubicBezTo>
                    <a:pt x="11095" y="10573"/>
                    <a:pt x="11661" y="9442"/>
                    <a:pt x="11802" y="8563"/>
                  </a:cubicBezTo>
                  <a:cubicBezTo>
                    <a:pt x="11802" y="8563"/>
                    <a:pt x="12153" y="12405"/>
                    <a:pt x="12398" y="13813"/>
                  </a:cubicBezTo>
                  <a:cubicBezTo>
                    <a:pt x="12650" y="15220"/>
                    <a:pt x="13954" y="18570"/>
                    <a:pt x="13984" y="19129"/>
                  </a:cubicBezTo>
                  <a:cubicBezTo>
                    <a:pt x="14021" y="19695"/>
                    <a:pt x="13738" y="20260"/>
                    <a:pt x="13738" y="20820"/>
                  </a:cubicBezTo>
                  <a:cubicBezTo>
                    <a:pt x="13738" y="21385"/>
                    <a:pt x="13812" y="22510"/>
                    <a:pt x="14021" y="22793"/>
                  </a:cubicBezTo>
                  <a:cubicBezTo>
                    <a:pt x="14045" y="22826"/>
                    <a:pt x="14069" y="22840"/>
                    <a:pt x="14091" y="22840"/>
                  </a:cubicBezTo>
                  <a:cubicBezTo>
                    <a:pt x="14262" y="22840"/>
                    <a:pt x="14384" y="21974"/>
                    <a:pt x="14482" y="21631"/>
                  </a:cubicBezTo>
                  <a:cubicBezTo>
                    <a:pt x="14504" y="21556"/>
                    <a:pt x="14526" y="21523"/>
                    <a:pt x="14548" y="21523"/>
                  </a:cubicBezTo>
                  <a:cubicBezTo>
                    <a:pt x="14638" y="21523"/>
                    <a:pt x="14715" y="22083"/>
                    <a:pt x="14660" y="22479"/>
                  </a:cubicBezTo>
                  <a:cubicBezTo>
                    <a:pt x="14587" y="22971"/>
                    <a:pt x="14304" y="23463"/>
                    <a:pt x="14273" y="23709"/>
                  </a:cubicBezTo>
                  <a:cubicBezTo>
                    <a:pt x="14261" y="23792"/>
                    <a:pt x="14300" y="23861"/>
                    <a:pt x="14385" y="23861"/>
                  </a:cubicBezTo>
                  <a:cubicBezTo>
                    <a:pt x="14552" y="23861"/>
                    <a:pt x="14893" y="23596"/>
                    <a:pt x="15361" y="22652"/>
                  </a:cubicBezTo>
                  <a:cubicBezTo>
                    <a:pt x="15570" y="22234"/>
                    <a:pt x="15294" y="20230"/>
                    <a:pt x="15220" y="19701"/>
                  </a:cubicBezTo>
                  <a:cubicBezTo>
                    <a:pt x="15152" y="19173"/>
                    <a:pt x="14839" y="17937"/>
                    <a:pt x="14796" y="17058"/>
                  </a:cubicBezTo>
                  <a:cubicBezTo>
                    <a:pt x="14759" y="16173"/>
                    <a:pt x="14095" y="13216"/>
                    <a:pt x="13849" y="12122"/>
                  </a:cubicBezTo>
                  <a:cubicBezTo>
                    <a:pt x="13597" y="11034"/>
                    <a:pt x="13493" y="8213"/>
                    <a:pt x="13493" y="6947"/>
                  </a:cubicBezTo>
                  <a:cubicBezTo>
                    <a:pt x="13493" y="5674"/>
                    <a:pt x="13284" y="3701"/>
                    <a:pt x="12472" y="3209"/>
                  </a:cubicBezTo>
                  <a:cubicBezTo>
                    <a:pt x="11661" y="2718"/>
                    <a:pt x="10960"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2" name="Google Shape;13762;p64"/>
            <p:cNvGrpSpPr/>
            <p:nvPr/>
          </p:nvGrpSpPr>
          <p:grpSpPr>
            <a:xfrm>
              <a:off x="5888300" y="1606500"/>
              <a:ext cx="375575" cy="1290700"/>
              <a:chOff x="5888300" y="1606500"/>
              <a:chExt cx="375575" cy="1290700"/>
            </a:xfrm>
          </p:grpSpPr>
          <p:sp>
            <p:nvSpPr>
              <p:cNvPr id="13763" name="Google Shape;13763;p64"/>
              <p:cNvSpPr/>
              <p:nvPr/>
            </p:nvSpPr>
            <p:spPr>
              <a:xfrm>
                <a:off x="5979725" y="2199875"/>
                <a:ext cx="86950" cy="241525"/>
              </a:xfrm>
              <a:custGeom>
                <a:rect b="b" l="l" r="r" t="t"/>
                <a:pathLst>
                  <a:path extrusionOk="0" h="9661" w="3478">
                    <a:moveTo>
                      <a:pt x="517" y="1"/>
                    </a:moveTo>
                    <a:cubicBezTo>
                      <a:pt x="465" y="1"/>
                      <a:pt x="423" y="10"/>
                      <a:pt x="394" y="28"/>
                    </a:cubicBezTo>
                    <a:cubicBezTo>
                      <a:pt x="1" y="286"/>
                      <a:pt x="2060" y="9297"/>
                      <a:pt x="2392" y="9648"/>
                    </a:cubicBezTo>
                    <a:cubicBezTo>
                      <a:pt x="2400" y="9656"/>
                      <a:pt x="2408" y="9660"/>
                      <a:pt x="2416" y="9660"/>
                    </a:cubicBezTo>
                    <a:cubicBezTo>
                      <a:pt x="2756" y="9660"/>
                      <a:pt x="3395" y="2872"/>
                      <a:pt x="3455" y="1780"/>
                    </a:cubicBezTo>
                    <a:cubicBezTo>
                      <a:pt x="3478" y="1370"/>
                      <a:pt x="1171" y="1"/>
                      <a:pt x="5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4"/>
              <p:cNvSpPr/>
              <p:nvPr/>
            </p:nvSpPr>
            <p:spPr>
              <a:xfrm>
                <a:off x="5961200" y="2207325"/>
                <a:ext cx="76950" cy="326275"/>
              </a:xfrm>
              <a:custGeom>
                <a:rect b="b" l="l" r="r" t="t"/>
                <a:pathLst>
                  <a:path extrusionOk="0" h="13051" w="3078">
                    <a:moveTo>
                      <a:pt x="501" y="0"/>
                    </a:moveTo>
                    <a:cubicBezTo>
                      <a:pt x="302" y="0"/>
                      <a:pt x="0" y="270"/>
                      <a:pt x="22" y="499"/>
                    </a:cubicBezTo>
                    <a:cubicBezTo>
                      <a:pt x="53" y="812"/>
                      <a:pt x="754" y="12601"/>
                      <a:pt x="1104" y="12952"/>
                    </a:cubicBezTo>
                    <a:cubicBezTo>
                      <a:pt x="1176" y="13023"/>
                      <a:pt x="1239" y="13051"/>
                      <a:pt x="1298" y="13051"/>
                    </a:cubicBezTo>
                    <a:cubicBezTo>
                      <a:pt x="1506" y="13051"/>
                      <a:pt x="1663" y="12710"/>
                      <a:pt x="1929" y="12710"/>
                    </a:cubicBezTo>
                    <a:cubicBezTo>
                      <a:pt x="1960" y="12710"/>
                      <a:pt x="1992" y="12714"/>
                      <a:pt x="2026" y="12724"/>
                    </a:cubicBezTo>
                    <a:cubicBezTo>
                      <a:pt x="2341" y="12823"/>
                      <a:pt x="2379" y="13015"/>
                      <a:pt x="2536" y="13015"/>
                    </a:cubicBezTo>
                    <a:cubicBezTo>
                      <a:pt x="2585" y="13015"/>
                      <a:pt x="2644" y="12997"/>
                      <a:pt x="2727" y="12952"/>
                    </a:cubicBezTo>
                    <a:cubicBezTo>
                      <a:pt x="3077" y="12761"/>
                      <a:pt x="2506" y="9608"/>
                      <a:pt x="2254" y="8588"/>
                    </a:cubicBezTo>
                    <a:cubicBezTo>
                      <a:pt x="1996" y="7567"/>
                      <a:pt x="754" y="689"/>
                      <a:pt x="662" y="148"/>
                    </a:cubicBezTo>
                    <a:cubicBezTo>
                      <a:pt x="642" y="43"/>
                      <a:pt x="580" y="0"/>
                      <a:pt x="50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4"/>
              <p:cNvSpPr/>
              <p:nvPr/>
            </p:nvSpPr>
            <p:spPr>
              <a:xfrm>
                <a:off x="5978500" y="2551650"/>
                <a:ext cx="47050" cy="246275"/>
              </a:xfrm>
              <a:custGeom>
                <a:rect b="b" l="l" r="r" t="t"/>
                <a:pathLst>
                  <a:path extrusionOk="0" h="9851" w="1882">
                    <a:moveTo>
                      <a:pt x="193" y="0"/>
                    </a:moveTo>
                    <a:cubicBezTo>
                      <a:pt x="192" y="0"/>
                      <a:pt x="192" y="1"/>
                      <a:pt x="191" y="2"/>
                    </a:cubicBezTo>
                    <a:cubicBezTo>
                      <a:pt x="130" y="199"/>
                      <a:pt x="0" y="2289"/>
                      <a:pt x="283" y="3918"/>
                    </a:cubicBezTo>
                    <a:cubicBezTo>
                      <a:pt x="572" y="5547"/>
                      <a:pt x="922" y="9180"/>
                      <a:pt x="1021" y="9530"/>
                    </a:cubicBezTo>
                    <a:cubicBezTo>
                      <a:pt x="1072" y="9726"/>
                      <a:pt x="1295" y="9851"/>
                      <a:pt x="1492" y="9851"/>
                    </a:cubicBezTo>
                    <a:cubicBezTo>
                      <a:pt x="1647" y="9851"/>
                      <a:pt x="1787" y="9773"/>
                      <a:pt x="1814" y="9591"/>
                    </a:cubicBezTo>
                    <a:cubicBezTo>
                      <a:pt x="1881" y="9180"/>
                      <a:pt x="1881" y="7778"/>
                      <a:pt x="1752" y="7458"/>
                    </a:cubicBezTo>
                    <a:cubicBezTo>
                      <a:pt x="1625" y="7142"/>
                      <a:pt x="269" y="0"/>
                      <a:pt x="19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4"/>
              <p:cNvSpPr/>
              <p:nvPr/>
            </p:nvSpPr>
            <p:spPr>
              <a:xfrm>
                <a:off x="6000925" y="2557375"/>
                <a:ext cx="28425" cy="133200"/>
              </a:xfrm>
              <a:custGeom>
                <a:rect b="b" l="l" r="r" t="t"/>
                <a:pathLst>
                  <a:path extrusionOk="0" h="5328" w="1137">
                    <a:moveTo>
                      <a:pt x="855" y="0"/>
                    </a:moveTo>
                    <a:cubicBezTo>
                      <a:pt x="853" y="0"/>
                      <a:pt x="851" y="0"/>
                      <a:pt x="849" y="1"/>
                    </a:cubicBezTo>
                    <a:cubicBezTo>
                      <a:pt x="566" y="62"/>
                      <a:pt x="136" y="972"/>
                      <a:pt x="87" y="1402"/>
                    </a:cubicBezTo>
                    <a:cubicBezTo>
                      <a:pt x="0" y="2240"/>
                      <a:pt x="722" y="5327"/>
                      <a:pt x="891" y="5327"/>
                    </a:cubicBezTo>
                    <a:cubicBezTo>
                      <a:pt x="902" y="5327"/>
                      <a:pt x="911" y="5314"/>
                      <a:pt x="917" y="5287"/>
                    </a:cubicBezTo>
                    <a:cubicBezTo>
                      <a:pt x="1008" y="4841"/>
                      <a:pt x="1136" y="0"/>
                      <a:pt x="8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4"/>
              <p:cNvSpPr/>
              <p:nvPr/>
            </p:nvSpPr>
            <p:spPr>
              <a:xfrm>
                <a:off x="5963800" y="1958025"/>
                <a:ext cx="108925" cy="269175"/>
              </a:xfrm>
              <a:custGeom>
                <a:rect b="b" l="l" r="r" t="t"/>
                <a:pathLst>
                  <a:path extrusionOk="0" h="10767" w="4357">
                    <a:moveTo>
                      <a:pt x="1207" y="1"/>
                    </a:moveTo>
                    <a:cubicBezTo>
                      <a:pt x="991" y="1"/>
                      <a:pt x="1846" y="1795"/>
                      <a:pt x="1609" y="3174"/>
                    </a:cubicBezTo>
                    <a:cubicBezTo>
                      <a:pt x="1351" y="4631"/>
                      <a:pt x="48" y="8362"/>
                      <a:pt x="17" y="8842"/>
                    </a:cubicBezTo>
                    <a:cubicBezTo>
                      <a:pt x="1" y="9093"/>
                      <a:pt x="238" y="9133"/>
                      <a:pt x="535" y="9133"/>
                    </a:cubicBezTo>
                    <a:cubicBezTo>
                      <a:pt x="675" y="9133"/>
                      <a:pt x="830" y="9124"/>
                      <a:pt x="977" y="9124"/>
                    </a:cubicBezTo>
                    <a:cubicBezTo>
                      <a:pt x="1113" y="9124"/>
                      <a:pt x="1243" y="9132"/>
                      <a:pt x="1351" y="9161"/>
                    </a:cubicBezTo>
                    <a:cubicBezTo>
                      <a:pt x="1812" y="9286"/>
                      <a:pt x="3602" y="10766"/>
                      <a:pt x="4102" y="10766"/>
                    </a:cubicBezTo>
                    <a:cubicBezTo>
                      <a:pt x="4121" y="10766"/>
                      <a:pt x="4138" y="10764"/>
                      <a:pt x="4154" y="10759"/>
                    </a:cubicBezTo>
                    <a:cubicBezTo>
                      <a:pt x="4356" y="10692"/>
                      <a:pt x="2660" y="8915"/>
                      <a:pt x="2211" y="8338"/>
                    </a:cubicBezTo>
                    <a:cubicBezTo>
                      <a:pt x="1769" y="7760"/>
                      <a:pt x="2119" y="2474"/>
                      <a:pt x="2310" y="1871"/>
                    </a:cubicBezTo>
                    <a:cubicBezTo>
                      <a:pt x="2500" y="1263"/>
                      <a:pt x="2912" y="1042"/>
                      <a:pt x="2973" y="912"/>
                    </a:cubicBezTo>
                    <a:cubicBezTo>
                      <a:pt x="3041" y="789"/>
                      <a:pt x="1892" y="439"/>
                      <a:pt x="1258" y="21"/>
                    </a:cubicBezTo>
                    <a:cubicBezTo>
                      <a:pt x="1237" y="7"/>
                      <a:pt x="1220" y="1"/>
                      <a:pt x="12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4"/>
              <p:cNvSpPr/>
              <p:nvPr/>
            </p:nvSpPr>
            <p:spPr>
              <a:xfrm>
                <a:off x="6018925" y="2116700"/>
                <a:ext cx="55950" cy="86200"/>
              </a:xfrm>
              <a:custGeom>
                <a:rect b="b" l="l" r="r" t="t"/>
                <a:pathLst>
                  <a:path extrusionOk="0" h="3448" w="2238">
                    <a:moveTo>
                      <a:pt x="287" y="0"/>
                    </a:moveTo>
                    <a:cubicBezTo>
                      <a:pt x="191" y="0"/>
                      <a:pt x="124" y="31"/>
                      <a:pt x="105" y="104"/>
                    </a:cubicBezTo>
                    <a:cubicBezTo>
                      <a:pt x="0" y="485"/>
                      <a:pt x="172" y="1345"/>
                      <a:pt x="350" y="1732"/>
                    </a:cubicBezTo>
                    <a:cubicBezTo>
                      <a:pt x="510" y="2086"/>
                      <a:pt x="1900" y="3448"/>
                      <a:pt x="2107" y="3448"/>
                    </a:cubicBezTo>
                    <a:cubicBezTo>
                      <a:pt x="2123" y="3448"/>
                      <a:pt x="2132" y="3440"/>
                      <a:pt x="2133" y="3423"/>
                    </a:cubicBezTo>
                    <a:cubicBezTo>
                      <a:pt x="2237" y="1413"/>
                      <a:pt x="2028" y="1253"/>
                      <a:pt x="1819" y="872"/>
                    </a:cubicBezTo>
                    <a:cubicBezTo>
                      <a:pt x="1650" y="563"/>
                      <a:pt x="698" y="0"/>
                      <a:pt x="2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4"/>
              <p:cNvSpPr/>
              <p:nvPr/>
            </p:nvSpPr>
            <p:spPr>
              <a:xfrm>
                <a:off x="6022450" y="2062450"/>
                <a:ext cx="49800" cy="65975"/>
              </a:xfrm>
              <a:custGeom>
                <a:rect b="b" l="l" r="r" t="t"/>
                <a:pathLst>
                  <a:path extrusionOk="0" h="2639" w="1992">
                    <a:moveTo>
                      <a:pt x="363" y="1"/>
                    </a:moveTo>
                    <a:cubicBezTo>
                      <a:pt x="247" y="1"/>
                      <a:pt x="165" y="24"/>
                      <a:pt x="142" y="79"/>
                    </a:cubicBezTo>
                    <a:cubicBezTo>
                      <a:pt x="37" y="331"/>
                      <a:pt x="0" y="1671"/>
                      <a:pt x="209" y="1671"/>
                    </a:cubicBezTo>
                    <a:cubicBezTo>
                      <a:pt x="408" y="1671"/>
                      <a:pt x="1585" y="2639"/>
                      <a:pt x="1763" y="2639"/>
                    </a:cubicBezTo>
                    <a:cubicBezTo>
                      <a:pt x="1773" y="2639"/>
                      <a:pt x="1780" y="2636"/>
                      <a:pt x="1783" y="2630"/>
                    </a:cubicBezTo>
                    <a:cubicBezTo>
                      <a:pt x="1924" y="2372"/>
                      <a:pt x="1992" y="749"/>
                      <a:pt x="1783" y="491"/>
                    </a:cubicBezTo>
                    <a:cubicBezTo>
                      <a:pt x="1620" y="294"/>
                      <a:pt x="776" y="1"/>
                      <a:pt x="36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4"/>
              <p:cNvSpPr/>
              <p:nvPr/>
            </p:nvSpPr>
            <p:spPr>
              <a:xfrm>
                <a:off x="5979275" y="1827925"/>
                <a:ext cx="93900" cy="138525"/>
              </a:xfrm>
              <a:custGeom>
                <a:rect b="b" l="l" r="r" t="t"/>
                <a:pathLst>
                  <a:path extrusionOk="0" h="5541" w="3756">
                    <a:moveTo>
                      <a:pt x="2674" y="0"/>
                    </a:moveTo>
                    <a:cubicBezTo>
                      <a:pt x="2250" y="0"/>
                      <a:pt x="701" y="609"/>
                      <a:pt x="351" y="2041"/>
                    </a:cubicBezTo>
                    <a:cubicBezTo>
                      <a:pt x="0" y="3473"/>
                      <a:pt x="99" y="4936"/>
                      <a:pt x="1850" y="5446"/>
                    </a:cubicBezTo>
                    <a:cubicBezTo>
                      <a:pt x="2072" y="5511"/>
                      <a:pt x="2267" y="5541"/>
                      <a:pt x="2441" y="5541"/>
                    </a:cubicBezTo>
                    <a:cubicBezTo>
                      <a:pt x="3639" y="5541"/>
                      <a:pt x="3756" y="4110"/>
                      <a:pt x="3756" y="2773"/>
                    </a:cubicBezTo>
                    <a:cubicBezTo>
                      <a:pt x="3756" y="1242"/>
                      <a:pt x="3633" y="0"/>
                      <a:pt x="267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4"/>
              <p:cNvSpPr/>
              <p:nvPr/>
            </p:nvSpPr>
            <p:spPr>
              <a:xfrm>
                <a:off x="6026750" y="2017050"/>
                <a:ext cx="43825" cy="44200"/>
              </a:xfrm>
              <a:custGeom>
                <a:rect b="b" l="l" r="r" t="t"/>
                <a:pathLst>
                  <a:path extrusionOk="0" h="1768" w="1753">
                    <a:moveTo>
                      <a:pt x="720" y="1"/>
                    </a:moveTo>
                    <a:cubicBezTo>
                      <a:pt x="488" y="1"/>
                      <a:pt x="281" y="46"/>
                      <a:pt x="210" y="174"/>
                    </a:cubicBezTo>
                    <a:cubicBezTo>
                      <a:pt x="37" y="494"/>
                      <a:pt x="1" y="1262"/>
                      <a:pt x="210" y="1354"/>
                    </a:cubicBezTo>
                    <a:cubicBezTo>
                      <a:pt x="384" y="1434"/>
                      <a:pt x="1038" y="1768"/>
                      <a:pt x="1388" y="1768"/>
                    </a:cubicBezTo>
                    <a:cubicBezTo>
                      <a:pt x="1470" y="1768"/>
                      <a:pt x="1536" y="1749"/>
                      <a:pt x="1574" y="1705"/>
                    </a:cubicBezTo>
                    <a:cubicBezTo>
                      <a:pt x="1715" y="1545"/>
                      <a:pt x="1752" y="303"/>
                      <a:pt x="1574" y="174"/>
                    </a:cubicBezTo>
                    <a:cubicBezTo>
                      <a:pt x="1471" y="101"/>
                      <a:pt x="1067" y="1"/>
                      <a:pt x="7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4"/>
              <p:cNvSpPr/>
              <p:nvPr/>
            </p:nvSpPr>
            <p:spPr>
              <a:xfrm>
                <a:off x="6030275" y="1978675"/>
                <a:ext cx="37050" cy="33225"/>
              </a:xfrm>
              <a:custGeom>
                <a:rect b="b" l="l" r="r" t="t"/>
                <a:pathLst>
                  <a:path extrusionOk="0" h="1329" w="1482">
                    <a:moveTo>
                      <a:pt x="1107" y="1"/>
                    </a:moveTo>
                    <a:cubicBezTo>
                      <a:pt x="886" y="1"/>
                      <a:pt x="451" y="431"/>
                      <a:pt x="278" y="658"/>
                    </a:cubicBezTo>
                    <a:cubicBezTo>
                      <a:pt x="69" y="947"/>
                      <a:pt x="1" y="1328"/>
                      <a:pt x="247" y="1328"/>
                    </a:cubicBezTo>
                    <a:cubicBezTo>
                      <a:pt x="418" y="1328"/>
                      <a:pt x="769" y="1247"/>
                      <a:pt x="1033" y="1247"/>
                    </a:cubicBezTo>
                    <a:cubicBezTo>
                      <a:pt x="1139" y="1247"/>
                      <a:pt x="1232" y="1260"/>
                      <a:pt x="1292" y="1297"/>
                    </a:cubicBezTo>
                    <a:cubicBezTo>
                      <a:pt x="1304" y="1305"/>
                      <a:pt x="1314" y="1308"/>
                      <a:pt x="1324" y="1308"/>
                    </a:cubicBezTo>
                    <a:cubicBezTo>
                      <a:pt x="1481" y="1308"/>
                      <a:pt x="1323" y="359"/>
                      <a:pt x="1224" y="86"/>
                    </a:cubicBezTo>
                    <a:cubicBezTo>
                      <a:pt x="1202" y="26"/>
                      <a:pt x="1161" y="1"/>
                      <a:pt x="11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4"/>
              <p:cNvSpPr/>
              <p:nvPr/>
            </p:nvSpPr>
            <p:spPr>
              <a:xfrm>
                <a:off x="5958675" y="1795100"/>
                <a:ext cx="102375" cy="25225"/>
              </a:xfrm>
              <a:custGeom>
                <a:rect b="b" l="l" r="r" t="t"/>
                <a:pathLst>
                  <a:path extrusionOk="0" h="1009" w="4095">
                    <a:moveTo>
                      <a:pt x="2378" y="0"/>
                    </a:moveTo>
                    <a:cubicBezTo>
                      <a:pt x="1883" y="0"/>
                      <a:pt x="586" y="250"/>
                      <a:pt x="283" y="521"/>
                    </a:cubicBezTo>
                    <a:cubicBezTo>
                      <a:pt x="1" y="773"/>
                      <a:pt x="1752" y="521"/>
                      <a:pt x="2385" y="803"/>
                    </a:cubicBezTo>
                    <a:cubicBezTo>
                      <a:pt x="2696" y="944"/>
                      <a:pt x="2976" y="1009"/>
                      <a:pt x="3219" y="1009"/>
                    </a:cubicBezTo>
                    <a:cubicBezTo>
                      <a:pt x="3476" y="1009"/>
                      <a:pt x="3690" y="936"/>
                      <a:pt x="3855" y="803"/>
                    </a:cubicBezTo>
                    <a:cubicBezTo>
                      <a:pt x="4094" y="607"/>
                      <a:pt x="2834" y="72"/>
                      <a:pt x="2515" y="10"/>
                    </a:cubicBezTo>
                    <a:cubicBezTo>
                      <a:pt x="2482" y="3"/>
                      <a:pt x="2435" y="0"/>
                      <a:pt x="237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4"/>
              <p:cNvSpPr/>
              <p:nvPr/>
            </p:nvSpPr>
            <p:spPr>
              <a:xfrm>
                <a:off x="5943475" y="1817525"/>
                <a:ext cx="78075" cy="87500"/>
              </a:xfrm>
              <a:custGeom>
                <a:rect b="b" l="l" r="r" t="t"/>
                <a:pathLst>
                  <a:path extrusionOk="0" h="3500" w="3123">
                    <a:moveTo>
                      <a:pt x="2275" y="0"/>
                    </a:moveTo>
                    <a:cubicBezTo>
                      <a:pt x="1715" y="0"/>
                      <a:pt x="998" y="125"/>
                      <a:pt x="633" y="416"/>
                    </a:cubicBezTo>
                    <a:cubicBezTo>
                      <a:pt x="0" y="927"/>
                      <a:pt x="0" y="3250"/>
                      <a:pt x="0" y="3478"/>
                    </a:cubicBezTo>
                    <a:cubicBezTo>
                      <a:pt x="0" y="3493"/>
                      <a:pt x="3" y="3500"/>
                      <a:pt x="9" y="3500"/>
                    </a:cubicBezTo>
                    <a:cubicBezTo>
                      <a:pt x="93" y="3500"/>
                      <a:pt x="731" y="2181"/>
                      <a:pt x="1561" y="1529"/>
                    </a:cubicBezTo>
                    <a:cubicBezTo>
                      <a:pt x="2453" y="828"/>
                      <a:pt x="3123" y="478"/>
                      <a:pt x="3055" y="195"/>
                    </a:cubicBezTo>
                    <a:cubicBezTo>
                      <a:pt x="3029" y="71"/>
                      <a:pt x="2696" y="0"/>
                      <a:pt x="227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4"/>
              <p:cNvSpPr/>
              <p:nvPr/>
            </p:nvSpPr>
            <p:spPr>
              <a:xfrm>
                <a:off x="5934700" y="1873700"/>
                <a:ext cx="50775" cy="163500"/>
              </a:xfrm>
              <a:custGeom>
                <a:rect b="b" l="l" r="r" t="t"/>
                <a:pathLst>
                  <a:path extrusionOk="0" h="6540" w="2031">
                    <a:moveTo>
                      <a:pt x="1704" y="1"/>
                    </a:moveTo>
                    <a:cubicBezTo>
                      <a:pt x="1622" y="1"/>
                      <a:pt x="1495" y="82"/>
                      <a:pt x="1304" y="272"/>
                    </a:cubicBezTo>
                    <a:cubicBezTo>
                      <a:pt x="1033" y="542"/>
                      <a:pt x="535" y="1673"/>
                      <a:pt x="351" y="3044"/>
                    </a:cubicBezTo>
                    <a:cubicBezTo>
                      <a:pt x="167" y="4415"/>
                      <a:pt x="1" y="6166"/>
                      <a:pt x="253" y="6517"/>
                    </a:cubicBezTo>
                    <a:cubicBezTo>
                      <a:pt x="264" y="6532"/>
                      <a:pt x="277" y="6540"/>
                      <a:pt x="291" y="6540"/>
                    </a:cubicBezTo>
                    <a:cubicBezTo>
                      <a:pt x="597" y="6540"/>
                      <a:pt x="1497" y="3091"/>
                      <a:pt x="1562" y="2122"/>
                    </a:cubicBezTo>
                    <a:cubicBezTo>
                      <a:pt x="1611" y="1310"/>
                      <a:pt x="2031" y="1"/>
                      <a:pt x="17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4"/>
              <p:cNvSpPr/>
              <p:nvPr/>
            </p:nvSpPr>
            <p:spPr>
              <a:xfrm>
                <a:off x="5915500" y="2038075"/>
                <a:ext cx="42750" cy="146800"/>
              </a:xfrm>
              <a:custGeom>
                <a:rect b="b" l="l" r="r" t="t"/>
                <a:pathLst>
                  <a:path extrusionOk="0" h="5872" w="1710">
                    <a:moveTo>
                      <a:pt x="1450" y="0"/>
                    </a:moveTo>
                    <a:cubicBezTo>
                      <a:pt x="942" y="0"/>
                      <a:pt x="1" y="5871"/>
                      <a:pt x="94" y="5871"/>
                    </a:cubicBezTo>
                    <a:cubicBezTo>
                      <a:pt x="95" y="5871"/>
                      <a:pt x="97" y="5870"/>
                      <a:pt x="99" y="5867"/>
                    </a:cubicBezTo>
                    <a:cubicBezTo>
                      <a:pt x="228" y="5677"/>
                      <a:pt x="1439" y="1435"/>
                      <a:pt x="1469" y="1054"/>
                    </a:cubicBezTo>
                    <a:cubicBezTo>
                      <a:pt x="1500" y="673"/>
                      <a:pt x="1709" y="83"/>
                      <a:pt x="1469" y="3"/>
                    </a:cubicBezTo>
                    <a:cubicBezTo>
                      <a:pt x="1463" y="1"/>
                      <a:pt x="1456" y="0"/>
                      <a:pt x="145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4"/>
              <p:cNvSpPr/>
              <p:nvPr/>
            </p:nvSpPr>
            <p:spPr>
              <a:xfrm>
                <a:off x="5904425" y="2034950"/>
                <a:ext cx="31075" cy="149500"/>
              </a:xfrm>
              <a:custGeom>
                <a:rect b="b" l="l" r="r" t="t"/>
                <a:pathLst>
                  <a:path extrusionOk="0" h="5980" w="1243">
                    <a:moveTo>
                      <a:pt x="982" y="0"/>
                    </a:moveTo>
                    <a:cubicBezTo>
                      <a:pt x="951" y="0"/>
                      <a:pt x="929" y="21"/>
                      <a:pt x="923" y="67"/>
                    </a:cubicBezTo>
                    <a:cubicBezTo>
                      <a:pt x="831" y="829"/>
                      <a:pt x="1" y="5414"/>
                      <a:pt x="1" y="5642"/>
                    </a:cubicBezTo>
                    <a:cubicBezTo>
                      <a:pt x="1" y="5802"/>
                      <a:pt x="69" y="5979"/>
                      <a:pt x="153" y="5979"/>
                    </a:cubicBezTo>
                    <a:cubicBezTo>
                      <a:pt x="185" y="5979"/>
                      <a:pt x="219" y="5954"/>
                      <a:pt x="253" y="5894"/>
                    </a:cubicBezTo>
                    <a:cubicBezTo>
                      <a:pt x="382" y="5672"/>
                      <a:pt x="1242" y="927"/>
                      <a:pt x="1242" y="509"/>
                    </a:cubicBezTo>
                    <a:cubicBezTo>
                      <a:pt x="1242" y="199"/>
                      <a:pt x="1075" y="0"/>
                      <a:pt x="9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4"/>
              <p:cNvSpPr/>
              <p:nvPr/>
            </p:nvSpPr>
            <p:spPr>
              <a:xfrm>
                <a:off x="5889625" y="2199400"/>
                <a:ext cx="30975" cy="54575"/>
              </a:xfrm>
              <a:custGeom>
                <a:rect b="b" l="l" r="r" t="t"/>
                <a:pathLst>
                  <a:path extrusionOk="0" h="2183" w="1239">
                    <a:moveTo>
                      <a:pt x="608" y="1"/>
                    </a:moveTo>
                    <a:cubicBezTo>
                      <a:pt x="582" y="1"/>
                      <a:pt x="556" y="13"/>
                      <a:pt x="531" y="41"/>
                    </a:cubicBezTo>
                    <a:cubicBezTo>
                      <a:pt x="287" y="303"/>
                      <a:pt x="0" y="2183"/>
                      <a:pt x="187" y="2183"/>
                    </a:cubicBezTo>
                    <a:cubicBezTo>
                      <a:pt x="202" y="2183"/>
                      <a:pt x="221" y="2170"/>
                      <a:pt x="242" y="2143"/>
                    </a:cubicBezTo>
                    <a:cubicBezTo>
                      <a:pt x="666" y="1608"/>
                      <a:pt x="1238" y="1762"/>
                      <a:pt x="1220" y="1596"/>
                    </a:cubicBezTo>
                    <a:cubicBezTo>
                      <a:pt x="1175" y="1140"/>
                      <a:pt x="859" y="1"/>
                      <a:pt x="6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4"/>
              <p:cNvSpPr/>
              <p:nvPr/>
            </p:nvSpPr>
            <p:spPr>
              <a:xfrm>
                <a:off x="5888300" y="2260125"/>
                <a:ext cx="23150" cy="47750"/>
              </a:xfrm>
              <a:custGeom>
                <a:rect b="b" l="l" r="r" t="t"/>
                <a:pathLst>
                  <a:path extrusionOk="0" h="1910" w="926">
                    <a:moveTo>
                      <a:pt x="253" y="1"/>
                    </a:moveTo>
                    <a:cubicBezTo>
                      <a:pt x="243" y="1"/>
                      <a:pt x="233" y="1"/>
                      <a:pt x="222" y="3"/>
                    </a:cubicBezTo>
                    <a:cubicBezTo>
                      <a:pt x="0" y="34"/>
                      <a:pt x="80" y="575"/>
                      <a:pt x="129" y="858"/>
                    </a:cubicBezTo>
                    <a:cubicBezTo>
                      <a:pt x="179" y="1146"/>
                      <a:pt x="461" y="1890"/>
                      <a:pt x="701" y="1909"/>
                    </a:cubicBezTo>
                    <a:cubicBezTo>
                      <a:pt x="705" y="1909"/>
                      <a:pt x="708" y="1909"/>
                      <a:pt x="712" y="1909"/>
                    </a:cubicBezTo>
                    <a:cubicBezTo>
                      <a:pt x="925" y="1909"/>
                      <a:pt x="436" y="1142"/>
                      <a:pt x="412" y="882"/>
                    </a:cubicBezTo>
                    <a:cubicBezTo>
                      <a:pt x="394" y="633"/>
                      <a:pt x="525" y="1"/>
                      <a:pt x="2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4"/>
              <p:cNvSpPr/>
              <p:nvPr/>
            </p:nvSpPr>
            <p:spPr>
              <a:xfrm>
                <a:off x="5913425" y="2247575"/>
                <a:ext cx="9375" cy="26700"/>
              </a:xfrm>
              <a:custGeom>
                <a:rect b="b" l="l" r="r" t="t"/>
                <a:pathLst>
                  <a:path extrusionOk="0" h="1068" w="375">
                    <a:moveTo>
                      <a:pt x="132" y="1"/>
                    </a:moveTo>
                    <a:cubicBezTo>
                      <a:pt x="121" y="1"/>
                      <a:pt x="111" y="9"/>
                      <a:pt x="102" y="26"/>
                    </a:cubicBezTo>
                    <a:cubicBezTo>
                      <a:pt x="0" y="213"/>
                      <a:pt x="38" y="1067"/>
                      <a:pt x="162" y="1067"/>
                    </a:cubicBezTo>
                    <a:cubicBezTo>
                      <a:pt x="181" y="1067"/>
                      <a:pt x="202" y="1047"/>
                      <a:pt x="225" y="1003"/>
                    </a:cubicBezTo>
                    <a:cubicBezTo>
                      <a:pt x="375" y="703"/>
                      <a:pt x="233" y="1"/>
                      <a:pt x="1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4"/>
              <p:cNvSpPr/>
              <p:nvPr/>
            </p:nvSpPr>
            <p:spPr>
              <a:xfrm>
                <a:off x="6045250" y="1772400"/>
                <a:ext cx="30850" cy="22675"/>
              </a:xfrm>
              <a:custGeom>
                <a:rect b="b" l="l" r="r" t="t"/>
                <a:pathLst>
                  <a:path extrusionOk="0" h="907" w="1234">
                    <a:moveTo>
                      <a:pt x="147" y="0"/>
                    </a:moveTo>
                    <a:cubicBezTo>
                      <a:pt x="45" y="0"/>
                      <a:pt x="0" y="46"/>
                      <a:pt x="41" y="181"/>
                    </a:cubicBezTo>
                    <a:cubicBezTo>
                      <a:pt x="115" y="427"/>
                      <a:pt x="1234" y="906"/>
                      <a:pt x="1234" y="906"/>
                    </a:cubicBezTo>
                    <a:lnTo>
                      <a:pt x="1234" y="181"/>
                    </a:lnTo>
                    <a:cubicBezTo>
                      <a:pt x="787" y="181"/>
                      <a:pt x="351" y="0"/>
                      <a:pt x="14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4"/>
              <p:cNvSpPr/>
              <p:nvPr/>
            </p:nvSpPr>
            <p:spPr>
              <a:xfrm>
                <a:off x="6030950" y="1782325"/>
                <a:ext cx="47600" cy="38100"/>
              </a:xfrm>
              <a:custGeom>
                <a:rect b="b" l="l" r="r" t="t"/>
                <a:pathLst>
                  <a:path extrusionOk="0" h="1524" w="1904">
                    <a:moveTo>
                      <a:pt x="207" y="1"/>
                    </a:moveTo>
                    <a:cubicBezTo>
                      <a:pt x="1" y="1"/>
                      <a:pt x="291" y="283"/>
                      <a:pt x="576" y="509"/>
                    </a:cubicBezTo>
                    <a:cubicBezTo>
                      <a:pt x="915" y="778"/>
                      <a:pt x="1237" y="1523"/>
                      <a:pt x="1569" y="1523"/>
                    </a:cubicBezTo>
                    <a:cubicBezTo>
                      <a:pt x="1586" y="1523"/>
                      <a:pt x="1604" y="1521"/>
                      <a:pt x="1621" y="1517"/>
                    </a:cubicBezTo>
                    <a:cubicBezTo>
                      <a:pt x="1904" y="1456"/>
                      <a:pt x="1166" y="282"/>
                      <a:pt x="429" y="48"/>
                    </a:cubicBezTo>
                    <a:cubicBezTo>
                      <a:pt x="326" y="15"/>
                      <a:pt x="254" y="1"/>
                      <a:pt x="2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4"/>
              <p:cNvSpPr/>
              <p:nvPr/>
            </p:nvSpPr>
            <p:spPr>
              <a:xfrm>
                <a:off x="5984025" y="1878975"/>
                <a:ext cx="83350" cy="75625"/>
              </a:xfrm>
              <a:custGeom>
                <a:rect b="b" l="l" r="r" t="t"/>
                <a:pathLst>
                  <a:path extrusionOk="0" h="3025" w="3334">
                    <a:moveTo>
                      <a:pt x="890" y="1"/>
                    </a:moveTo>
                    <a:cubicBezTo>
                      <a:pt x="805" y="1"/>
                      <a:pt x="724" y="10"/>
                      <a:pt x="646" y="30"/>
                    </a:cubicBezTo>
                    <a:cubicBezTo>
                      <a:pt x="7" y="196"/>
                      <a:pt x="1" y="2464"/>
                      <a:pt x="1556" y="2943"/>
                    </a:cubicBezTo>
                    <a:cubicBezTo>
                      <a:pt x="1738" y="2999"/>
                      <a:pt x="1903" y="3024"/>
                      <a:pt x="2052" y="3024"/>
                    </a:cubicBezTo>
                    <a:cubicBezTo>
                      <a:pt x="3083" y="3024"/>
                      <a:pt x="3333" y="1826"/>
                      <a:pt x="3086" y="1370"/>
                    </a:cubicBezTo>
                    <a:cubicBezTo>
                      <a:pt x="2824" y="890"/>
                      <a:pt x="1717" y="1"/>
                      <a:pt x="89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4"/>
              <p:cNvSpPr/>
              <p:nvPr/>
            </p:nvSpPr>
            <p:spPr>
              <a:xfrm>
                <a:off x="6002000" y="2800350"/>
                <a:ext cx="24325" cy="31775"/>
              </a:xfrm>
              <a:custGeom>
                <a:rect b="b" l="l" r="r" t="t"/>
                <a:pathLst>
                  <a:path extrusionOk="0" h="1271" w="973">
                    <a:moveTo>
                      <a:pt x="742" y="1"/>
                    </a:moveTo>
                    <a:cubicBezTo>
                      <a:pt x="590" y="1"/>
                      <a:pt x="368" y="72"/>
                      <a:pt x="222" y="92"/>
                    </a:cubicBezTo>
                    <a:cubicBezTo>
                      <a:pt x="1" y="123"/>
                      <a:pt x="161" y="1076"/>
                      <a:pt x="351" y="1235"/>
                    </a:cubicBezTo>
                    <a:cubicBezTo>
                      <a:pt x="380" y="1259"/>
                      <a:pt x="410" y="1270"/>
                      <a:pt x="440" y="1270"/>
                    </a:cubicBezTo>
                    <a:cubicBezTo>
                      <a:pt x="610" y="1270"/>
                      <a:pt x="795" y="927"/>
                      <a:pt x="874" y="713"/>
                    </a:cubicBezTo>
                    <a:cubicBezTo>
                      <a:pt x="972" y="455"/>
                      <a:pt x="954" y="184"/>
                      <a:pt x="904" y="74"/>
                    </a:cubicBezTo>
                    <a:cubicBezTo>
                      <a:pt x="882" y="19"/>
                      <a:pt x="821" y="1"/>
                      <a:pt x="7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4"/>
              <p:cNvSpPr/>
              <p:nvPr/>
            </p:nvSpPr>
            <p:spPr>
              <a:xfrm>
                <a:off x="6021550" y="2827575"/>
                <a:ext cx="11975" cy="54225"/>
              </a:xfrm>
              <a:custGeom>
                <a:rect b="b" l="l" r="r" t="t"/>
                <a:pathLst>
                  <a:path extrusionOk="0" h="2169" w="479">
                    <a:moveTo>
                      <a:pt x="315" y="1"/>
                    </a:moveTo>
                    <a:cubicBezTo>
                      <a:pt x="313" y="1"/>
                      <a:pt x="310" y="2"/>
                      <a:pt x="307" y="5"/>
                    </a:cubicBezTo>
                    <a:cubicBezTo>
                      <a:pt x="1" y="281"/>
                      <a:pt x="129" y="2168"/>
                      <a:pt x="291" y="2168"/>
                    </a:cubicBezTo>
                    <a:cubicBezTo>
                      <a:pt x="298" y="2168"/>
                      <a:pt x="306" y="2164"/>
                      <a:pt x="313" y="2156"/>
                    </a:cubicBezTo>
                    <a:cubicBezTo>
                      <a:pt x="479" y="1972"/>
                      <a:pt x="467" y="1861"/>
                      <a:pt x="381" y="1425"/>
                    </a:cubicBezTo>
                    <a:cubicBezTo>
                      <a:pt x="292" y="1010"/>
                      <a:pt x="386" y="1"/>
                      <a:pt x="3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4"/>
              <p:cNvSpPr/>
              <p:nvPr/>
            </p:nvSpPr>
            <p:spPr>
              <a:xfrm>
                <a:off x="6013675" y="2835800"/>
                <a:ext cx="10650" cy="54575"/>
              </a:xfrm>
              <a:custGeom>
                <a:rect b="b" l="l" r="r" t="t"/>
                <a:pathLst>
                  <a:path extrusionOk="0" h="2183" w="426">
                    <a:moveTo>
                      <a:pt x="207" y="0"/>
                    </a:moveTo>
                    <a:cubicBezTo>
                      <a:pt x="206" y="0"/>
                      <a:pt x="205" y="1"/>
                      <a:pt x="204" y="2"/>
                    </a:cubicBezTo>
                    <a:cubicBezTo>
                      <a:pt x="1" y="223"/>
                      <a:pt x="134" y="2183"/>
                      <a:pt x="266" y="2183"/>
                    </a:cubicBezTo>
                    <a:cubicBezTo>
                      <a:pt x="270" y="2183"/>
                      <a:pt x="274" y="2181"/>
                      <a:pt x="278" y="2178"/>
                    </a:cubicBezTo>
                    <a:cubicBezTo>
                      <a:pt x="413" y="2061"/>
                      <a:pt x="425" y="1969"/>
                      <a:pt x="327" y="1514"/>
                    </a:cubicBezTo>
                    <a:cubicBezTo>
                      <a:pt x="237" y="1069"/>
                      <a:pt x="246" y="0"/>
                      <a:pt x="20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4"/>
              <p:cNvSpPr/>
              <p:nvPr/>
            </p:nvSpPr>
            <p:spPr>
              <a:xfrm>
                <a:off x="6006475" y="2839675"/>
                <a:ext cx="11075" cy="56625"/>
              </a:xfrm>
              <a:custGeom>
                <a:rect b="b" l="l" r="r" t="t"/>
                <a:pathLst>
                  <a:path extrusionOk="0" h="2265" w="443">
                    <a:moveTo>
                      <a:pt x="252" y="0"/>
                    </a:moveTo>
                    <a:cubicBezTo>
                      <a:pt x="92" y="50"/>
                      <a:pt x="0" y="879"/>
                      <a:pt x="135" y="1734"/>
                    </a:cubicBezTo>
                    <a:cubicBezTo>
                      <a:pt x="217" y="2222"/>
                      <a:pt x="286" y="2264"/>
                      <a:pt x="342" y="2264"/>
                    </a:cubicBezTo>
                    <a:cubicBezTo>
                      <a:pt x="353" y="2264"/>
                      <a:pt x="365" y="2262"/>
                      <a:pt x="375" y="2262"/>
                    </a:cubicBezTo>
                    <a:cubicBezTo>
                      <a:pt x="443" y="2262"/>
                      <a:pt x="252" y="1513"/>
                      <a:pt x="252" y="990"/>
                    </a:cubicBezTo>
                    <a:lnTo>
                      <a:pt x="25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4"/>
              <p:cNvSpPr/>
              <p:nvPr/>
            </p:nvSpPr>
            <p:spPr>
              <a:xfrm>
                <a:off x="5996425" y="2846600"/>
                <a:ext cx="9950" cy="50600"/>
              </a:xfrm>
              <a:custGeom>
                <a:rect b="b" l="l" r="r" t="t"/>
                <a:pathLst>
                  <a:path extrusionOk="0" h="2024" w="398">
                    <a:moveTo>
                      <a:pt x="331" y="1"/>
                    </a:moveTo>
                    <a:cubicBezTo>
                      <a:pt x="293" y="1"/>
                      <a:pt x="0" y="1214"/>
                      <a:pt x="95" y="1776"/>
                    </a:cubicBezTo>
                    <a:cubicBezTo>
                      <a:pt x="124" y="1947"/>
                      <a:pt x="199" y="2024"/>
                      <a:pt x="264" y="2024"/>
                    </a:cubicBezTo>
                    <a:cubicBezTo>
                      <a:pt x="337" y="2024"/>
                      <a:pt x="398" y="1927"/>
                      <a:pt x="365" y="1758"/>
                    </a:cubicBezTo>
                    <a:cubicBezTo>
                      <a:pt x="304" y="1438"/>
                      <a:pt x="353" y="117"/>
                      <a:pt x="335" y="6"/>
                    </a:cubicBezTo>
                    <a:cubicBezTo>
                      <a:pt x="334" y="3"/>
                      <a:pt x="333" y="1"/>
                      <a:pt x="33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4"/>
              <p:cNvSpPr/>
              <p:nvPr/>
            </p:nvSpPr>
            <p:spPr>
              <a:xfrm>
                <a:off x="5991150" y="2857400"/>
                <a:ext cx="6425" cy="29150"/>
              </a:xfrm>
              <a:custGeom>
                <a:rect b="b" l="l" r="r" t="t"/>
                <a:pathLst>
                  <a:path extrusionOk="0" h="1166" w="257">
                    <a:moveTo>
                      <a:pt x="256" y="1"/>
                    </a:moveTo>
                    <a:cubicBezTo>
                      <a:pt x="238" y="1"/>
                      <a:pt x="28" y="667"/>
                      <a:pt x="5" y="1056"/>
                    </a:cubicBezTo>
                    <a:cubicBezTo>
                      <a:pt x="0" y="1127"/>
                      <a:pt x="13" y="1165"/>
                      <a:pt x="36" y="1165"/>
                    </a:cubicBezTo>
                    <a:cubicBezTo>
                      <a:pt x="104" y="1165"/>
                      <a:pt x="257" y="817"/>
                      <a:pt x="257" y="4"/>
                    </a:cubicBezTo>
                    <a:cubicBezTo>
                      <a:pt x="257" y="2"/>
                      <a:pt x="256" y="1"/>
                      <a:pt x="2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4"/>
              <p:cNvSpPr/>
              <p:nvPr/>
            </p:nvSpPr>
            <p:spPr>
              <a:xfrm>
                <a:off x="6085650" y="2199875"/>
                <a:ext cx="86950" cy="241525"/>
              </a:xfrm>
              <a:custGeom>
                <a:rect b="b" l="l" r="r" t="t"/>
                <a:pathLst>
                  <a:path extrusionOk="0" h="9661" w="3478">
                    <a:moveTo>
                      <a:pt x="2960" y="1"/>
                    </a:moveTo>
                    <a:cubicBezTo>
                      <a:pt x="2303" y="1"/>
                      <a:pt x="1" y="1370"/>
                      <a:pt x="23" y="1780"/>
                    </a:cubicBezTo>
                    <a:cubicBezTo>
                      <a:pt x="77" y="2872"/>
                      <a:pt x="723" y="9660"/>
                      <a:pt x="1062" y="9660"/>
                    </a:cubicBezTo>
                    <a:cubicBezTo>
                      <a:pt x="1071" y="9660"/>
                      <a:pt x="1079" y="9656"/>
                      <a:pt x="1087" y="9648"/>
                    </a:cubicBezTo>
                    <a:cubicBezTo>
                      <a:pt x="1412" y="9297"/>
                      <a:pt x="3478" y="286"/>
                      <a:pt x="3084" y="28"/>
                    </a:cubicBezTo>
                    <a:cubicBezTo>
                      <a:pt x="3055" y="10"/>
                      <a:pt x="3013" y="1"/>
                      <a:pt x="296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4"/>
              <p:cNvSpPr/>
              <p:nvPr/>
            </p:nvSpPr>
            <p:spPr>
              <a:xfrm>
                <a:off x="6114025" y="2207325"/>
                <a:ext cx="77075" cy="326275"/>
              </a:xfrm>
              <a:custGeom>
                <a:rect b="b" l="l" r="r" t="t"/>
                <a:pathLst>
                  <a:path extrusionOk="0" h="13051" w="3083">
                    <a:moveTo>
                      <a:pt x="2581" y="0"/>
                    </a:moveTo>
                    <a:cubicBezTo>
                      <a:pt x="2502" y="0"/>
                      <a:pt x="2440" y="43"/>
                      <a:pt x="2423" y="148"/>
                    </a:cubicBezTo>
                    <a:cubicBezTo>
                      <a:pt x="2324" y="689"/>
                      <a:pt x="1083" y="7567"/>
                      <a:pt x="831" y="8588"/>
                    </a:cubicBezTo>
                    <a:cubicBezTo>
                      <a:pt x="579" y="9608"/>
                      <a:pt x="1" y="12761"/>
                      <a:pt x="351" y="12952"/>
                    </a:cubicBezTo>
                    <a:cubicBezTo>
                      <a:pt x="434" y="12997"/>
                      <a:pt x="494" y="13015"/>
                      <a:pt x="542" y="13015"/>
                    </a:cubicBezTo>
                    <a:cubicBezTo>
                      <a:pt x="699" y="13015"/>
                      <a:pt x="737" y="12823"/>
                      <a:pt x="1052" y="12724"/>
                    </a:cubicBezTo>
                    <a:cubicBezTo>
                      <a:pt x="1086" y="12714"/>
                      <a:pt x="1118" y="12710"/>
                      <a:pt x="1149" y="12710"/>
                    </a:cubicBezTo>
                    <a:cubicBezTo>
                      <a:pt x="1415" y="12710"/>
                      <a:pt x="1572" y="13051"/>
                      <a:pt x="1780" y="13051"/>
                    </a:cubicBezTo>
                    <a:cubicBezTo>
                      <a:pt x="1839" y="13051"/>
                      <a:pt x="1903" y="13023"/>
                      <a:pt x="1974" y="12952"/>
                    </a:cubicBezTo>
                    <a:cubicBezTo>
                      <a:pt x="2324" y="12601"/>
                      <a:pt x="3025" y="812"/>
                      <a:pt x="3056" y="499"/>
                    </a:cubicBezTo>
                    <a:cubicBezTo>
                      <a:pt x="3082" y="270"/>
                      <a:pt x="2778" y="0"/>
                      <a:pt x="258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4"/>
              <p:cNvSpPr/>
              <p:nvPr/>
            </p:nvSpPr>
            <p:spPr>
              <a:xfrm>
                <a:off x="6126800" y="2551650"/>
                <a:ext cx="47025" cy="246275"/>
              </a:xfrm>
              <a:custGeom>
                <a:rect b="b" l="l" r="r" t="t"/>
                <a:pathLst>
                  <a:path extrusionOk="0" h="9851" w="1881">
                    <a:moveTo>
                      <a:pt x="1688" y="0"/>
                    </a:moveTo>
                    <a:cubicBezTo>
                      <a:pt x="1606" y="0"/>
                      <a:pt x="251" y="7142"/>
                      <a:pt x="129" y="7458"/>
                    </a:cubicBezTo>
                    <a:cubicBezTo>
                      <a:pt x="0" y="7778"/>
                      <a:pt x="0" y="9180"/>
                      <a:pt x="62" y="9591"/>
                    </a:cubicBezTo>
                    <a:cubicBezTo>
                      <a:pt x="91" y="9773"/>
                      <a:pt x="231" y="9851"/>
                      <a:pt x="386" y="9851"/>
                    </a:cubicBezTo>
                    <a:cubicBezTo>
                      <a:pt x="583" y="9851"/>
                      <a:pt x="806" y="9726"/>
                      <a:pt x="861" y="9530"/>
                    </a:cubicBezTo>
                    <a:cubicBezTo>
                      <a:pt x="953" y="9180"/>
                      <a:pt x="1303" y="5547"/>
                      <a:pt x="1592" y="3918"/>
                    </a:cubicBezTo>
                    <a:cubicBezTo>
                      <a:pt x="1881" y="2289"/>
                      <a:pt x="1752" y="199"/>
                      <a:pt x="1690" y="2"/>
                    </a:cubicBezTo>
                    <a:cubicBezTo>
                      <a:pt x="1690" y="1"/>
                      <a:pt x="1689" y="0"/>
                      <a:pt x="168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4"/>
              <p:cNvSpPr/>
              <p:nvPr/>
            </p:nvSpPr>
            <p:spPr>
              <a:xfrm>
                <a:off x="6122850" y="2557375"/>
                <a:ext cx="28550" cy="133200"/>
              </a:xfrm>
              <a:custGeom>
                <a:rect b="b" l="l" r="r" t="t"/>
                <a:pathLst>
                  <a:path extrusionOk="0" h="5328" w="1142">
                    <a:moveTo>
                      <a:pt x="281" y="0"/>
                    </a:moveTo>
                    <a:cubicBezTo>
                      <a:pt x="0" y="0"/>
                      <a:pt x="128" y="4841"/>
                      <a:pt x="220" y="5287"/>
                    </a:cubicBezTo>
                    <a:cubicBezTo>
                      <a:pt x="226" y="5314"/>
                      <a:pt x="234" y="5327"/>
                      <a:pt x="245" y="5327"/>
                    </a:cubicBezTo>
                    <a:cubicBezTo>
                      <a:pt x="415" y="5327"/>
                      <a:pt x="1142" y="2240"/>
                      <a:pt x="1049" y="1402"/>
                    </a:cubicBezTo>
                    <a:cubicBezTo>
                      <a:pt x="1006" y="972"/>
                      <a:pt x="570" y="62"/>
                      <a:pt x="287" y="1"/>
                    </a:cubicBezTo>
                    <a:cubicBezTo>
                      <a:pt x="285" y="0"/>
                      <a:pt x="283" y="0"/>
                      <a:pt x="28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4"/>
              <p:cNvSpPr/>
              <p:nvPr/>
            </p:nvSpPr>
            <p:spPr>
              <a:xfrm>
                <a:off x="6079450" y="1958025"/>
                <a:ext cx="109075" cy="269175"/>
              </a:xfrm>
              <a:custGeom>
                <a:rect b="b" l="l" r="r" t="t"/>
                <a:pathLst>
                  <a:path extrusionOk="0" h="10767" w="4363">
                    <a:moveTo>
                      <a:pt x="3156" y="1"/>
                    </a:moveTo>
                    <a:cubicBezTo>
                      <a:pt x="3143" y="1"/>
                      <a:pt x="3126" y="7"/>
                      <a:pt x="3105" y="21"/>
                    </a:cubicBezTo>
                    <a:cubicBezTo>
                      <a:pt x="2466" y="439"/>
                      <a:pt x="1322" y="789"/>
                      <a:pt x="1384" y="912"/>
                    </a:cubicBezTo>
                    <a:cubicBezTo>
                      <a:pt x="1445" y="1042"/>
                      <a:pt x="1863" y="1263"/>
                      <a:pt x="2054" y="1871"/>
                    </a:cubicBezTo>
                    <a:cubicBezTo>
                      <a:pt x="2244" y="2474"/>
                      <a:pt x="2595" y="7760"/>
                      <a:pt x="2146" y="8338"/>
                    </a:cubicBezTo>
                    <a:cubicBezTo>
                      <a:pt x="1704" y="8915"/>
                      <a:pt x="1" y="10692"/>
                      <a:pt x="204" y="10759"/>
                    </a:cubicBezTo>
                    <a:cubicBezTo>
                      <a:pt x="219" y="10764"/>
                      <a:pt x="237" y="10766"/>
                      <a:pt x="256" y="10766"/>
                    </a:cubicBezTo>
                    <a:cubicBezTo>
                      <a:pt x="762" y="10766"/>
                      <a:pt x="2551" y="9286"/>
                      <a:pt x="3007" y="9161"/>
                    </a:cubicBezTo>
                    <a:cubicBezTo>
                      <a:pt x="3116" y="9132"/>
                      <a:pt x="3247" y="9124"/>
                      <a:pt x="3384" y="9124"/>
                    </a:cubicBezTo>
                    <a:cubicBezTo>
                      <a:pt x="3532" y="9124"/>
                      <a:pt x="3687" y="9133"/>
                      <a:pt x="3828" y="9133"/>
                    </a:cubicBezTo>
                    <a:cubicBezTo>
                      <a:pt x="4126" y="9133"/>
                      <a:pt x="4363" y="9093"/>
                      <a:pt x="4347" y="8842"/>
                    </a:cubicBezTo>
                    <a:cubicBezTo>
                      <a:pt x="4316" y="8362"/>
                      <a:pt x="3007" y="4631"/>
                      <a:pt x="2755" y="3174"/>
                    </a:cubicBezTo>
                    <a:cubicBezTo>
                      <a:pt x="2511" y="1795"/>
                      <a:pt x="3366" y="1"/>
                      <a:pt x="31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4"/>
              <p:cNvSpPr/>
              <p:nvPr/>
            </p:nvSpPr>
            <p:spPr>
              <a:xfrm>
                <a:off x="6076700" y="2116700"/>
                <a:ext cx="56725" cy="86200"/>
              </a:xfrm>
              <a:custGeom>
                <a:rect b="b" l="l" r="r" t="t"/>
                <a:pathLst>
                  <a:path extrusionOk="0" h="3448" w="2269">
                    <a:moveTo>
                      <a:pt x="1973" y="0"/>
                    </a:moveTo>
                    <a:cubicBezTo>
                      <a:pt x="1558" y="0"/>
                      <a:pt x="594" y="563"/>
                      <a:pt x="424" y="872"/>
                    </a:cubicBezTo>
                    <a:cubicBezTo>
                      <a:pt x="209" y="1253"/>
                      <a:pt x="0" y="1413"/>
                      <a:pt x="105" y="3423"/>
                    </a:cubicBezTo>
                    <a:cubicBezTo>
                      <a:pt x="106" y="3440"/>
                      <a:pt x="115" y="3448"/>
                      <a:pt x="131" y="3448"/>
                    </a:cubicBezTo>
                    <a:cubicBezTo>
                      <a:pt x="340" y="3448"/>
                      <a:pt x="1746" y="2086"/>
                      <a:pt x="1912" y="1732"/>
                    </a:cubicBezTo>
                    <a:cubicBezTo>
                      <a:pt x="2090" y="1345"/>
                      <a:pt x="2268" y="485"/>
                      <a:pt x="2158" y="104"/>
                    </a:cubicBezTo>
                    <a:cubicBezTo>
                      <a:pt x="2138" y="31"/>
                      <a:pt x="2071" y="0"/>
                      <a:pt x="19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4"/>
              <p:cNvSpPr/>
              <p:nvPr/>
            </p:nvSpPr>
            <p:spPr>
              <a:xfrm>
                <a:off x="6079300" y="2062450"/>
                <a:ext cx="50425" cy="65975"/>
              </a:xfrm>
              <a:custGeom>
                <a:rect b="b" l="l" r="r" t="t"/>
                <a:pathLst>
                  <a:path extrusionOk="0" h="2639" w="2017">
                    <a:moveTo>
                      <a:pt x="1652" y="1"/>
                    </a:moveTo>
                    <a:cubicBezTo>
                      <a:pt x="1234" y="1"/>
                      <a:pt x="379" y="294"/>
                      <a:pt x="216" y="491"/>
                    </a:cubicBezTo>
                    <a:cubicBezTo>
                      <a:pt x="1" y="749"/>
                      <a:pt x="74" y="2372"/>
                      <a:pt x="216" y="2630"/>
                    </a:cubicBezTo>
                    <a:cubicBezTo>
                      <a:pt x="219" y="2636"/>
                      <a:pt x="226" y="2639"/>
                      <a:pt x="235" y="2639"/>
                    </a:cubicBezTo>
                    <a:cubicBezTo>
                      <a:pt x="410" y="2639"/>
                      <a:pt x="1610" y="1671"/>
                      <a:pt x="1808" y="1671"/>
                    </a:cubicBezTo>
                    <a:cubicBezTo>
                      <a:pt x="2017" y="1671"/>
                      <a:pt x="1986" y="331"/>
                      <a:pt x="1875" y="79"/>
                    </a:cubicBezTo>
                    <a:cubicBezTo>
                      <a:pt x="1853" y="24"/>
                      <a:pt x="1770" y="1"/>
                      <a:pt x="165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4"/>
              <p:cNvSpPr/>
              <p:nvPr/>
            </p:nvSpPr>
            <p:spPr>
              <a:xfrm>
                <a:off x="6079000" y="1827925"/>
                <a:ext cx="93925" cy="138525"/>
              </a:xfrm>
              <a:custGeom>
                <a:rect b="b" l="l" r="r" t="t"/>
                <a:pathLst>
                  <a:path extrusionOk="0" h="5541" w="3757">
                    <a:moveTo>
                      <a:pt x="1082" y="0"/>
                    </a:moveTo>
                    <a:cubicBezTo>
                      <a:pt x="130" y="0"/>
                      <a:pt x="0" y="1242"/>
                      <a:pt x="0" y="2773"/>
                    </a:cubicBezTo>
                    <a:cubicBezTo>
                      <a:pt x="0" y="4110"/>
                      <a:pt x="122" y="5541"/>
                      <a:pt x="1321" y="5541"/>
                    </a:cubicBezTo>
                    <a:cubicBezTo>
                      <a:pt x="1495" y="5541"/>
                      <a:pt x="1691" y="5511"/>
                      <a:pt x="1912" y="5446"/>
                    </a:cubicBezTo>
                    <a:cubicBezTo>
                      <a:pt x="3664" y="4936"/>
                      <a:pt x="3756" y="3473"/>
                      <a:pt x="3406" y="2041"/>
                    </a:cubicBezTo>
                    <a:cubicBezTo>
                      <a:pt x="3055" y="609"/>
                      <a:pt x="1506" y="0"/>
                      <a:pt x="10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4"/>
              <p:cNvSpPr/>
              <p:nvPr/>
            </p:nvSpPr>
            <p:spPr>
              <a:xfrm>
                <a:off x="6081000" y="2017050"/>
                <a:ext cx="44425" cy="44200"/>
              </a:xfrm>
              <a:custGeom>
                <a:rect b="b" l="l" r="r" t="t"/>
                <a:pathLst>
                  <a:path extrusionOk="0" h="1768" w="1777">
                    <a:moveTo>
                      <a:pt x="1049" y="1"/>
                    </a:moveTo>
                    <a:cubicBezTo>
                      <a:pt x="698" y="1"/>
                      <a:pt x="285" y="101"/>
                      <a:pt x="179" y="174"/>
                    </a:cubicBezTo>
                    <a:cubicBezTo>
                      <a:pt x="0" y="303"/>
                      <a:pt x="37" y="1545"/>
                      <a:pt x="179" y="1705"/>
                    </a:cubicBezTo>
                    <a:cubicBezTo>
                      <a:pt x="218" y="1749"/>
                      <a:pt x="285" y="1768"/>
                      <a:pt x="370" y="1768"/>
                    </a:cubicBezTo>
                    <a:cubicBezTo>
                      <a:pt x="727" y="1768"/>
                      <a:pt x="1392" y="1434"/>
                      <a:pt x="1562" y="1354"/>
                    </a:cubicBezTo>
                    <a:cubicBezTo>
                      <a:pt x="1777" y="1262"/>
                      <a:pt x="1740" y="494"/>
                      <a:pt x="1562" y="174"/>
                    </a:cubicBezTo>
                    <a:cubicBezTo>
                      <a:pt x="1492" y="46"/>
                      <a:pt x="1284" y="1"/>
                      <a:pt x="104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4"/>
              <p:cNvSpPr/>
              <p:nvPr/>
            </p:nvSpPr>
            <p:spPr>
              <a:xfrm>
                <a:off x="6084275" y="1978675"/>
                <a:ext cx="37625" cy="33225"/>
              </a:xfrm>
              <a:custGeom>
                <a:rect b="b" l="l" r="r" t="t"/>
                <a:pathLst>
                  <a:path extrusionOk="0" h="1329" w="1505">
                    <a:moveTo>
                      <a:pt x="383" y="1"/>
                    </a:moveTo>
                    <a:cubicBezTo>
                      <a:pt x="328" y="1"/>
                      <a:pt x="286" y="26"/>
                      <a:pt x="263" y="86"/>
                    </a:cubicBezTo>
                    <a:cubicBezTo>
                      <a:pt x="164" y="359"/>
                      <a:pt x="0" y="1308"/>
                      <a:pt x="157" y="1308"/>
                    </a:cubicBezTo>
                    <a:cubicBezTo>
                      <a:pt x="166" y="1308"/>
                      <a:pt x="177" y="1305"/>
                      <a:pt x="189" y="1297"/>
                    </a:cubicBezTo>
                    <a:cubicBezTo>
                      <a:pt x="251" y="1260"/>
                      <a:pt x="345" y="1247"/>
                      <a:pt x="453" y="1247"/>
                    </a:cubicBezTo>
                    <a:cubicBezTo>
                      <a:pt x="721" y="1247"/>
                      <a:pt x="1077" y="1328"/>
                      <a:pt x="1252" y="1328"/>
                    </a:cubicBezTo>
                    <a:cubicBezTo>
                      <a:pt x="1504" y="1328"/>
                      <a:pt x="1431" y="947"/>
                      <a:pt x="1222" y="658"/>
                    </a:cubicBezTo>
                    <a:cubicBezTo>
                      <a:pt x="1049" y="431"/>
                      <a:pt x="609" y="1"/>
                      <a:pt x="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4"/>
              <p:cNvSpPr/>
              <p:nvPr/>
            </p:nvSpPr>
            <p:spPr>
              <a:xfrm>
                <a:off x="6091150" y="1795100"/>
                <a:ext cx="102500" cy="25225"/>
              </a:xfrm>
              <a:custGeom>
                <a:rect b="b" l="l" r="r" t="t"/>
                <a:pathLst>
                  <a:path extrusionOk="0" h="1009" w="4100">
                    <a:moveTo>
                      <a:pt x="1722" y="0"/>
                    </a:moveTo>
                    <a:cubicBezTo>
                      <a:pt x="1665" y="0"/>
                      <a:pt x="1619" y="3"/>
                      <a:pt x="1586" y="10"/>
                    </a:cubicBezTo>
                    <a:cubicBezTo>
                      <a:pt x="1266" y="72"/>
                      <a:pt x="0" y="607"/>
                      <a:pt x="246" y="803"/>
                    </a:cubicBezTo>
                    <a:cubicBezTo>
                      <a:pt x="410" y="936"/>
                      <a:pt x="625" y="1009"/>
                      <a:pt x="881" y="1009"/>
                    </a:cubicBezTo>
                    <a:cubicBezTo>
                      <a:pt x="1122" y="1009"/>
                      <a:pt x="1401" y="944"/>
                      <a:pt x="1709" y="803"/>
                    </a:cubicBezTo>
                    <a:cubicBezTo>
                      <a:pt x="2348" y="521"/>
                      <a:pt x="4100" y="773"/>
                      <a:pt x="3811" y="521"/>
                    </a:cubicBezTo>
                    <a:cubicBezTo>
                      <a:pt x="3513" y="250"/>
                      <a:pt x="2217" y="0"/>
                      <a:pt x="172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4"/>
              <p:cNvSpPr/>
              <p:nvPr/>
            </p:nvSpPr>
            <p:spPr>
              <a:xfrm>
                <a:off x="6130775" y="1817525"/>
                <a:ext cx="78100" cy="87500"/>
              </a:xfrm>
              <a:custGeom>
                <a:rect b="b" l="l" r="r" t="t"/>
                <a:pathLst>
                  <a:path extrusionOk="0" h="3500" w="3124">
                    <a:moveTo>
                      <a:pt x="845" y="0"/>
                    </a:moveTo>
                    <a:cubicBezTo>
                      <a:pt x="424" y="0"/>
                      <a:pt x="91" y="71"/>
                      <a:pt x="62" y="195"/>
                    </a:cubicBezTo>
                    <a:cubicBezTo>
                      <a:pt x="1" y="478"/>
                      <a:pt x="671" y="828"/>
                      <a:pt x="1562" y="1529"/>
                    </a:cubicBezTo>
                    <a:cubicBezTo>
                      <a:pt x="2392" y="2181"/>
                      <a:pt x="3030" y="3500"/>
                      <a:pt x="3114" y="3500"/>
                    </a:cubicBezTo>
                    <a:cubicBezTo>
                      <a:pt x="3120" y="3500"/>
                      <a:pt x="3123" y="3493"/>
                      <a:pt x="3123" y="3478"/>
                    </a:cubicBezTo>
                    <a:cubicBezTo>
                      <a:pt x="3123" y="3250"/>
                      <a:pt x="3123" y="927"/>
                      <a:pt x="2484" y="416"/>
                    </a:cubicBezTo>
                    <a:cubicBezTo>
                      <a:pt x="2119" y="125"/>
                      <a:pt x="1404" y="0"/>
                      <a:pt x="84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4"/>
              <p:cNvSpPr/>
              <p:nvPr/>
            </p:nvSpPr>
            <p:spPr>
              <a:xfrm>
                <a:off x="6166800" y="1873700"/>
                <a:ext cx="50825" cy="163500"/>
              </a:xfrm>
              <a:custGeom>
                <a:rect b="b" l="l" r="r" t="t"/>
                <a:pathLst>
                  <a:path extrusionOk="0" h="6540" w="2033">
                    <a:moveTo>
                      <a:pt x="326" y="1"/>
                    </a:moveTo>
                    <a:cubicBezTo>
                      <a:pt x="1" y="1"/>
                      <a:pt x="417" y="1310"/>
                      <a:pt x="472" y="2122"/>
                    </a:cubicBezTo>
                    <a:cubicBezTo>
                      <a:pt x="530" y="3091"/>
                      <a:pt x="1436" y="6540"/>
                      <a:pt x="1737" y="6540"/>
                    </a:cubicBezTo>
                    <a:cubicBezTo>
                      <a:pt x="1751" y="6540"/>
                      <a:pt x="1763" y="6532"/>
                      <a:pt x="1775" y="6517"/>
                    </a:cubicBezTo>
                    <a:cubicBezTo>
                      <a:pt x="2033" y="6166"/>
                      <a:pt x="1873" y="4415"/>
                      <a:pt x="1682" y="3044"/>
                    </a:cubicBezTo>
                    <a:cubicBezTo>
                      <a:pt x="1492" y="1673"/>
                      <a:pt x="994" y="542"/>
                      <a:pt x="724" y="272"/>
                    </a:cubicBezTo>
                    <a:cubicBezTo>
                      <a:pt x="534" y="82"/>
                      <a:pt x="407" y="1"/>
                      <a:pt x="32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4"/>
              <p:cNvSpPr/>
              <p:nvPr/>
            </p:nvSpPr>
            <p:spPr>
              <a:xfrm>
                <a:off x="6194100" y="2038075"/>
                <a:ext cx="42575" cy="146800"/>
              </a:xfrm>
              <a:custGeom>
                <a:rect b="b" l="l" r="r" t="t"/>
                <a:pathLst>
                  <a:path extrusionOk="0" h="5872" w="1703">
                    <a:moveTo>
                      <a:pt x="260" y="0"/>
                    </a:moveTo>
                    <a:cubicBezTo>
                      <a:pt x="253" y="0"/>
                      <a:pt x="247" y="1"/>
                      <a:pt x="240" y="3"/>
                    </a:cubicBezTo>
                    <a:cubicBezTo>
                      <a:pt x="0" y="83"/>
                      <a:pt x="203" y="673"/>
                      <a:pt x="240" y="1054"/>
                    </a:cubicBezTo>
                    <a:cubicBezTo>
                      <a:pt x="271" y="1435"/>
                      <a:pt x="1482" y="5677"/>
                      <a:pt x="1605" y="5867"/>
                    </a:cubicBezTo>
                    <a:cubicBezTo>
                      <a:pt x="1607" y="5870"/>
                      <a:pt x="1608" y="5871"/>
                      <a:pt x="1610" y="5871"/>
                    </a:cubicBezTo>
                    <a:cubicBezTo>
                      <a:pt x="1703" y="5871"/>
                      <a:pt x="767" y="0"/>
                      <a:pt x="26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4"/>
              <p:cNvSpPr/>
              <p:nvPr/>
            </p:nvSpPr>
            <p:spPr>
              <a:xfrm>
                <a:off x="6216675" y="2034950"/>
                <a:ext cx="31225" cy="149500"/>
              </a:xfrm>
              <a:custGeom>
                <a:rect b="b" l="l" r="r" t="t"/>
                <a:pathLst>
                  <a:path extrusionOk="0" h="5980" w="1249">
                    <a:moveTo>
                      <a:pt x="264" y="0"/>
                    </a:moveTo>
                    <a:cubicBezTo>
                      <a:pt x="172" y="0"/>
                      <a:pt x="1" y="199"/>
                      <a:pt x="1" y="509"/>
                    </a:cubicBezTo>
                    <a:cubicBezTo>
                      <a:pt x="1" y="927"/>
                      <a:pt x="861" y="5672"/>
                      <a:pt x="991" y="5894"/>
                    </a:cubicBezTo>
                    <a:cubicBezTo>
                      <a:pt x="1026" y="5954"/>
                      <a:pt x="1061" y="5979"/>
                      <a:pt x="1094" y="5979"/>
                    </a:cubicBezTo>
                    <a:cubicBezTo>
                      <a:pt x="1181" y="5979"/>
                      <a:pt x="1249" y="5802"/>
                      <a:pt x="1249" y="5642"/>
                    </a:cubicBezTo>
                    <a:cubicBezTo>
                      <a:pt x="1249" y="5414"/>
                      <a:pt x="419" y="829"/>
                      <a:pt x="321" y="67"/>
                    </a:cubicBezTo>
                    <a:cubicBezTo>
                      <a:pt x="316" y="21"/>
                      <a:pt x="294" y="0"/>
                      <a:pt x="26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4"/>
              <p:cNvSpPr/>
              <p:nvPr/>
            </p:nvSpPr>
            <p:spPr>
              <a:xfrm>
                <a:off x="6231750" y="2199400"/>
                <a:ext cx="30825" cy="54575"/>
              </a:xfrm>
              <a:custGeom>
                <a:rect b="b" l="l" r="r" t="t"/>
                <a:pathLst>
                  <a:path extrusionOk="0" h="2183" w="1233">
                    <a:moveTo>
                      <a:pt x="629" y="1"/>
                    </a:moveTo>
                    <a:cubicBezTo>
                      <a:pt x="373" y="1"/>
                      <a:pt x="57" y="1140"/>
                      <a:pt x="13" y="1596"/>
                    </a:cubicBezTo>
                    <a:cubicBezTo>
                      <a:pt x="0" y="1762"/>
                      <a:pt x="566" y="1608"/>
                      <a:pt x="996" y="2143"/>
                    </a:cubicBezTo>
                    <a:cubicBezTo>
                      <a:pt x="1017" y="2170"/>
                      <a:pt x="1035" y="2183"/>
                      <a:pt x="1050" y="2183"/>
                    </a:cubicBezTo>
                    <a:cubicBezTo>
                      <a:pt x="1233" y="2183"/>
                      <a:pt x="952" y="303"/>
                      <a:pt x="707" y="41"/>
                    </a:cubicBezTo>
                    <a:cubicBezTo>
                      <a:pt x="682" y="13"/>
                      <a:pt x="656" y="1"/>
                      <a:pt x="6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4"/>
              <p:cNvSpPr/>
              <p:nvPr/>
            </p:nvSpPr>
            <p:spPr>
              <a:xfrm>
                <a:off x="6240875" y="2260125"/>
                <a:ext cx="23000" cy="47750"/>
              </a:xfrm>
              <a:custGeom>
                <a:rect b="b" l="l" r="r" t="t"/>
                <a:pathLst>
                  <a:path extrusionOk="0" h="1910" w="920">
                    <a:moveTo>
                      <a:pt x="668" y="1"/>
                    </a:moveTo>
                    <a:cubicBezTo>
                      <a:pt x="401" y="1"/>
                      <a:pt x="532" y="633"/>
                      <a:pt x="508" y="882"/>
                    </a:cubicBezTo>
                    <a:cubicBezTo>
                      <a:pt x="484" y="1142"/>
                      <a:pt x="1" y="1909"/>
                      <a:pt x="215" y="1909"/>
                    </a:cubicBezTo>
                    <a:cubicBezTo>
                      <a:pt x="218" y="1909"/>
                      <a:pt x="222" y="1909"/>
                      <a:pt x="225" y="1909"/>
                    </a:cubicBezTo>
                    <a:cubicBezTo>
                      <a:pt x="459" y="1890"/>
                      <a:pt x="748" y="1146"/>
                      <a:pt x="797" y="858"/>
                    </a:cubicBezTo>
                    <a:cubicBezTo>
                      <a:pt x="846" y="575"/>
                      <a:pt x="920" y="34"/>
                      <a:pt x="699" y="3"/>
                    </a:cubicBezTo>
                    <a:cubicBezTo>
                      <a:pt x="688" y="1"/>
                      <a:pt x="678" y="1"/>
                      <a:pt x="6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4"/>
              <p:cNvSpPr/>
              <p:nvPr/>
            </p:nvSpPr>
            <p:spPr>
              <a:xfrm>
                <a:off x="6229525" y="2247575"/>
                <a:ext cx="9375" cy="26700"/>
              </a:xfrm>
              <a:custGeom>
                <a:rect b="b" l="l" r="r" t="t"/>
                <a:pathLst>
                  <a:path extrusionOk="0" h="1068" w="375">
                    <a:moveTo>
                      <a:pt x="237" y="1"/>
                    </a:moveTo>
                    <a:cubicBezTo>
                      <a:pt x="137" y="1"/>
                      <a:pt x="1" y="703"/>
                      <a:pt x="151" y="1003"/>
                    </a:cubicBezTo>
                    <a:cubicBezTo>
                      <a:pt x="173" y="1047"/>
                      <a:pt x="193" y="1067"/>
                      <a:pt x="211" y="1067"/>
                    </a:cubicBezTo>
                    <a:cubicBezTo>
                      <a:pt x="333" y="1067"/>
                      <a:pt x="374" y="213"/>
                      <a:pt x="268" y="26"/>
                    </a:cubicBezTo>
                    <a:cubicBezTo>
                      <a:pt x="258" y="9"/>
                      <a:pt x="248" y="1"/>
                      <a:pt x="23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4"/>
              <p:cNvSpPr/>
              <p:nvPr/>
            </p:nvSpPr>
            <p:spPr>
              <a:xfrm>
                <a:off x="6076225" y="1772400"/>
                <a:ext cx="30875" cy="22675"/>
              </a:xfrm>
              <a:custGeom>
                <a:rect b="b" l="l" r="r" t="t"/>
                <a:pathLst>
                  <a:path extrusionOk="0" h="907" w="1235">
                    <a:moveTo>
                      <a:pt x="1086" y="0"/>
                    </a:moveTo>
                    <a:cubicBezTo>
                      <a:pt x="880" y="0"/>
                      <a:pt x="443" y="181"/>
                      <a:pt x="1" y="181"/>
                    </a:cubicBezTo>
                    <a:lnTo>
                      <a:pt x="1" y="906"/>
                    </a:lnTo>
                    <a:cubicBezTo>
                      <a:pt x="1" y="906"/>
                      <a:pt x="1120" y="427"/>
                      <a:pt x="1193" y="181"/>
                    </a:cubicBezTo>
                    <a:cubicBezTo>
                      <a:pt x="1234" y="46"/>
                      <a:pt x="1189" y="0"/>
                      <a:pt x="108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4"/>
              <p:cNvSpPr/>
              <p:nvPr/>
            </p:nvSpPr>
            <p:spPr>
              <a:xfrm>
                <a:off x="6073775" y="1782325"/>
                <a:ext cx="47600" cy="38100"/>
              </a:xfrm>
              <a:custGeom>
                <a:rect b="b" l="l" r="r" t="t"/>
                <a:pathLst>
                  <a:path extrusionOk="0" h="1524" w="1904">
                    <a:moveTo>
                      <a:pt x="1697" y="1"/>
                    </a:moveTo>
                    <a:cubicBezTo>
                      <a:pt x="1651" y="1"/>
                      <a:pt x="1579" y="15"/>
                      <a:pt x="1476" y="48"/>
                    </a:cubicBezTo>
                    <a:cubicBezTo>
                      <a:pt x="732" y="282"/>
                      <a:pt x="0" y="1456"/>
                      <a:pt x="277" y="1517"/>
                    </a:cubicBezTo>
                    <a:cubicBezTo>
                      <a:pt x="295" y="1521"/>
                      <a:pt x="313" y="1523"/>
                      <a:pt x="330" y="1523"/>
                    </a:cubicBezTo>
                    <a:cubicBezTo>
                      <a:pt x="667" y="1523"/>
                      <a:pt x="989" y="778"/>
                      <a:pt x="1322" y="509"/>
                    </a:cubicBezTo>
                    <a:cubicBezTo>
                      <a:pt x="1613" y="283"/>
                      <a:pt x="1903" y="1"/>
                      <a:pt x="169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4"/>
              <p:cNvSpPr/>
              <p:nvPr/>
            </p:nvSpPr>
            <p:spPr>
              <a:xfrm>
                <a:off x="6084825" y="1878975"/>
                <a:ext cx="83325" cy="75625"/>
              </a:xfrm>
              <a:custGeom>
                <a:rect b="b" l="l" r="r" t="t"/>
                <a:pathLst>
                  <a:path extrusionOk="0" h="3025" w="3333">
                    <a:moveTo>
                      <a:pt x="2444" y="1"/>
                    </a:moveTo>
                    <a:cubicBezTo>
                      <a:pt x="1617" y="1"/>
                      <a:pt x="515" y="890"/>
                      <a:pt x="253" y="1370"/>
                    </a:cubicBezTo>
                    <a:cubicBezTo>
                      <a:pt x="1" y="1826"/>
                      <a:pt x="255" y="3024"/>
                      <a:pt x="1287" y="3024"/>
                    </a:cubicBezTo>
                    <a:cubicBezTo>
                      <a:pt x="1436" y="3024"/>
                      <a:pt x="1601" y="2999"/>
                      <a:pt x="1784" y="2943"/>
                    </a:cubicBezTo>
                    <a:cubicBezTo>
                      <a:pt x="3333" y="2464"/>
                      <a:pt x="3326" y="196"/>
                      <a:pt x="2687" y="30"/>
                    </a:cubicBezTo>
                    <a:cubicBezTo>
                      <a:pt x="2610" y="10"/>
                      <a:pt x="2528" y="1"/>
                      <a:pt x="2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4"/>
              <p:cNvSpPr/>
              <p:nvPr/>
            </p:nvSpPr>
            <p:spPr>
              <a:xfrm>
                <a:off x="6126025" y="2800350"/>
                <a:ext cx="24300" cy="31775"/>
              </a:xfrm>
              <a:custGeom>
                <a:rect b="b" l="l" r="r" t="t"/>
                <a:pathLst>
                  <a:path extrusionOk="0" h="1271" w="972">
                    <a:moveTo>
                      <a:pt x="224" y="1"/>
                    </a:moveTo>
                    <a:cubicBezTo>
                      <a:pt x="145" y="1"/>
                      <a:pt x="85" y="19"/>
                      <a:pt x="62" y="74"/>
                    </a:cubicBezTo>
                    <a:cubicBezTo>
                      <a:pt x="13" y="184"/>
                      <a:pt x="0" y="455"/>
                      <a:pt x="93" y="713"/>
                    </a:cubicBezTo>
                    <a:cubicBezTo>
                      <a:pt x="176" y="927"/>
                      <a:pt x="362" y="1270"/>
                      <a:pt x="533" y="1270"/>
                    </a:cubicBezTo>
                    <a:cubicBezTo>
                      <a:pt x="563" y="1270"/>
                      <a:pt x="593" y="1259"/>
                      <a:pt x="621" y="1235"/>
                    </a:cubicBezTo>
                    <a:cubicBezTo>
                      <a:pt x="812" y="1076"/>
                      <a:pt x="972" y="123"/>
                      <a:pt x="750" y="92"/>
                    </a:cubicBezTo>
                    <a:cubicBezTo>
                      <a:pt x="600" y="72"/>
                      <a:pt x="377" y="1"/>
                      <a:pt x="22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4"/>
              <p:cNvSpPr/>
              <p:nvPr/>
            </p:nvSpPr>
            <p:spPr>
              <a:xfrm>
                <a:off x="6118800" y="2827575"/>
                <a:ext cx="11825" cy="54225"/>
              </a:xfrm>
              <a:custGeom>
                <a:rect b="b" l="l" r="r" t="t"/>
                <a:pathLst>
                  <a:path extrusionOk="0" h="2169" w="473">
                    <a:moveTo>
                      <a:pt x="164" y="1"/>
                    </a:moveTo>
                    <a:cubicBezTo>
                      <a:pt x="93" y="1"/>
                      <a:pt x="182" y="1010"/>
                      <a:pt x="99" y="1425"/>
                    </a:cubicBezTo>
                    <a:cubicBezTo>
                      <a:pt x="7" y="1861"/>
                      <a:pt x="0" y="1972"/>
                      <a:pt x="166" y="2156"/>
                    </a:cubicBezTo>
                    <a:cubicBezTo>
                      <a:pt x="174" y="2164"/>
                      <a:pt x="181" y="2168"/>
                      <a:pt x="188" y="2168"/>
                    </a:cubicBezTo>
                    <a:cubicBezTo>
                      <a:pt x="345" y="2168"/>
                      <a:pt x="473" y="281"/>
                      <a:pt x="173" y="5"/>
                    </a:cubicBezTo>
                    <a:cubicBezTo>
                      <a:pt x="169" y="2"/>
                      <a:pt x="167" y="1"/>
                      <a:pt x="1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4"/>
              <p:cNvSpPr/>
              <p:nvPr/>
            </p:nvSpPr>
            <p:spPr>
              <a:xfrm>
                <a:off x="6128025" y="2835800"/>
                <a:ext cx="10475" cy="54575"/>
              </a:xfrm>
              <a:custGeom>
                <a:rect b="b" l="l" r="r" t="t"/>
                <a:pathLst>
                  <a:path extrusionOk="0" h="2183" w="419">
                    <a:moveTo>
                      <a:pt x="218" y="0"/>
                    </a:moveTo>
                    <a:cubicBezTo>
                      <a:pt x="173" y="0"/>
                      <a:pt x="183" y="1069"/>
                      <a:pt x="92" y="1514"/>
                    </a:cubicBezTo>
                    <a:cubicBezTo>
                      <a:pt x="0" y="1969"/>
                      <a:pt x="6" y="2061"/>
                      <a:pt x="142" y="2178"/>
                    </a:cubicBezTo>
                    <a:cubicBezTo>
                      <a:pt x="146" y="2181"/>
                      <a:pt x="150" y="2183"/>
                      <a:pt x="154" y="2183"/>
                    </a:cubicBezTo>
                    <a:cubicBezTo>
                      <a:pt x="291" y="2183"/>
                      <a:pt x="419" y="223"/>
                      <a:pt x="222" y="2"/>
                    </a:cubicBezTo>
                    <a:cubicBezTo>
                      <a:pt x="220" y="1"/>
                      <a:pt x="219" y="0"/>
                      <a:pt x="21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4"/>
              <p:cNvSpPr/>
              <p:nvPr/>
            </p:nvSpPr>
            <p:spPr>
              <a:xfrm>
                <a:off x="6134625" y="2839675"/>
                <a:ext cx="11100" cy="56625"/>
              </a:xfrm>
              <a:custGeom>
                <a:rect b="b" l="l" r="r" t="t"/>
                <a:pathLst>
                  <a:path extrusionOk="0" h="2265" w="444">
                    <a:moveTo>
                      <a:pt x="197" y="0"/>
                    </a:moveTo>
                    <a:lnTo>
                      <a:pt x="191" y="990"/>
                    </a:lnTo>
                    <a:cubicBezTo>
                      <a:pt x="191" y="1513"/>
                      <a:pt x="1" y="2262"/>
                      <a:pt x="68" y="2262"/>
                    </a:cubicBezTo>
                    <a:cubicBezTo>
                      <a:pt x="79" y="2262"/>
                      <a:pt x="90" y="2264"/>
                      <a:pt x="102" y="2264"/>
                    </a:cubicBezTo>
                    <a:cubicBezTo>
                      <a:pt x="158" y="2264"/>
                      <a:pt x="227" y="2222"/>
                      <a:pt x="308" y="1734"/>
                    </a:cubicBezTo>
                    <a:cubicBezTo>
                      <a:pt x="443" y="879"/>
                      <a:pt x="357" y="50"/>
                      <a:pt x="19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4"/>
              <p:cNvSpPr/>
              <p:nvPr/>
            </p:nvSpPr>
            <p:spPr>
              <a:xfrm>
                <a:off x="6145800" y="2846600"/>
                <a:ext cx="10125" cy="50600"/>
              </a:xfrm>
              <a:custGeom>
                <a:rect b="b" l="l" r="r" t="t"/>
                <a:pathLst>
                  <a:path extrusionOk="0" h="2024" w="405">
                    <a:moveTo>
                      <a:pt x="72" y="1"/>
                    </a:moveTo>
                    <a:cubicBezTo>
                      <a:pt x="71" y="1"/>
                      <a:pt x="70" y="3"/>
                      <a:pt x="70" y="6"/>
                    </a:cubicBezTo>
                    <a:cubicBezTo>
                      <a:pt x="58" y="117"/>
                      <a:pt x="101" y="1438"/>
                      <a:pt x="33" y="1758"/>
                    </a:cubicBezTo>
                    <a:cubicBezTo>
                      <a:pt x="0" y="1927"/>
                      <a:pt x="61" y="2024"/>
                      <a:pt x="135" y="2024"/>
                    </a:cubicBezTo>
                    <a:cubicBezTo>
                      <a:pt x="201" y="2024"/>
                      <a:pt x="278" y="1947"/>
                      <a:pt x="310" y="1776"/>
                    </a:cubicBezTo>
                    <a:cubicBezTo>
                      <a:pt x="404" y="1214"/>
                      <a:pt x="105" y="1"/>
                      <a:pt x="7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4"/>
              <p:cNvSpPr/>
              <p:nvPr/>
            </p:nvSpPr>
            <p:spPr>
              <a:xfrm>
                <a:off x="6154600" y="2857400"/>
                <a:ext cx="6550" cy="29150"/>
              </a:xfrm>
              <a:custGeom>
                <a:rect b="b" l="l" r="r" t="t"/>
                <a:pathLst>
                  <a:path extrusionOk="0" h="1166" w="262">
                    <a:moveTo>
                      <a:pt x="2" y="1"/>
                    </a:moveTo>
                    <a:cubicBezTo>
                      <a:pt x="1" y="1"/>
                      <a:pt x="1" y="2"/>
                      <a:pt x="1" y="4"/>
                    </a:cubicBezTo>
                    <a:cubicBezTo>
                      <a:pt x="1" y="817"/>
                      <a:pt x="153" y="1165"/>
                      <a:pt x="224" y="1165"/>
                    </a:cubicBezTo>
                    <a:cubicBezTo>
                      <a:pt x="247" y="1165"/>
                      <a:pt x="262" y="1127"/>
                      <a:pt x="259" y="1056"/>
                    </a:cubicBezTo>
                    <a:cubicBezTo>
                      <a:pt x="235" y="667"/>
                      <a:pt x="20" y="1"/>
                      <a:pt x="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4"/>
              <p:cNvSpPr/>
              <p:nvPr/>
            </p:nvSpPr>
            <p:spPr>
              <a:xfrm>
                <a:off x="6011075" y="1606500"/>
                <a:ext cx="129250" cy="165675"/>
              </a:xfrm>
              <a:custGeom>
                <a:rect b="b" l="l" r="r" t="t"/>
                <a:pathLst>
                  <a:path extrusionOk="0" h="6627" w="5170">
                    <a:moveTo>
                      <a:pt x="2588" y="0"/>
                    </a:moveTo>
                    <a:cubicBezTo>
                      <a:pt x="50" y="0"/>
                      <a:pt x="1"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4"/>
              <p:cNvSpPr/>
              <p:nvPr/>
            </p:nvSpPr>
            <p:spPr>
              <a:xfrm>
                <a:off x="6015808" y="1651250"/>
                <a:ext cx="62900" cy="64500"/>
              </a:xfrm>
              <a:custGeom>
                <a:rect b="b" l="l" r="r" t="t"/>
                <a:pathLst>
                  <a:path extrusionOk="0" h="2580" w="2516">
                    <a:moveTo>
                      <a:pt x="1430" y="0"/>
                    </a:moveTo>
                    <a:cubicBezTo>
                      <a:pt x="830" y="0"/>
                      <a:pt x="1" y="463"/>
                      <a:pt x="87" y="1142"/>
                    </a:cubicBezTo>
                    <a:cubicBezTo>
                      <a:pt x="92" y="1175"/>
                      <a:pt x="109" y="1189"/>
                      <a:pt x="138" y="1189"/>
                    </a:cubicBezTo>
                    <a:cubicBezTo>
                      <a:pt x="290" y="1189"/>
                      <a:pt x="768" y="783"/>
                      <a:pt x="1344" y="783"/>
                    </a:cubicBezTo>
                    <a:cubicBezTo>
                      <a:pt x="1392" y="783"/>
                      <a:pt x="1440" y="786"/>
                      <a:pt x="1489" y="792"/>
                    </a:cubicBezTo>
                    <a:cubicBezTo>
                      <a:pt x="2186" y="881"/>
                      <a:pt x="2046" y="2580"/>
                      <a:pt x="2215" y="2580"/>
                    </a:cubicBezTo>
                    <a:cubicBezTo>
                      <a:pt x="2221" y="2580"/>
                      <a:pt x="2227" y="2578"/>
                      <a:pt x="2233" y="2574"/>
                    </a:cubicBezTo>
                    <a:cubicBezTo>
                      <a:pt x="2515" y="2421"/>
                      <a:pt x="2509" y="386"/>
                      <a:pt x="1759" y="60"/>
                    </a:cubicBezTo>
                    <a:cubicBezTo>
                      <a:pt x="1666" y="20"/>
                      <a:pt x="1553" y="0"/>
                      <a:pt x="14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4"/>
              <p:cNvSpPr/>
              <p:nvPr/>
            </p:nvSpPr>
            <p:spPr>
              <a:xfrm>
                <a:off x="6023758" y="1678175"/>
                <a:ext cx="47875" cy="33150"/>
              </a:xfrm>
              <a:custGeom>
                <a:rect b="b" l="l" r="r" t="t"/>
                <a:pathLst>
                  <a:path extrusionOk="0" h="1326" w="1915">
                    <a:moveTo>
                      <a:pt x="794" y="413"/>
                    </a:moveTo>
                    <a:cubicBezTo>
                      <a:pt x="1037" y="413"/>
                      <a:pt x="1293" y="571"/>
                      <a:pt x="1282" y="686"/>
                    </a:cubicBezTo>
                    <a:cubicBezTo>
                      <a:pt x="1268" y="839"/>
                      <a:pt x="1067" y="903"/>
                      <a:pt x="861" y="903"/>
                    </a:cubicBezTo>
                    <a:cubicBezTo>
                      <a:pt x="614" y="903"/>
                      <a:pt x="358" y="811"/>
                      <a:pt x="409" y="674"/>
                    </a:cubicBezTo>
                    <a:cubicBezTo>
                      <a:pt x="479" y="481"/>
                      <a:pt x="634" y="413"/>
                      <a:pt x="794" y="413"/>
                    </a:cubicBezTo>
                    <a:close/>
                    <a:moveTo>
                      <a:pt x="950" y="0"/>
                    </a:moveTo>
                    <a:cubicBezTo>
                      <a:pt x="364" y="0"/>
                      <a:pt x="1" y="366"/>
                      <a:pt x="58" y="723"/>
                    </a:cubicBezTo>
                    <a:cubicBezTo>
                      <a:pt x="110" y="1067"/>
                      <a:pt x="445" y="1325"/>
                      <a:pt x="941" y="1325"/>
                    </a:cubicBezTo>
                    <a:cubicBezTo>
                      <a:pt x="1039" y="1325"/>
                      <a:pt x="1142" y="1316"/>
                      <a:pt x="1251" y="1294"/>
                    </a:cubicBezTo>
                    <a:cubicBezTo>
                      <a:pt x="1915" y="1165"/>
                      <a:pt x="1607" y="108"/>
                      <a:pt x="1269" y="34"/>
                    </a:cubicBezTo>
                    <a:cubicBezTo>
                      <a:pt x="1157" y="11"/>
                      <a:pt x="1050" y="0"/>
                      <a:pt x="95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4"/>
              <p:cNvSpPr/>
              <p:nvPr/>
            </p:nvSpPr>
            <p:spPr>
              <a:xfrm>
                <a:off x="6027375" y="1711375"/>
                <a:ext cx="33525" cy="26800"/>
              </a:xfrm>
              <a:custGeom>
                <a:rect b="b" l="l" r="r" t="t"/>
                <a:pathLst>
                  <a:path extrusionOk="0" h="1072" w="1341">
                    <a:moveTo>
                      <a:pt x="19" y="1"/>
                    </a:moveTo>
                    <a:cubicBezTo>
                      <a:pt x="7" y="1"/>
                      <a:pt x="0" y="5"/>
                      <a:pt x="0" y="16"/>
                    </a:cubicBezTo>
                    <a:cubicBezTo>
                      <a:pt x="0" y="160"/>
                      <a:pt x="354" y="1072"/>
                      <a:pt x="544" y="1072"/>
                    </a:cubicBezTo>
                    <a:cubicBezTo>
                      <a:pt x="556" y="1072"/>
                      <a:pt x="567" y="1068"/>
                      <a:pt x="578" y="1060"/>
                    </a:cubicBezTo>
                    <a:cubicBezTo>
                      <a:pt x="748" y="943"/>
                      <a:pt x="1341" y="133"/>
                      <a:pt x="1236" y="133"/>
                    </a:cubicBezTo>
                    <a:cubicBezTo>
                      <a:pt x="1231" y="133"/>
                      <a:pt x="1225" y="135"/>
                      <a:pt x="1217" y="138"/>
                    </a:cubicBezTo>
                    <a:cubicBezTo>
                      <a:pt x="1100" y="194"/>
                      <a:pt x="976" y="215"/>
                      <a:pt x="855" y="215"/>
                    </a:cubicBezTo>
                    <a:cubicBezTo>
                      <a:pt x="469" y="215"/>
                      <a:pt x="106" y="1"/>
                      <a:pt x="1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4"/>
              <p:cNvSpPr/>
              <p:nvPr/>
            </p:nvSpPr>
            <p:spPr>
              <a:xfrm>
                <a:off x="6074233" y="1651250"/>
                <a:ext cx="62875" cy="64500"/>
              </a:xfrm>
              <a:custGeom>
                <a:rect b="b" l="l" r="r" t="t"/>
                <a:pathLst>
                  <a:path extrusionOk="0" h="2580" w="2515">
                    <a:moveTo>
                      <a:pt x="1085" y="0"/>
                    </a:moveTo>
                    <a:cubicBezTo>
                      <a:pt x="963" y="0"/>
                      <a:pt x="850" y="20"/>
                      <a:pt x="756" y="60"/>
                    </a:cubicBezTo>
                    <a:cubicBezTo>
                      <a:pt x="6" y="386"/>
                      <a:pt x="0" y="2421"/>
                      <a:pt x="283" y="2574"/>
                    </a:cubicBezTo>
                    <a:cubicBezTo>
                      <a:pt x="289" y="2578"/>
                      <a:pt x="295" y="2580"/>
                      <a:pt x="300" y="2580"/>
                    </a:cubicBezTo>
                    <a:cubicBezTo>
                      <a:pt x="470" y="2580"/>
                      <a:pt x="330" y="881"/>
                      <a:pt x="1027" y="792"/>
                    </a:cubicBezTo>
                    <a:cubicBezTo>
                      <a:pt x="1076" y="786"/>
                      <a:pt x="1124" y="783"/>
                      <a:pt x="1171" y="783"/>
                    </a:cubicBezTo>
                    <a:cubicBezTo>
                      <a:pt x="1748" y="783"/>
                      <a:pt x="2230" y="1189"/>
                      <a:pt x="2380" y="1189"/>
                    </a:cubicBezTo>
                    <a:cubicBezTo>
                      <a:pt x="2408" y="1189"/>
                      <a:pt x="2425" y="1175"/>
                      <a:pt x="2428" y="1142"/>
                    </a:cubicBezTo>
                    <a:cubicBezTo>
                      <a:pt x="2515" y="463"/>
                      <a:pt x="1686" y="0"/>
                      <a:pt x="108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4"/>
              <p:cNvSpPr/>
              <p:nvPr/>
            </p:nvSpPr>
            <p:spPr>
              <a:xfrm>
                <a:off x="6081283" y="1678175"/>
                <a:ext cx="47875" cy="33150"/>
              </a:xfrm>
              <a:custGeom>
                <a:rect b="b" l="l" r="r" t="t"/>
                <a:pathLst>
                  <a:path extrusionOk="0" h="1326" w="1915">
                    <a:moveTo>
                      <a:pt x="1119" y="413"/>
                    </a:moveTo>
                    <a:cubicBezTo>
                      <a:pt x="1279" y="413"/>
                      <a:pt x="1434" y="481"/>
                      <a:pt x="1507" y="674"/>
                    </a:cubicBezTo>
                    <a:cubicBezTo>
                      <a:pt x="1561" y="811"/>
                      <a:pt x="1305" y="903"/>
                      <a:pt x="1056" y="903"/>
                    </a:cubicBezTo>
                    <a:cubicBezTo>
                      <a:pt x="850" y="903"/>
                      <a:pt x="648" y="839"/>
                      <a:pt x="634" y="686"/>
                    </a:cubicBezTo>
                    <a:cubicBezTo>
                      <a:pt x="623" y="571"/>
                      <a:pt x="876" y="413"/>
                      <a:pt x="1119" y="413"/>
                    </a:cubicBezTo>
                    <a:close/>
                    <a:moveTo>
                      <a:pt x="966" y="0"/>
                    </a:moveTo>
                    <a:cubicBezTo>
                      <a:pt x="866" y="0"/>
                      <a:pt x="759" y="11"/>
                      <a:pt x="646" y="34"/>
                    </a:cubicBezTo>
                    <a:cubicBezTo>
                      <a:pt x="308" y="108"/>
                      <a:pt x="1" y="1165"/>
                      <a:pt x="665" y="1294"/>
                    </a:cubicBezTo>
                    <a:cubicBezTo>
                      <a:pt x="774" y="1316"/>
                      <a:pt x="877" y="1325"/>
                      <a:pt x="974" y="1325"/>
                    </a:cubicBezTo>
                    <a:cubicBezTo>
                      <a:pt x="1471" y="1325"/>
                      <a:pt x="1806" y="1067"/>
                      <a:pt x="1857" y="723"/>
                    </a:cubicBezTo>
                    <a:cubicBezTo>
                      <a:pt x="1915" y="366"/>
                      <a:pt x="1552" y="0"/>
                      <a:pt x="96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4"/>
              <p:cNvSpPr/>
              <p:nvPr/>
            </p:nvSpPr>
            <p:spPr>
              <a:xfrm>
                <a:off x="6092650" y="1711375"/>
                <a:ext cx="33400" cy="26800"/>
              </a:xfrm>
              <a:custGeom>
                <a:rect b="b" l="l" r="r" t="t"/>
                <a:pathLst>
                  <a:path extrusionOk="0" h="1072" w="1336">
                    <a:moveTo>
                      <a:pt x="1316" y="1"/>
                    </a:moveTo>
                    <a:cubicBezTo>
                      <a:pt x="1230" y="1"/>
                      <a:pt x="867" y="215"/>
                      <a:pt x="483" y="215"/>
                    </a:cubicBezTo>
                    <a:cubicBezTo>
                      <a:pt x="363" y="215"/>
                      <a:pt x="241" y="194"/>
                      <a:pt x="124" y="138"/>
                    </a:cubicBezTo>
                    <a:cubicBezTo>
                      <a:pt x="117" y="135"/>
                      <a:pt x="111" y="133"/>
                      <a:pt x="106" y="133"/>
                    </a:cubicBezTo>
                    <a:cubicBezTo>
                      <a:pt x="1" y="133"/>
                      <a:pt x="593" y="943"/>
                      <a:pt x="764" y="1060"/>
                    </a:cubicBezTo>
                    <a:cubicBezTo>
                      <a:pt x="774" y="1068"/>
                      <a:pt x="785" y="1072"/>
                      <a:pt x="797" y="1072"/>
                    </a:cubicBezTo>
                    <a:cubicBezTo>
                      <a:pt x="982" y="1072"/>
                      <a:pt x="1335" y="160"/>
                      <a:pt x="1335" y="16"/>
                    </a:cubicBezTo>
                    <a:cubicBezTo>
                      <a:pt x="1335" y="5"/>
                      <a:pt x="1329" y="1"/>
                      <a:pt x="13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4"/>
              <p:cNvSpPr/>
              <p:nvPr/>
            </p:nvSpPr>
            <p:spPr>
              <a:xfrm>
                <a:off x="6048100" y="1722500"/>
                <a:ext cx="55825" cy="37375"/>
              </a:xfrm>
              <a:custGeom>
                <a:rect b="b" l="l" r="r" t="t"/>
                <a:pathLst>
                  <a:path extrusionOk="0" h="1495" w="2233">
                    <a:moveTo>
                      <a:pt x="1120" y="486"/>
                    </a:moveTo>
                    <a:cubicBezTo>
                      <a:pt x="1452" y="486"/>
                      <a:pt x="1728" y="640"/>
                      <a:pt x="1747" y="751"/>
                    </a:cubicBezTo>
                    <a:cubicBezTo>
                      <a:pt x="1765" y="855"/>
                      <a:pt x="1568" y="1009"/>
                      <a:pt x="1120" y="1009"/>
                    </a:cubicBezTo>
                    <a:cubicBezTo>
                      <a:pt x="665" y="1009"/>
                      <a:pt x="474" y="855"/>
                      <a:pt x="493" y="751"/>
                    </a:cubicBezTo>
                    <a:cubicBezTo>
                      <a:pt x="511" y="640"/>
                      <a:pt x="788" y="486"/>
                      <a:pt x="1120" y="486"/>
                    </a:cubicBezTo>
                    <a:close/>
                    <a:moveTo>
                      <a:pt x="1120" y="1"/>
                    </a:moveTo>
                    <a:cubicBezTo>
                      <a:pt x="542" y="1"/>
                      <a:pt x="69" y="450"/>
                      <a:pt x="38" y="751"/>
                    </a:cubicBezTo>
                    <a:cubicBezTo>
                      <a:pt x="1" y="1052"/>
                      <a:pt x="339" y="1494"/>
                      <a:pt x="1120" y="1494"/>
                    </a:cubicBezTo>
                    <a:cubicBezTo>
                      <a:pt x="1900" y="1494"/>
                      <a:pt x="2232" y="1046"/>
                      <a:pt x="2201" y="751"/>
                    </a:cubicBezTo>
                    <a:cubicBezTo>
                      <a:pt x="2171" y="450"/>
                      <a:pt x="1691" y="1"/>
                      <a:pt x="11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825" name="Google Shape;13825;p64"/>
          <p:cNvSpPr/>
          <p:nvPr/>
        </p:nvSpPr>
        <p:spPr>
          <a:xfrm>
            <a:off x="5970050" y="1548975"/>
            <a:ext cx="193800" cy="222875"/>
          </a:xfrm>
          <a:custGeom>
            <a:rect b="b" l="l" r="r" t="t"/>
            <a:pathLst>
              <a:path extrusionOk="0" h="8915" w="7752">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7" y="4299"/>
                  <a:pt x="3277" y="4618"/>
                  <a:pt x="3277" y="4618"/>
                </a:cubicBezTo>
                <a:cubicBezTo>
                  <a:pt x="4832" y="4372"/>
                  <a:pt x="5287" y="3457"/>
                  <a:pt x="5287" y="3457"/>
                </a:cubicBezTo>
                <a:cubicBezTo>
                  <a:pt x="5287" y="3457"/>
                  <a:pt x="6381" y="4372"/>
                  <a:pt x="5993" y="6487"/>
                </a:cubicBezTo>
                <a:cubicBezTo>
                  <a:pt x="6270" y="6100"/>
                  <a:pt x="6436" y="5651"/>
                  <a:pt x="6479" y="5178"/>
                </a:cubicBezTo>
                <a:cubicBezTo>
                  <a:pt x="6479" y="5135"/>
                  <a:pt x="6485" y="5085"/>
                  <a:pt x="6485" y="5036"/>
                </a:cubicBezTo>
                <a:cubicBezTo>
                  <a:pt x="6485" y="4952"/>
                  <a:pt x="6489" y="4913"/>
                  <a:pt x="6493" y="4913"/>
                </a:cubicBezTo>
                <a:lnTo>
                  <a:pt x="6493" y="4913"/>
                </a:lnTo>
                <a:cubicBezTo>
                  <a:pt x="6534" y="4913"/>
                  <a:pt x="6671" y="7775"/>
                  <a:pt x="5569" y="8915"/>
                </a:cubicBezTo>
                <a:cubicBezTo>
                  <a:pt x="5569" y="8915"/>
                  <a:pt x="7610" y="7716"/>
                  <a:pt x="7684" y="5036"/>
                </a:cubicBezTo>
                <a:cubicBezTo>
                  <a:pt x="7751" y="2362"/>
                  <a:pt x="7186" y="605"/>
                  <a:pt x="5532" y="537"/>
                </a:cubicBezTo>
                <a:cubicBezTo>
                  <a:pt x="5532" y="537"/>
                  <a:pt x="4857" y="0"/>
                  <a:pt x="374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4"/>
          <p:cNvSpPr/>
          <p:nvPr/>
        </p:nvSpPr>
        <p:spPr>
          <a:xfrm>
            <a:off x="6763600" y="2567675"/>
            <a:ext cx="30300" cy="306750"/>
          </a:xfrm>
          <a:custGeom>
            <a:rect b="b" l="l" r="r" t="t"/>
            <a:pathLst>
              <a:path extrusionOk="0" h="12270" w="1212">
                <a:moveTo>
                  <a:pt x="103" y="0"/>
                </a:moveTo>
                <a:cubicBezTo>
                  <a:pt x="99" y="0"/>
                  <a:pt x="96" y="0"/>
                  <a:pt x="92" y="1"/>
                </a:cubicBezTo>
                <a:cubicBezTo>
                  <a:pt x="37" y="7"/>
                  <a:pt x="0" y="50"/>
                  <a:pt x="0" y="99"/>
                </a:cubicBezTo>
                <a:cubicBezTo>
                  <a:pt x="6" y="148"/>
                  <a:pt x="295" y="5336"/>
                  <a:pt x="578" y="7371"/>
                </a:cubicBezTo>
                <a:cubicBezTo>
                  <a:pt x="867" y="9442"/>
                  <a:pt x="1021" y="10966"/>
                  <a:pt x="910" y="12165"/>
                </a:cubicBezTo>
                <a:cubicBezTo>
                  <a:pt x="904" y="12214"/>
                  <a:pt x="941" y="12263"/>
                  <a:pt x="996" y="12270"/>
                </a:cubicBezTo>
                <a:lnTo>
                  <a:pt x="1008" y="12270"/>
                </a:lnTo>
                <a:cubicBezTo>
                  <a:pt x="1051" y="12270"/>
                  <a:pt x="1094" y="12233"/>
                  <a:pt x="1100" y="12184"/>
                </a:cubicBezTo>
                <a:cubicBezTo>
                  <a:pt x="1211" y="10966"/>
                  <a:pt x="1057" y="9430"/>
                  <a:pt x="762" y="7346"/>
                </a:cubicBezTo>
                <a:cubicBezTo>
                  <a:pt x="486" y="5318"/>
                  <a:pt x="191" y="142"/>
                  <a:pt x="191" y="93"/>
                </a:cubicBezTo>
                <a:cubicBezTo>
                  <a:pt x="191" y="41"/>
                  <a:pt x="153" y="0"/>
                  <a:pt x="1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4"/>
          <p:cNvSpPr/>
          <p:nvPr/>
        </p:nvSpPr>
        <p:spPr>
          <a:xfrm>
            <a:off x="6763450" y="2788650"/>
            <a:ext cx="24700" cy="100375"/>
          </a:xfrm>
          <a:custGeom>
            <a:rect b="b" l="l" r="r" t="t"/>
            <a:pathLst>
              <a:path extrusionOk="0" h="4015" w="988">
                <a:moveTo>
                  <a:pt x="884" y="0"/>
                </a:moveTo>
                <a:cubicBezTo>
                  <a:pt x="842" y="0"/>
                  <a:pt x="801" y="26"/>
                  <a:pt x="793" y="81"/>
                </a:cubicBezTo>
                <a:cubicBezTo>
                  <a:pt x="787" y="111"/>
                  <a:pt x="289" y="3351"/>
                  <a:pt x="25" y="3873"/>
                </a:cubicBezTo>
                <a:cubicBezTo>
                  <a:pt x="0" y="3916"/>
                  <a:pt x="18" y="3978"/>
                  <a:pt x="62" y="4002"/>
                </a:cubicBezTo>
                <a:cubicBezTo>
                  <a:pt x="74" y="4008"/>
                  <a:pt x="92" y="4015"/>
                  <a:pt x="105" y="4015"/>
                </a:cubicBezTo>
                <a:cubicBezTo>
                  <a:pt x="141" y="4015"/>
                  <a:pt x="178" y="3990"/>
                  <a:pt x="191" y="3959"/>
                </a:cubicBezTo>
                <a:cubicBezTo>
                  <a:pt x="473" y="3412"/>
                  <a:pt x="959" y="247"/>
                  <a:pt x="977" y="111"/>
                </a:cubicBezTo>
                <a:cubicBezTo>
                  <a:pt x="988" y="40"/>
                  <a:pt x="935" y="0"/>
                  <a:pt x="8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4"/>
          <p:cNvSpPr/>
          <p:nvPr/>
        </p:nvSpPr>
        <p:spPr>
          <a:xfrm>
            <a:off x="6887450" y="2573550"/>
            <a:ext cx="22075" cy="300725"/>
          </a:xfrm>
          <a:custGeom>
            <a:rect b="b" l="l" r="r" t="t"/>
            <a:pathLst>
              <a:path extrusionOk="0" h="12029" w="883">
                <a:moveTo>
                  <a:pt x="782" y="1"/>
                </a:moveTo>
                <a:cubicBezTo>
                  <a:pt x="737" y="1"/>
                  <a:pt x="692" y="30"/>
                  <a:pt x="689" y="92"/>
                </a:cubicBezTo>
                <a:cubicBezTo>
                  <a:pt x="683" y="171"/>
                  <a:pt x="308" y="7867"/>
                  <a:pt x="209" y="8967"/>
                </a:cubicBezTo>
                <a:cubicBezTo>
                  <a:pt x="111" y="10129"/>
                  <a:pt x="0" y="11592"/>
                  <a:pt x="31" y="11942"/>
                </a:cubicBezTo>
                <a:cubicBezTo>
                  <a:pt x="37" y="11992"/>
                  <a:pt x="80" y="12028"/>
                  <a:pt x="130" y="12028"/>
                </a:cubicBezTo>
                <a:lnTo>
                  <a:pt x="136" y="12028"/>
                </a:lnTo>
                <a:cubicBezTo>
                  <a:pt x="191" y="12022"/>
                  <a:pt x="228" y="11973"/>
                  <a:pt x="222" y="11924"/>
                </a:cubicBezTo>
                <a:cubicBezTo>
                  <a:pt x="197" y="11660"/>
                  <a:pt x="259" y="10615"/>
                  <a:pt x="400" y="8980"/>
                </a:cubicBezTo>
                <a:cubicBezTo>
                  <a:pt x="498" y="7879"/>
                  <a:pt x="873" y="178"/>
                  <a:pt x="879" y="104"/>
                </a:cubicBezTo>
                <a:cubicBezTo>
                  <a:pt x="883" y="36"/>
                  <a:pt x="832" y="1"/>
                  <a:pt x="78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4"/>
          <p:cNvSpPr/>
          <p:nvPr/>
        </p:nvSpPr>
        <p:spPr>
          <a:xfrm>
            <a:off x="6892675" y="2795550"/>
            <a:ext cx="23075" cy="88700"/>
          </a:xfrm>
          <a:custGeom>
            <a:rect b="b" l="l" r="r" t="t"/>
            <a:pathLst>
              <a:path extrusionOk="0" h="3548" w="923">
                <a:moveTo>
                  <a:pt x="99" y="1"/>
                </a:moveTo>
                <a:cubicBezTo>
                  <a:pt x="95" y="1"/>
                  <a:pt x="91" y="1"/>
                  <a:pt x="87" y="1"/>
                </a:cubicBezTo>
                <a:cubicBezTo>
                  <a:pt x="37" y="7"/>
                  <a:pt x="0" y="50"/>
                  <a:pt x="0" y="106"/>
                </a:cubicBezTo>
                <a:cubicBezTo>
                  <a:pt x="13" y="204"/>
                  <a:pt x="246" y="2478"/>
                  <a:pt x="726" y="3493"/>
                </a:cubicBezTo>
                <a:cubicBezTo>
                  <a:pt x="744" y="3523"/>
                  <a:pt x="775" y="3542"/>
                  <a:pt x="812" y="3548"/>
                </a:cubicBezTo>
                <a:cubicBezTo>
                  <a:pt x="830" y="3548"/>
                  <a:pt x="843" y="3542"/>
                  <a:pt x="855" y="3536"/>
                </a:cubicBezTo>
                <a:cubicBezTo>
                  <a:pt x="904" y="3511"/>
                  <a:pt x="922" y="3456"/>
                  <a:pt x="898" y="3407"/>
                </a:cubicBezTo>
                <a:cubicBezTo>
                  <a:pt x="437" y="2429"/>
                  <a:pt x="191" y="106"/>
                  <a:pt x="191" y="87"/>
                </a:cubicBezTo>
                <a:cubicBezTo>
                  <a:pt x="191" y="36"/>
                  <a:pt x="149" y="1"/>
                  <a:pt x="9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0" name="Google Shape;13830;p64"/>
          <p:cNvGrpSpPr/>
          <p:nvPr/>
        </p:nvGrpSpPr>
        <p:grpSpPr>
          <a:xfrm>
            <a:off x="5099200" y="3022588"/>
            <a:ext cx="435225" cy="1370250"/>
            <a:chOff x="5099200" y="2992450"/>
            <a:chExt cx="435225" cy="1370250"/>
          </a:xfrm>
        </p:grpSpPr>
        <p:grpSp>
          <p:nvGrpSpPr>
            <p:cNvPr id="13831" name="Google Shape;13831;p64"/>
            <p:cNvGrpSpPr/>
            <p:nvPr/>
          </p:nvGrpSpPr>
          <p:grpSpPr>
            <a:xfrm>
              <a:off x="5099200" y="3018075"/>
              <a:ext cx="435225" cy="1344625"/>
              <a:chOff x="5099200" y="3018075"/>
              <a:chExt cx="435225" cy="1344625"/>
            </a:xfrm>
          </p:grpSpPr>
          <p:sp>
            <p:nvSpPr>
              <p:cNvPr id="13832" name="Google Shape;13832;p64"/>
              <p:cNvSpPr/>
              <p:nvPr/>
            </p:nvSpPr>
            <p:spPr>
              <a:xfrm>
                <a:off x="5099200" y="3172825"/>
                <a:ext cx="435225" cy="1189875"/>
              </a:xfrm>
              <a:custGeom>
                <a:rect b="b" l="l" r="r" t="t"/>
                <a:pathLst>
                  <a:path extrusionOk="0" h="47595" w="17409">
                    <a:moveTo>
                      <a:pt x="7156" y="1"/>
                    </a:moveTo>
                    <a:cubicBezTo>
                      <a:pt x="7156" y="1"/>
                      <a:pt x="6910" y="1765"/>
                      <a:pt x="6842" y="2010"/>
                    </a:cubicBezTo>
                    <a:cubicBezTo>
                      <a:pt x="6774" y="2256"/>
                      <a:pt x="6326" y="2453"/>
                      <a:pt x="5674" y="2662"/>
                    </a:cubicBezTo>
                    <a:cubicBezTo>
                      <a:pt x="5017" y="2877"/>
                      <a:pt x="3412" y="2711"/>
                      <a:pt x="2619" y="3203"/>
                    </a:cubicBezTo>
                    <a:cubicBezTo>
                      <a:pt x="1820" y="3689"/>
                      <a:pt x="1931" y="5828"/>
                      <a:pt x="1931" y="7094"/>
                    </a:cubicBezTo>
                    <a:cubicBezTo>
                      <a:pt x="1931" y="8354"/>
                      <a:pt x="1396" y="10727"/>
                      <a:pt x="1156" y="11814"/>
                    </a:cubicBezTo>
                    <a:cubicBezTo>
                      <a:pt x="910" y="12902"/>
                      <a:pt x="867" y="16179"/>
                      <a:pt x="831" y="17058"/>
                    </a:cubicBezTo>
                    <a:cubicBezTo>
                      <a:pt x="800" y="17937"/>
                      <a:pt x="665" y="19172"/>
                      <a:pt x="597" y="19701"/>
                    </a:cubicBezTo>
                    <a:cubicBezTo>
                      <a:pt x="523" y="20229"/>
                      <a:pt x="1" y="21569"/>
                      <a:pt x="474" y="22387"/>
                    </a:cubicBezTo>
                    <a:cubicBezTo>
                      <a:pt x="1073" y="23418"/>
                      <a:pt x="1448" y="23751"/>
                      <a:pt x="1632" y="23751"/>
                    </a:cubicBezTo>
                    <a:cubicBezTo>
                      <a:pt x="1692" y="23751"/>
                      <a:pt x="1732" y="23716"/>
                      <a:pt x="1753" y="23659"/>
                    </a:cubicBezTo>
                    <a:cubicBezTo>
                      <a:pt x="1876" y="23333"/>
                      <a:pt x="1236" y="22700"/>
                      <a:pt x="1163" y="22209"/>
                    </a:cubicBezTo>
                    <a:cubicBezTo>
                      <a:pt x="1107" y="21806"/>
                      <a:pt x="1220" y="21170"/>
                      <a:pt x="1354" y="21170"/>
                    </a:cubicBezTo>
                    <a:cubicBezTo>
                      <a:pt x="1384" y="21170"/>
                      <a:pt x="1415" y="21202"/>
                      <a:pt x="1445" y="21274"/>
                    </a:cubicBezTo>
                    <a:cubicBezTo>
                      <a:pt x="1578" y="21599"/>
                      <a:pt x="1564" y="22299"/>
                      <a:pt x="1842" y="22299"/>
                    </a:cubicBezTo>
                    <a:cubicBezTo>
                      <a:pt x="1885" y="22299"/>
                      <a:pt x="1934" y="22282"/>
                      <a:pt x="1992" y="22245"/>
                    </a:cubicBezTo>
                    <a:cubicBezTo>
                      <a:pt x="2287" y="22061"/>
                      <a:pt x="2232" y="20881"/>
                      <a:pt x="2146" y="20322"/>
                    </a:cubicBezTo>
                    <a:cubicBezTo>
                      <a:pt x="2041" y="19602"/>
                      <a:pt x="2140" y="19301"/>
                      <a:pt x="2195" y="18717"/>
                    </a:cubicBezTo>
                    <a:cubicBezTo>
                      <a:pt x="2250"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1" y="46605"/>
                      <a:pt x="7377" y="46144"/>
                    </a:cubicBezTo>
                    <a:cubicBezTo>
                      <a:pt x="7279" y="45689"/>
                      <a:pt x="7211" y="44300"/>
                      <a:pt x="7328" y="43611"/>
                    </a:cubicBezTo>
                    <a:cubicBezTo>
                      <a:pt x="7444" y="42917"/>
                      <a:pt x="7168" y="42862"/>
                      <a:pt x="7168" y="42302"/>
                    </a:cubicBezTo>
                    <a:cubicBezTo>
                      <a:pt x="7168" y="41749"/>
                      <a:pt x="7383" y="37969"/>
                      <a:pt x="7401" y="34656"/>
                    </a:cubicBezTo>
                    <a:cubicBezTo>
                      <a:pt x="7414" y="33254"/>
                      <a:pt x="7518" y="32043"/>
                      <a:pt x="7869" y="28865"/>
                    </a:cubicBezTo>
                    <a:cubicBezTo>
                      <a:pt x="8305" y="24882"/>
                      <a:pt x="8698" y="21096"/>
                      <a:pt x="8698" y="21096"/>
                    </a:cubicBezTo>
                    <a:cubicBezTo>
                      <a:pt x="8698" y="21096"/>
                      <a:pt x="9092" y="24882"/>
                      <a:pt x="9528" y="28865"/>
                    </a:cubicBezTo>
                    <a:cubicBezTo>
                      <a:pt x="9879" y="32049"/>
                      <a:pt x="9983" y="33254"/>
                      <a:pt x="9995" y="34656"/>
                    </a:cubicBezTo>
                    <a:cubicBezTo>
                      <a:pt x="10020" y="37969"/>
                      <a:pt x="10235" y="41743"/>
                      <a:pt x="10235" y="42302"/>
                    </a:cubicBezTo>
                    <a:cubicBezTo>
                      <a:pt x="10235" y="42868"/>
                      <a:pt x="9952" y="42923"/>
                      <a:pt x="10069" y="43611"/>
                    </a:cubicBezTo>
                    <a:cubicBezTo>
                      <a:pt x="10186" y="44300"/>
                      <a:pt x="10124" y="45695"/>
                      <a:pt x="10020" y="46144"/>
                    </a:cubicBezTo>
                    <a:cubicBezTo>
                      <a:pt x="9915" y="46599"/>
                      <a:pt x="10635" y="47595"/>
                      <a:pt x="11255"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8"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11" y="22245"/>
                    </a:cubicBezTo>
                    <a:cubicBezTo>
                      <a:pt x="15469" y="22282"/>
                      <a:pt x="15518" y="22299"/>
                      <a:pt x="15561" y="22299"/>
                    </a:cubicBezTo>
                    <a:cubicBezTo>
                      <a:pt x="15839" y="22299"/>
                      <a:pt x="15824" y="21599"/>
                      <a:pt x="15958" y="21274"/>
                    </a:cubicBezTo>
                    <a:cubicBezTo>
                      <a:pt x="15988" y="21202"/>
                      <a:pt x="16019" y="21170"/>
                      <a:pt x="16049" y="21170"/>
                    </a:cubicBezTo>
                    <a:cubicBezTo>
                      <a:pt x="16183" y="21170"/>
                      <a:pt x="16296" y="21806"/>
                      <a:pt x="16240" y="22209"/>
                    </a:cubicBezTo>
                    <a:cubicBezTo>
                      <a:pt x="16167" y="22700"/>
                      <a:pt x="15527" y="23327"/>
                      <a:pt x="15644" y="23659"/>
                    </a:cubicBezTo>
                    <a:cubicBezTo>
                      <a:pt x="15665" y="23714"/>
                      <a:pt x="15705" y="23748"/>
                      <a:pt x="15765" y="23748"/>
                    </a:cubicBezTo>
                    <a:cubicBezTo>
                      <a:pt x="15950" y="23748"/>
                      <a:pt x="16329" y="23420"/>
                      <a:pt x="16929" y="22387"/>
                    </a:cubicBezTo>
                    <a:cubicBezTo>
                      <a:pt x="17408" y="21575"/>
                      <a:pt x="16886" y="20229"/>
                      <a:pt x="16818" y="19701"/>
                    </a:cubicBezTo>
                    <a:cubicBezTo>
                      <a:pt x="16751" y="19178"/>
                      <a:pt x="16615" y="17937"/>
                      <a:pt x="16579" y="17058"/>
                    </a:cubicBezTo>
                    <a:cubicBezTo>
                      <a:pt x="16542"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3" y="2453"/>
                      <a:pt x="10641" y="2256"/>
                      <a:pt x="10573" y="2010"/>
                    </a:cubicBezTo>
                    <a:cubicBezTo>
                      <a:pt x="10499" y="1765"/>
                      <a:pt x="10260" y="1"/>
                      <a:pt x="10260" y="1"/>
                    </a:cubicBezTo>
                    <a:lnTo>
                      <a:pt x="8705" y="37"/>
                    </a:lnTo>
                    <a:lnTo>
                      <a:pt x="7156"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4"/>
              <p:cNvSpPr/>
              <p:nvPr/>
            </p:nvSpPr>
            <p:spPr>
              <a:xfrm>
                <a:off x="5241650" y="3018075"/>
                <a:ext cx="150475" cy="201175"/>
              </a:xfrm>
              <a:custGeom>
                <a:rect b="b" l="l" r="r" t="t"/>
                <a:pathLst>
                  <a:path extrusionOk="0" h="8047" w="6019">
                    <a:moveTo>
                      <a:pt x="3007" y="1"/>
                    </a:moveTo>
                    <a:cubicBezTo>
                      <a:pt x="56" y="1"/>
                      <a:pt x="1" y="1316"/>
                      <a:pt x="216" y="3916"/>
                    </a:cubicBezTo>
                    <a:cubicBezTo>
                      <a:pt x="437" y="6510"/>
                      <a:pt x="1968" y="8047"/>
                      <a:pt x="3007" y="8047"/>
                    </a:cubicBezTo>
                    <a:cubicBezTo>
                      <a:pt x="4045" y="8047"/>
                      <a:pt x="5576" y="6510"/>
                      <a:pt x="5797" y="3916"/>
                    </a:cubicBezTo>
                    <a:cubicBezTo>
                      <a:pt x="6018" y="1316"/>
                      <a:pt x="5963" y="1"/>
                      <a:pt x="3007"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4" name="Google Shape;13834;p64"/>
            <p:cNvGrpSpPr/>
            <p:nvPr/>
          </p:nvGrpSpPr>
          <p:grpSpPr>
            <a:xfrm>
              <a:off x="5110575" y="3060800"/>
              <a:ext cx="411850" cy="1291550"/>
              <a:chOff x="5110575" y="3060800"/>
              <a:chExt cx="411850" cy="1291550"/>
            </a:xfrm>
          </p:grpSpPr>
          <p:sp>
            <p:nvSpPr>
              <p:cNvPr id="13835" name="Google Shape;13835;p64"/>
              <p:cNvSpPr/>
              <p:nvPr/>
            </p:nvSpPr>
            <p:spPr>
              <a:xfrm>
                <a:off x="5216600" y="3670775"/>
                <a:ext cx="62725" cy="343700"/>
              </a:xfrm>
              <a:custGeom>
                <a:rect b="b" l="l" r="r" t="t"/>
                <a:pathLst>
                  <a:path extrusionOk="0" h="13748" w="2509">
                    <a:moveTo>
                      <a:pt x="574" y="1"/>
                    </a:moveTo>
                    <a:cubicBezTo>
                      <a:pt x="433" y="1"/>
                      <a:pt x="342" y="91"/>
                      <a:pt x="339" y="299"/>
                    </a:cubicBezTo>
                    <a:cubicBezTo>
                      <a:pt x="321" y="1805"/>
                      <a:pt x="689" y="7675"/>
                      <a:pt x="640" y="9015"/>
                    </a:cubicBezTo>
                    <a:cubicBezTo>
                      <a:pt x="591" y="10355"/>
                      <a:pt x="1" y="12340"/>
                      <a:pt x="118" y="12998"/>
                    </a:cubicBezTo>
                    <a:cubicBezTo>
                      <a:pt x="197" y="13425"/>
                      <a:pt x="862" y="13748"/>
                      <a:pt x="1421" y="13748"/>
                    </a:cubicBezTo>
                    <a:cubicBezTo>
                      <a:pt x="1724" y="13748"/>
                      <a:pt x="1996" y="13653"/>
                      <a:pt x="2128" y="13428"/>
                    </a:cubicBezTo>
                    <a:cubicBezTo>
                      <a:pt x="2509" y="12789"/>
                      <a:pt x="1802" y="8646"/>
                      <a:pt x="1679" y="7011"/>
                    </a:cubicBezTo>
                    <a:cubicBezTo>
                      <a:pt x="1562" y="5376"/>
                      <a:pt x="2374" y="2567"/>
                      <a:pt x="2257" y="1953"/>
                    </a:cubicBezTo>
                    <a:cubicBezTo>
                      <a:pt x="2072" y="1002"/>
                      <a:pt x="1044" y="1"/>
                      <a:pt x="5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4"/>
              <p:cNvSpPr/>
              <p:nvPr/>
            </p:nvSpPr>
            <p:spPr>
              <a:xfrm>
                <a:off x="5217525" y="4046725"/>
                <a:ext cx="53050" cy="217175"/>
              </a:xfrm>
              <a:custGeom>
                <a:rect b="b" l="l" r="r" t="t"/>
                <a:pathLst>
                  <a:path extrusionOk="0" h="8687" w="2122">
                    <a:moveTo>
                      <a:pt x="673" y="1579"/>
                    </a:moveTo>
                    <a:cubicBezTo>
                      <a:pt x="782" y="1579"/>
                      <a:pt x="1616" y="6491"/>
                      <a:pt x="1415" y="6645"/>
                    </a:cubicBezTo>
                    <a:lnTo>
                      <a:pt x="1415" y="6652"/>
                    </a:lnTo>
                    <a:cubicBezTo>
                      <a:pt x="1411" y="6654"/>
                      <a:pt x="1407" y="6656"/>
                      <a:pt x="1403" y="6656"/>
                    </a:cubicBezTo>
                    <a:cubicBezTo>
                      <a:pt x="1182" y="6656"/>
                      <a:pt x="544" y="2372"/>
                      <a:pt x="665" y="1599"/>
                    </a:cubicBezTo>
                    <a:cubicBezTo>
                      <a:pt x="667" y="1586"/>
                      <a:pt x="670" y="1579"/>
                      <a:pt x="673" y="1579"/>
                    </a:cubicBezTo>
                    <a:close/>
                    <a:moveTo>
                      <a:pt x="68" y="1"/>
                    </a:moveTo>
                    <a:lnTo>
                      <a:pt x="68" y="1"/>
                    </a:lnTo>
                    <a:cubicBezTo>
                      <a:pt x="1" y="241"/>
                      <a:pt x="173" y="984"/>
                      <a:pt x="161" y="1845"/>
                    </a:cubicBezTo>
                    <a:cubicBezTo>
                      <a:pt x="148" y="2705"/>
                      <a:pt x="1015" y="8336"/>
                      <a:pt x="1126" y="8563"/>
                    </a:cubicBezTo>
                    <a:cubicBezTo>
                      <a:pt x="1168" y="8648"/>
                      <a:pt x="1257" y="8686"/>
                      <a:pt x="1359" y="8686"/>
                    </a:cubicBezTo>
                    <a:cubicBezTo>
                      <a:pt x="1539" y="8686"/>
                      <a:pt x="1757" y="8565"/>
                      <a:pt x="1820" y="8360"/>
                    </a:cubicBezTo>
                    <a:cubicBezTo>
                      <a:pt x="1919" y="8047"/>
                      <a:pt x="1722" y="2742"/>
                      <a:pt x="1734" y="1962"/>
                    </a:cubicBezTo>
                    <a:cubicBezTo>
                      <a:pt x="1753" y="1181"/>
                      <a:pt x="2121" y="351"/>
                      <a:pt x="1974" y="155"/>
                    </a:cubicBezTo>
                    <a:cubicBezTo>
                      <a:pt x="1945" y="118"/>
                      <a:pt x="1916" y="103"/>
                      <a:pt x="1884" y="103"/>
                    </a:cubicBezTo>
                    <a:cubicBezTo>
                      <a:pt x="1749" y="103"/>
                      <a:pt x="1558" y="368"/>
                      <a:pt x="1126" y="413"/>
                    </a:cubicBezTo>
                    <a:cubicBezTo>
                      <a:pt x="1099" y="415"/>
                      <a:pt x="1072" y="416"/>
                      <a:pt x="1045" y="416"/>
                    </a:cubicBezTo>
                    <a:cubicBezTo>
                      <a:pt x="545" y="416"/>
                      <a:pt x="68" y="1"/>
                      <a:pt x="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4"/>
              <p:cNvSpPr/>
              <p:nvPr/>
            </p:nvSpPr>
            <p:spPr>
              <a:xfrm>
                <a:off x="5242000" y="4261550"/>
                <a:ext cx="31650" cy="24500"/>
              </a:xfrm>
              <a:custGeom>
                <a:rect b="b" l="l" r="r" t="t"/>
                <a:pathLst>
                  <a:path extrusionOk="0" h="980" w="1266">
                    <a:moveTo>
                      <a:pt x="977" y="1"/>
                    </a:moveTo>
                    <a:cubicBezTo>
                      <a:pt x="873" y="1"/>
                      <a:pt x="617" y="265"/>
                      <a:pt x="413" y="265"/>
                    </a:cubicBezTo>
                    <a:cubicBezTo>
                      <a:pt x="389" y="265"/>
                      <a:pt x="366" y="261"/>
                      <a:pt x="343" y="253"/>
                    </a:cubicBezTo>
                    <a:cubicBezTo>
                      <a:pt x="281" y="230"/>
                      <a:pt x="236" y="221"/>
                      <a:pt x="203" y="221"/>
                    </a:cubicBezTo>
                    <a:cubicBezTo>
                      <a:pt x="117" y="221"/>
                      <a:pt x="105" y="284"/>
                      <a:pt x="61" y="364"/>
                    </a:cubicBezTo>
                    <a:cubicBezTo>
                      <a:pt x="1" y="471"/>
                      <a:pt x="5" y="980"/>
                      <a:pt x="180" y="980"/>
                    </a:cubicBezTo>
                    <a:cubicBezTo>
                      <a:pt x="185" y="980"/>
                      <a:pt x="190" y="979"/>
                      <a:pt x="196" y="978"/>
                    </a:cubicBezTo>
                    <a:cubicBezTo>
                      <a:pt x="365" y="950"/>
                      <a:pt x="556" y="740"/>
                      <a:pt x="772" y="740"/>
                    </a:cubicBezTo>
                    <a:cubicBezTo>
                      <a:pt x="791" y="740"/>
                      <a:pt x="810" y="741"/>
                      <a:pt x="829" y="745"/>
                    </a:cubicBezTo>
                    <a:cubicBezTo>
                      <a:pt x="895" y="757"/>
                      <a:pt x="948" y="764"/>
                      <a:pt x="992" y="764"/>
                    </a:cubicBezTo>
                    <a:cubicBezTo>
                      <a:pt x="1103" y="764"/>
                      <a:pt x="1154" y="720"/>
                      <a:pt x="1198" y="610"/>
                    </a:cubicBezTo>
                    <a:cubicBezTo>
                      <a:pt x="1265" y="450"/>
                      <a:pt x="1124" y="19"/>
                      <a:pt x="983" y="1"/>
                    </a:cubicBezTo>
                    <a:cubicBezTo>
                      <a:pt x="981" y="1"/>
                      <a:pt x="979" y="1"/>
                      <a:pt x="9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4"/>
              <p:cNvSpPr/>
              <p:nvPr/>
            </p:nvSpPr>
            <p:spPr>
              <a:xfrm>
                <a:off x="5263775" y="4283850"/>
                <a:ext cx="11400" cy="28100"/>
              </a:xfrm>
              <a:custGeom>
                <a:rect b="b" l="l" r="r" t="t"/>
                <a:pathLst>
                  <a:path extrusionOk="0" h="1124" w="456">
                    <a:moveTo>
                      <a:pt x="264" y="0"/>
                    </a:moveTo>
                    <a:cubicBezTo>
                      <a:pt x="200" y="0"/>
                      <a:pt x="120" y="19"/>
                      <a:pt x="75" y="43"/>
                    </a:cubicBezTo>
                    <a:cubicBezTo>
                      <a:pt x="1" y="92"/>
                      <a:pt x="99" y="332"/>
                      <a:pt x="112" y="394"/>
                    </a:cubicBezTo>
                    <a:cubicBezTo>
                      <a:pt x="124" y="461"/>
                      <a:pt x="148" y="996"/>
                      <a:pt x="148" y="1076"/>
                    </a:cubicBezTo>
                    <a:cubicBezTo>
                      <a:pt x="148" y="1109"/>
                      <a:pt x="181" y="1124"/>
                      <a:pt x="223" y="1124"/>
                    </a:cubicBezTo>
                    <a:cubicBezTo>
                      <a:pt x="282" y="1124"/>
                      <a:pt x="359" y="1097"/>
                      <a:pt x="394" y="1058"/>
                    </a:cubicBezTo>
                    <a:cubicBezTo>
                      <a:pt x="456" y="984"/>
                      <a:pt x="296" y="510"/>
                      <a:pt x="271" y="394"/>
                    </a:cubicBezTo>
                    <a:cubicBezTo>
                      <a:pt x="247" y="283"/>
                      <a:pt x="388" y="99"/>
                      <a:pt x="364" y="37"/>
                    </a:cubicBezTo>
                    <a:cubicBezTo>
                      <a:pt x="353" y="11"/>
                      <a:pt x="313" y="0"/>
                      <a:pt x="2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4"/>
              <p:cNvSpPr/>
              <p:nvPr/>
            </p:nvSpPr>
            <p:spPr>
              <a:xfrm>
                <a:off x="5257325" y="4284950"/>
                <a:ext cx="8800" cy="28100"/>
              </a:xfrm>
              <a:custGeom>
                <a:rect b="b" l="l" r="r" t="t"/>
                <a:pathLst>
                  <a:path extrusionOk="0" h="1124" w="352">
                    <a:moveTo>
                      <a:pt x="174" y="0"/>
                    </a:moveTo>
                    <a:cubicBezTo>
                      <a:pt x="130" y="0"/>
                      <a:pt x="61" y="35"/>
                      <a:pt x="44" y="79"/>
                    </a:cubicBezTo>
                    <a:cubicBezTo>
                      <a:pt x="13" y="141"/>
                      <a:pt x="105" y="448"/>
                      <a:pt x="87" y="626"/>
                    </a:cubicBezTo>
                    <a:cubicBezTo>
                      <a:pt x="75" y="805"/>
                      <a:pt x="1" y="1001"/>
                      <a:pt x="32" y="1069"/>
                    </a:cubicBezTo>
                    <a:cubicBezTo>
                      <a:pt x="48" y="1105"/>
                      <a:pt x="121" y="1124"/>
                      <a:pt x="190" y="1124"/>
                    </a:cubicBezTo>
                    <a:cubicBezTo>
                      <a:pt x="249" y="1124"/>
                      <a:pt x="306" y="1110"/>
                      <a:pt x="320" y="1081"/>
                    </a:cubicBezTo>
                    <a:cubicBezTo>
                      <a:pt x="351" y="1020"/>
                      <a:pt x="247" y="688"/>
                      <a:pt x="259" y="552"/>
                    </a:cubicBezTo>
                    <a:cubicBezTo>
                      <a:pt x="265" y="368"/>
                      <a:pt x="253" y="190"/>
                      <a:pt x="210" y="18"/>
                    </a:cubicBezTo>
                    <a:cubicBezTo>
                      <a:pt x="205" y="6"/>
                      <a:pt x="191"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4"/>
              <p:cNvSpPr/>
              <p:nvPr/>
            </p:nvSpPr>
            <p:spPr>
              <a:xfrm>
                <a:off x="5249500" y="4286900"/>
                <a:ext cx="7400" cy="26500"/>
              </a:xfrm>
              <a:custGeom>
                <a:rect b="b" l="l" r="r" t="t"/>
                <a:pathLst>
                  <a:path extrusionOk="0" h="1060" w="296">
                    <a:moveTo>
                      <a:pt x="212" y="0"/>
                    </a:moveTo>
                    <a:cubicBezTo>
                      <a:pt x="172" y="0"/>
                      <a:pt x="129" y="14"/>
                      <a:pt x="129" y="38"/>
                    </a:cubicBezTo>
                    <a:cubicBezTo>
                      <a:pt x="129" y="81"/>
                      <a:pt x="203" y="419"/>
                      <a:pt x="142" y="585"/>
                    </a:cubicBezTo>
                    <a:cubicBezTo>
                      <a:pt x="80" y="751"/>
                      <a:pt x="0" y="929"/>
                      <a:pt x="31" y="1003"/>
                    </a:cubicBezTo>
                    <a:cubicBezTo>
                      <a:pt x="44" y="1039"/>
                      <a:pt x="101" y="1059"/>
                      <a:pt x="155" y="1059"/>
                    </a:cubicBezTo>
                    <a:cubicBezTo>
                      <a:pt x="202" y="1059"/>
                      <a:pt x="247" y="1044"/>
                      <a:pt x="258" y="1009"/>
                    </a:cubicBezTo>
                    <a:cubicBezTo>
                      <a:pt x="283" y="936"/>
                      <a:pt x="228" y="591"/>
                      <a:pt x="258" y="511"/>
                    </a:cubicBezTo>
                    <a:cubicBezTo>
                      <a:pt x="289" y="352"/>
                      <a:pt x="295" y="192"/>
                      <a:pt x="283" y="32"/>
                    </a:cubicBezTo>
                    <a:cubicBezTo>
                      <a:pt x="277" y="10"/>
                      <a:pt x="246" y="0"/>
                      <a:pt x="2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4"/>
              <p:cNvSpPr/>
              <p:nvPr/>
            </p:nvSpPr>
            <p:spPr>
              <a:xfrm>
                <a:off x="5268560" y="4334400"/>
                <a:ext cx="8025" cy="10275"/>
              </a:xfrm>
              <a:custGeom>
                <a:rect b="b" l="l" r="r" t="t"/>
                <a:pathLst>
                  <a:path extrusionOk="0" h="411" w="321">
                    <a:moveTo>
                      <a:pt x="256" y="0"/>
                    </a:moveTo>
                    <a:cubicBezTo>
                      <a:pt x="255" y="0"/>
                      <a:pt x="254" y="0"/>
                      <a:pt x="253" y="1"/>
                    </a:cubicBezTo>
                    <a:cubicBezTo>
                      <a:pt x="210" y="7"/>
                      <a:pt x="56" y="31"/>
                      <a:pt x="38" y="74"/>
                    </a:cubicBezTo>
                    <a:cubicBezTo>
                      <a:pt x="7" y="179"/>
                      <a:pt x="1" y="345"/>
                      <a:pt x="81" y="400"/>
                    </a:cubicBezTo>
                    <a:cubicBezTo>
                      <a:pt x="92" y="407"/>
                      <a:pt x="104" y="410"/>
                      <a:pt x="116" y="410"/>
                    </a:cubicBezTo>
                    <a:cubicBezTo>
                      <a:pt x="191" y="410"/>
                      <a:pt x="292" y="299"/>
                      <a:pt x="302" y="210"/>
                    </a:cubicBezTo>
                    <a:cubicBezTo>
                      <a:pt x="320" y="114"/>
                      <a:pt x="291" y="0"/>
                      <a:pt x="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4"/>
              <p:cNvSpPr/>
              <p:nvPr/>
            </p:nvSpPr>
            <p:spPr>
              <a:xfrm>
                <a:off x="5257960" y="4337525"/>
                <a:ext cx="8475" cy="12675"/>
              </a:xfrm>
              <a:custGeom>
                <a:rect b="b" l="l" r="r" t="t"/>
                <a:pathLst>
                  <a:path extrusionOk="0" h="507" w="339">
                    <a:moveTo>
                      <a:pt x="189" y="0"/>
                    </a:moveTo>
                    <a:cubicBezTo>
                      <a:pt x="125" y="0"/>
                      <a:pt x="63" y="40"/>
                      <a:pt x="44" y="109"/>
                    </a:cubicBezTo>
                    <a:cubicBezTo>
                      <a:pt x="13" y="220"/>
                      <a:pt x="1" y="472"/>
                      <a:pt x="105" y="496"/>
                    </a:cubicBezTo>
                    <a:cubicBezTo>
                      <a:pt x="123" y="503"/>
                      <a:pt x="141" y="506"/>
                      <a:pt x="160" y="506"/>
                    </a:cubicBezTo>
                    <a:cubicBezTo>
                      <a:pt x="225" y="506"/>
                      <a:pt x="290" y="466"/>
                      <a:pt x="314" y="404"/>
                    </a:cubicBezTo>
                    <a:cubicBezTo>
                      <a:pt x="339" y="287"/>
                      <a:pt x="333" y="164"/>
                      <a:pt x="302" y="48"/>
                    </a:cubicBezTo>
                    <a:cubicBezTo>
                      <a:pt x="269" y="15"/>
                      <a:pt x="229" y="0"/>
                      <a:pt x="1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4"/>
              <p:cNvSpPr/>
              <p:nvPr/>
            </p:nvSpPr>
            <p:spPr>
              <a:xfrm>
                <a:off x="5248435" y="4338725"/>
                <a:ext cx="7400" cy="13625"/>
              </a:xfrm>
              <a:custGeom>
                <a:rect b="b" l="l" r="r" t="t"/>
                <a:pathLst>
                  <a:path extrusionOk="0" h="545" w="296">
                    <a:moveTo>
                      <a:pt x="137" y="1"/>
                    </a:moveTo>
                    <a:cubicBezTo>
                      <a:pt x="88" y="1"/>
                      <a:pt x="40" y="32"/>
                      <a:pt x="25" y="86"/>
                    </a:cubicBezTo>
                    <a:cubicBezTo>
                      <a:pt x="1" y="172"/>
                      <a:pt x="1" y="498"/>
                      <a:pt x="87" y="522"/>
                    </a:cubicBezTo>
                    <a:cubicBezTo>
                      <a:pt x="124" y="533"/>
                      <a:pt x="161" y="545"/>
                      <a:pt x="193" y="545"/>
                    </a:cubicBezTo>
                    <a:cubicBezTo>
                      <a:pt x="236" y="545"/>
                      <a:pt x="269" y="524"/>
                      <a:pt x="283" y="455"/>
                    </a:cubicBezTo>
                    <a:cubicBezTo>
                      <a:pt x="296" y="313"/>
                      <a:pt x="277" y="178"/>
                      <a:pt x="228" y="49"/>
                    </a:cubicBezTo>
                    <a:cubicBezTo>
                      <a:pt x="205" y="16"/>
                      <a:pt x="171" y="1"/>
                      <a:pt x="1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64"/>
              <p:cNvSpPr/>
              <p:nvPr/>
            </p:nvSpPr>
            <p:spPr>
              <a:xfrm>
                <a:off x="5239060" y="4337425"/>
                <a:ext cx="7250" cy="12650"/>
              </a:xfrm>
              <a:custGeom>
                <a:rect b="b" l="l" r="r" t="t"/>
                <a:pathLst>
                  <a:path extrusionOk="0" h="506" w="290">
                    <a:moveTo>
                      <a:pt x="150" y="1"/>
                    </a:moveTo>
                    <a:cubicBezTo>
                      <a:pt x="109" y="1"/>
                      <a:pt x="68" y="24"/>
                      <a:pt x="50" y="64"/>
                    </a:cubicBezTo>
                    <a:cubicBezTo>
                      <a:pt x="25" y="125"/>
                      <a:pt x="1" y="396"/>
                      <a:pt x="62" y="457"/>
                    </a:cubicBezTo>
                    <a:cubicBezTo>
                      <a:pt x="98" y="490"/>
                      <a:pt x="132" y="505"/>
                      <a:pt x="161" y="505"/>
                    </a:cubicBezTo>
                    <a:cubicBezTo>
                      <a:pt x="188" y="505"/>
                      <a:pt x="211" y="493"/>
                      <a:pt x="228" y="470"/>
                    </a:cubicBezTo>
                    <a:cubicBezTo>
                      <a:pt x="265" y="427"/>
                      <a:pt x="290" y="89"/>
                      <a:pt x="228" y="33"/>
                    </a:cubicBezTo>
                    <a:cubicBezTo>
                      <a:pt x="206" y="11"/>
                      <a:pt x="178" y="1"/>
                      <a:pt x="1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4"/>
              <p:cNvSpPr/>
              <p:nvPr/>
            </p:nvSpPr>
            <p:spPr>
              <a:xfrm>
                <a:off x="5232935" y="4334100"/>
                <a:ext cx="6250" cy="9100"/>
              </a:xfrm>
              <a:custGeom>
                <a:rect b="b" l="l" r="r" t="t"/>
                <a:pathLst>
                  <a:path extrusionOk="0" h="364" w="250">
                    <a:moveTo>
                      <a:pt x="93" y="0"/>
                    </a:moveTo>
                    <a:cubicBezTo>
                      <a:pt x="51" y="0"/>
                      <a:pt x="1" y="90"/>
                      <a:pt x="6" y="166"/>
                    </a:cubicBezTo>
                    <a:cubicBezTo>
                      <a:pt x="12" y="258"/>
                      <a:pt x="31" y="351"/>
                      <a:pt x="92" y="363"/>
                    </a:cubicBezTo>
                    <a:cubicBezTo>
                      <a:pt x="93" y="363"/>
                      <a:pt x="94" y="363"/>
                      <a:pt x="95" y="363"/>
                    </a:cubicBezTo>
                    <a:cubicBezTo>
                      <a:pt x="156" y="363"/>
                      <a:pt x="250" y="164"/>
                      <a:pt x="117" y="13"/>
                    </a:cubicBezTo>
                    <a:cubicBezTo>
                      <a:pt x="109" y="4"/>
                      <a:pt x="101" y="0"/>
                      <a:pt x="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4"/>
              <p:cNvSpPr/>
              <p:nvPr/>
            </p:nvSpPr>
            <p:spPr>
              <a:xfrm>
                <a:off x="5243500" y="4289900"/>
                <a:ext cx="8325" cy="22800"/>
              </a:xfrm>
              <a:custGeom>
                <a:rect b="b" l="l" r="r" t="t"/>
                <a:pathLst>
                  <a:path extrusionOk="0" h="912" w="333">
                    <a:moveTo>
                      <a:pt x="276" y="1"/>
                    </a:moveTo>
                    <a:cubicBezTo>
                      <a:pt x="238" y="1"/>
                      <a:pt x="179" y="55"/>
                      <a:pt x="179" y="84"/>
                    </a:cubicBezTo>
                    <a:cubicBezTo>
                      <a:pt x="179" y="232"/>
                      <a:pt x="160" y="379"/>
                      <a:pt x="130" y="527"/>
                    </a:cubicBezTo>
                    <a:cubicBezTo>
                      <a:pt x="99" y="625"/>
                      <a:pt x="1" y="852"/>
                      <a:pt x="13" y="883"/>
                    </a:cubicBezTo>
                    <a:cubicBezTo>
                      <a:pt x="21" y="899"/>
                      <a:pt x="48" y="912"/>
                      <a:pt x="82" y="912"/>
                    </a:cubicBezTo>
                    <a:cubicBezTo>
                      <a:pt x="102" y="912"/>
                      <a:pt x="125" y="907"/>
                      <a:pt x="148" y="895"/>
                    </a:cubicBezTo>
                    <a:cubicBezTo>
                      <a:pt x="191" y="871"/>
                      <a:pt x="265" y="447"/>
                      <a:pt x="302" y="361"/>
                    </a:cubicBezTo>
                    <a:cubicBezTo>
                      <a:pt x="332" y="250"/>
                      <a:pt x="332" y="127"/>
                      <a:pt x="302" y="16"/>
                    </a:cubicBezTo>
                    <a:cubicBezTo>
                      <a:pt x="296" y="5"/>
                      <a:pt x="287" y="1"/>
                      <a:pt x="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4"/>
              <p:cNvSpPr/>
              <p:nvPr/>
            </p:nvSpPr>
            <p:spPr>
              <a:xfrm>
                <a:off x="5262900" y="4293900"/>
                <a:ext cx="9600" cy="17075"/>
              </a:xfrm>
              <a:custGeom>
                <a:rect b="b" l="l" r="r" t="t"/>
                <a:pathLst>
                  <a:path extrusionOk="0" h="683" w="384">
                    <a:moveTo>
                      <a:pt x="339" y="0"/>
                    </a:moveTo>
                    <a:cubicBezTo>
                      <a:pt x="325" y="0"/>
                      <a:pt x="305" y="19"/>
                      <a:pt x="279" y="72"/>
                    </a:cubicBezTo>
                    <a:cubicBezTo>
                      <a:pt x="224" y="201"/>
                      <a:pt x="27" y="569"/>
                      <a:pt x="15" y="612"/>
                    </a:cubicBezTo>
                    <a:cubicBezTo>
                      <a:pt x="1" y="640"/>
                      <a:pt x="82" y="683"/>
                      <a:pt x="130" y="683"/>
                    </a:cubicBezTo>
                    <a:cubicBezTo>
                      <a:pt x="146" y="683"/>
                      <a:pt x="158" y="678"/>
                      <a:pt x="162" y="668"/>
                    </a:cubicBezTo>
                    <a:cubicBezTo>
                      <a:pt x="181" y="619"/>
                      <a:pt x="384" y="121"/>
                      <a:pt x="371" y="65"/>
                    </a:cubicBezTo>
                    <a:cubicBezTo>
                      <a:pt x="368" y="34"/>
                      <a:pt x="358" y="0"/>
                      <a:pt x="3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4"/>
              <p:cNvSpPr/>
              <p:nvPr/>
            </p:nvSpPr>
            <p:spPr>
              <a:xfrm>
                <a:off x="5268110" y="4313150"/>
                <a:ext cx="9250" cy="20275"/>
              </a:xfrm>
              <a:custGeom>
                <a:rect b="b" l="l" r="r" t="t"/>
                <a:pathLst>
                  <a:path extrusionOk="0" h="811" w="370">
                    <a:moveTo>
                      <a:pt x="152" y="0"/>
                    </a:moveTo>
                    <a:cubicBezTo>
                      <a:pt x="94" y="0"/>
                      <a:pt x="30" y="23"/>
                      <a:pt x="19" y="64"/>
                    </a:cubicBezTo>
                    <a:cubicBezTo>
                      <a:pt x="7" y="162"/>
                      <a:pt x="13" y="267"/>
                      <a:pt x="43" y="365"/>
                    </a:cubicBezTo>
                    <a:cubicBezTo>
                      <a:pt x="80" y="469"/>
                      <a:pt x="0" y="685"/>
                      <a:pt x="7" y="764"/>
                    </a:cubicBezTo>
                    <a:cubicBezTo>
                      <a:pt x="9" y="797"/>
                      <a:pt x="42" y="811"/>
                      <a:pt x="86" y="811"/>
                    </a:cubicBezTo>
                    <a:cubicBezTo>
                      <a:pt x="152" y="811"/>
                      <a:pt x="242" y="779"/>
                      <a:pt x="289" y="728"/>
                    </a:cubicBezTo>
                    <a:cubicBezTo>
                      <a:pt x="369" y="642"/>
                      <a:pt x="271" y="586"/>
                      <a:pt x="259" y="476"/>
                    </a:cubicBezTo>
                    <a:cubicBezTo>
                      <a:pt x="240" y="365"/>
                      <a:pt x="296" y="82"/>
                      <a:pt x="246" y="33"/>
                    </a:cubicBezTo>
                    <a:cubicBezTo>
                      <a:pt x="229" y="11"/>
                      <a:pt x="192"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4"/>
              <p:cNvSpPr/>
              <p:nvPr/>
            </p:nvSpPr>
            <p:spPr>
              <a:xfrm>
                <a:off x="5258285" y="4314775"/>
                <a:ext cx="7400" cy="20900"/>
              </a:xfrm>
              <a:custGeom>
                <a:rect b="b" l="l" r="r" t="t"/>
                <a:pathLst>
                  <a:path extrusionOk="0" h="836" w="296">
                    <a:moveTo>
                      <a:pt x="179" y="0"/>
                    </a:moveTo>
                    <a:cubicBezTo>
                      <a:pt x="124" y="0"/>
                      <a:pt x="63" y="26"/>
                      <a:pt x="55" y="66"/>
                    </a:cubicBezTo>
                    <a:cubicBezTo>
                      <a:pt x="37" y="140"/>
                      <a:pt x="117" y="380"/>
                      <a:pt x="92" y="503"/>
                    </a:cubicBezTo>
                    <a:cubicBezTo>
                      <a:pt x="68" y="626"/>
                      <a:pt x="0" y="724"/>
                      <a:pt x="43" y="792"/>
                    </a:cubicBezTo>
                    <a:cubicBezTo>
                      <a:pt x="64" y="821"/>
                      <a:pt x="105" y="835"/>
                      <a:pt x="146" y="835"/>
                    </a:cubicBezTo>
                    <a:cubicBezTo>
                      <a:pt x="201" y="835"/>
                      <a:pt x="257" y="810"/>
                      <a:pt x="271" y="761"/>
                    </a:cubicBezTo>
                    <a:cubicBezTo>
                      <a:pt x="295" y="675"/>
                      <a:pt x="221" y="583"/>
                      <a:pt x="240" y="466"/>
                    </a:cubicBezTo>
                    <a:cubicBezTo>
                      <a:pt x="252" y="349"/>
                      <a:pt x="295" y="91"/>
                      <a:pt x="264" y="36"/>
                    </a:cubicBezTo>
                    <a:cubicBezTo>
                      <a:pt x="250" y="11"/>
                      <a:pt x="216" y="0"/>
                      <a:pt x="17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4"/>
              <p:cNvSpPr/>
              <p:nvPr/>
            </p:nvSpPr>
            <p:spPr>
              <a:xfrm>
                <a:off x="5249985" y="4316575"/>
                <a:ext cx="6150" cy="19075"/>
              </a:xfrm>
              <a:custGeom>
                <a:rect b="b" l="l" r="r" t="t"/>
                <a:pathLst>
                  <a:path extrusionOk="0" h="763" w="246">
                    <a:moveTo>
                      <a:pt x="129" y="1"/>
                    </a:moveTo>
                    <a:cubicBezTo>
                      <a:pt x="92" y="1"/>
                      <a:pt x="62" y="25"/>
                      <a:pt x="43" y="62"/>
                    </a:cubicBezTo>
                    <a:cubicBezTo>
                      <a:pt x="31" y="93"/>
                      <a:pt x="25" y="130"/>
                      <a:pt x="31" y="166"/>
                    </a:cubicBezTo>
                    <a:cubicBezTo>
                      <a:pt x="37" y="277"/>
                      <a:pt x="80" y="388"/>
                      <a:pt x="55" y="492"/>
                    </a:cubicBezTo>
                    <a:cubicBezTo>
                      <a:pt x="43" y="541"/>
                      <a:pt x="19" y="584"/>
                      <a:pt x="12" y="634"/>
                    </a:cubicBezTo>
                    <a:cubicBezTo>
                      <a:pt x="0" y="683"/>
                      <a:pt x="25" y="732"/>
                      <a:pt x="68" y="757"/>
                    </a:cubicBezTo>
                    <a:cubicBezTo>
                      <a:pt x="79" y="761"/>
                      <a:pt x="90" y="763"/>
                      <a:pt x="101" y="763"/>
                    </a:cubicBezTo>
                    <a:cubicBezTo>
                      <a:pt x="138" y="763"/>
                      <a:pt x="170" y="739"/>
                      <a:pt x="185" y="701"/>
                    </a:cubicBezTo>
                    <a:cubicBezTo>
                      <a:pt x="203" y="652"/>
                      <a:pt x="209" y="603"/>
                      <a:pt x="191" y="554"/>
                    </a:cubicBezTo>
                    <a:cubicBezTo>
                      <a:pt x="178" y="511"/>
                      <a:pt x="172" y="462"/>
                      <a:pt x="166" y="412"/>
                    </a:cubicBezTo>
                    <a:cubicBezTo>
                      <a:pt x="166" y="302"/>
                      <a:pt x="246" y="203"/>
                      <a:pt x="228" y="99"/>
                    </a:cubicBezTo>
                    <a:cubicBezTo>
                      <a:pt x="221" y="44"/>
                      <a:pt x="185" y="7"/>
                      <a:pt x="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4"/>
              <p:cNvSpPr/>
              <p:nvPr/>
            </p:nvSpPr>
            <p:spPr>
              <a:xfrm>
                <a:off x="5241360" y="4316300"/>
                <a:ext cx="5875" cy="18300"/>
              </a:xfrm>
              <a:custGeom>
                <a:rect b="b" l="l" r="r" t="t"/>
                <a:pathLst>
                  <a:path extrusionOk="0" h="732" w="235">
                    <a:moveTo>
                      <a:pt x="116" y="0"/>
                    </a:moveTo>
                    <a:cubicBezTo>
                      <a:pt x="105" y="0"/>
                      <a:pt x="93" y="2"/>
                      <a:pt x="81" y="5"/>
                    </a:cubicBezTo>
                    <a:cubicBezTo>
                      <a:pt x="38" y="36"/>
                      <a:pt x="19" y="85"/>
                      <a:pt x="26" y="134"/>
                    </a:cubicBezTo>
                    <a:cubicBezTo>
                      <a:pt x="26" y="233"/>
                      <a:pt x="69" y="331"/>
                      <a:pt x="50" y="423"/>
                    </a:cubicBezTo>
                    <a:cubicBezTo>
                      <a:pt x="44" y="485"/>
                      <a:pt x="13" y="540"/>
                      <a:pt x="7" y="595"/>
                    </a:cubicBezTo>
                    <a:cubicBezTo>
                      <a:pt x="1" y="657"/>
                      <a:pt x="32" y="725"/>
                      <a:pt x="87" y="731"/>
                    </a:cubicBezTo>
                    <a:cubicBezTo>
                      <a:pt x="91" y="731"/>
                      <a:pt x="94" y="731"/>
                      <a:pt x="98" y="731"/>
                    </a:cubicBezTo>
                    <a:cubicBezTo>
                      <a:pt x="137" y="731"/>
                      <a:pt x="175" y="702"/>
                      <a:pt x="191" y="663"/>
                    </a:cubicBezTo>
                    <a:cubicBezTo>
                      <a:pt x="204" y="620"/>
                      <a:pt x="204" y="571"/>
                      <a:pt x="191" y="528"/>
                    </a:cubicBezTo>
                    <a:cubicBezTo>
                      <a:pt x="179" y="485"/>
                      <a:pt x="173" y="442"/>
                      <a:pt x="173" y="399"/>
                    </a:cubicBezTo>
                    <a:cubicBezTo>
                      <a:pt x="173" y="343"/>
                      <a:pt x="185" y="294"/>
                      <a:pt x="204" y="245"/>
                    </a:cubicBezTo>
                    <a:cubicBezTo>
                      <a:pt x="228" y="196"/>
                      <a:pt x="235" y="134"/>
                      <a:pt x="216" y="79"/>
                    </a:cubicBezTo>
                    <a:cubicBezTo>
                      <a:pt x="201" y="30"/>
                      <a:pt x="162" y="0"/>
                      <a:pt x="11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4"/>
              <p:cNvSpPr/>
              <p:nvPr/>
            </p:nvSpPr>
            <p:spPr>
              <a:xfrm>
                <a:off x="5233685" y="4315500"/>
                <a:ext cx="6625" cy="16125"/>
              </a:xfrm>
              <a:custGeom>
                <a:rect b="b" l="l" r="r" t="t"/>
                <a:pathLst>
                  <a:path extrusionOk="0" h="645" w="265">
                    <a:moveTo>
                      <a:pt x="197" y="0"/>
                    </a:moveTo>
                    <a:cubicBezTo>
                      <a:pt x="154" y="0"/>
                      <a:pt x="111" y="25"/>
                      <a:pt x="93" y="62"/>
                    </a:cubicBezTo>
                    <a:cubicBezTo>
                      <a:pt x="74" y="99"/>
                      <a:pt x="68" y="142"/>
                      <a:pt x="74" y="185"/>
                    </a:cubicBezTo>
                    <a:cubicBezTo>
                      <a:pt x="80" y="228"/>
                      <a:pt x="93" y="265"/>
                      <a:pt x="93" y="308"/>
                    </a:cubicBezTo>
                    <a:cubicBezTo>
                      <a:pt x="93" y="369"/>
                      <a:pt x="80" y="425"/>
                      <a:pt x="56" y="474"/>
                    </a:cubicBezTo>
                    <a:cubicBezTo>
                      <a:pt x="31" y="517"/>
                      <a:pt x="1" y="566"/>
                      <a:pt x="25" y="609"/>
                    </a:cubicBezTo>
                    <a:cubicBezTo>
                      <a:pt x="39" y="632"/>
                      <a:pt x="63" y="644"/>
                      <a:pt x="89" y="644"/>
                    </a:cubicBezTo>
                    <a:cubicBezTo>
                      <a:pt x="98" y="644"/>
                      <a:pt x="108" y="643"/>
                      <a:pt x="117" y="640"/>
                    </a:cubicBezTo>
                    <a:cubicBezTo>
                      <a:pt x="148" y="621"/>
                      <a:pt x="173" y="597"/>
                      <a:pt x="185" y="560"/>
                    </a:cubicBezTo>
                    <a:cubicBezTo>
                      <a:pt x="191" y="529"/>
                      <a:pt x="197" y="492"/>
                      <a:pt x="197" y="455"/>
                    </a:cubicBezTo>
                    <a:cubicBezTo>
                      <a:pt x="191" y="332"/>
                      <a:pt x="210" y="209"/>
                      <a:pt x="253" y="93"/>
                    </a:cubicBezTo>
                    <a:cubicBezTo>
                      <a:pt x="265" y="56"/>
                      <a:pt x="240" y="7"/>
                      <a:pt x="19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4"/>
              <p:cNvSpPr/>
              <p:nvPr/>
            </p:nvSpPr>
            <p:spPr>
              <a:xfrm>
                <a:off x="5218150" y="4017250"/>
                <a:ext cx="47200" cy="32750"/>
              </a:xfrm>
              <a:custGeom>
                <a:rect b="b" l="l" r="r" t="t"/>
                <a:pathLst>
                  <a:path extrusionOk="0" h="1310" w="1888">
                    <a:moveTo>
                      <a:pt x="532" y="0"/>
                    </a:moveTo>
                    <a:cubicBezTo>
                      <a:pt x="468" y="0"/>
                      <a:pt x="404" y="8"/>
                      <a:pt x="345" y="30"/>
                    </a:cubicBezTo>
                    <a:cubicBezTo>
                      <a:pt x="203" y="86"/>
                      <a:pt x="99" y="209"/>
                      <a:pt x="62" y="356"/>
                    </a:cubicBezTo>
                    <a:cubicBezTo>
                      <a:pt x="0" y="639"/>
                      <a:pt x="111" y="928"/>
                      <a:pt x="338" y="1094"/>
                    </a:cubicBezTo>
                    <a:cubicBezTo>
                      <a:pt x="531" y="1236"/>
                      <a:pt x="765" y="1310"/>
                      <a:pt x="1002" y="1310"/>
                    </a:cubicBezTo>
                    <a:cubicBezTo>
                      <a:pt x="1082" y="1310"/>
                      <a:pt x="1163" y="1301"/>
                      <a:pt x="1242" y="1284"/>
                    </a:cubicBezTo>
                    <a:cubicBezTo>
                      <a:pt x="1549" y="1204"/>
                      <a:pt x="1795" y="989"/>
                      <a:pt x="1857" y="731"/>
                    </a:cubicBezTo>
                    <a:cubicBezTo>
                      <a:pt x="1887" y="627"/>
                      <a:pt x="1875" y="516"/>
                      <a:pt x="1832" y="424"/>
                    </a:cubicBezTo>
                    <a:cubicBezTo>
                      <a:pt x="1758" y="295"/>
                      <a:pt x="1605" y="203"/>
                      <a:pt x="1439" y="153"/>
                    </a:cubicBezTo>
                    <a:cubicBezTo>
                      <a:pt x="1273" y="117"/>
                      <a:pt x="1107" y="80"/>
                      <a:pt x="941" y="61"/>
                    </a:cubicBezTo>
                    <a:cubicBezTo>
                      <a:pt x="808" y="36"/>
                      <a:pt x="667" y="0"/>
                      <a:pt x="5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4"/>
              <p:cNvSpPr/>
              <p:nvPr/>
            </p:nvSpPr>
            <p:spPr>
              <a:xfrm>
                <a:off x="5214600" y="3595400"/>
                <a:ext cx="203950" cy="107425"/>
              </a:xfrm>
              <a:custGeom>
                <a:rect b="b" l="l" r="r" t="t"/>
                <a:pathLst>
                  <a:path extrusionOk="0" h="4297" w="8158">
                    <a:moveTo>
                      <a:pt x="1562" y="1"/>
                    </a:moveTo>
                    <a:cubicBezTo>
                      <a:pt x="1311" y="1"/>
                      <a:pt x="1065" y="35"/>
                      <a:pt x="837" y="130"/>
                    </a:cubicBezTo>
                    <a:cubicBezTo>
                      <a:pt x="345" y="339"/>
                      <a:pt x="1" y="948"/>
                      <a:pt x="284" y="1378"/>
                    </a:cubicBezTo>
                    <a:cubicBezTo>
                      <a:pt x="462" y="1654"/>
                      <a:pt x="812" y="1765"/>
                      <a:pt x="1083" y="1962"/>
                    </a:cubicBezTo>
                    <a:cubicBezTo>
                      <a:pt x="1507" y="2269"/>
                      <a:pt x="1728" y="2761"/>
                      <a:pt x="1974" y="3210"/>
                    </a:cubicBezTo>
                    <a:cubicBezTo>
                      <a:pt x="2220" y="3664"/>
                      <a:pt x="2552" y="4132"/>
                      <a:pt x="3068" y="4267"/>
                    </a:cubicBezTo>
                    <a:cubicBezTo>
                      <a:pt x="3141" y="4287"/>
                      <a:pt x="3218" y="4297"/>
                      <a:pt x="3295" y="4297"/>
                    </a:cubicBezTo>
                    <a:cubicBezTo>
                      <a:pt x="3616" y="4297"/>
                      <a:pt x="3941" y="4128"/>
                      <a:pt x="3990" y="3830"/>
                    </a:cubicBezTo>
                    <a:cubicBezTo>
                      <a:pt x="4058" y="3468"/>
                      <a:pt x="3701" y="3179"/>
                      <a:pt x="3431" y="2921"/>
                    </a:cubicBezTo>
                    <a:cubicBezTo>
                      <a:pt x="3093" y="2601"/>
                      <a:pt x="2841" y="2202"/>
                      <a:pt x="2687" y="1759"/>
                    </a:cubicBezTo>
                    <a:cubicBezTo>
                      <a:pt x="2656" y="1667"/>
                      <a:pt x="2632" y="1550"/>
                      <a:pt x="2712" y="1482"/>
                    </a:cubicBezTo>
                    <a:cubicBezTo>
                      <a:pt x="2740" y="1457"/>
                      <a:pt x="2772" y="1446"/>
                      <a:pt x="2806" y="1446"/>
                    </a:cubicBezTo>
                    <a:cubicBezTo>
                      <a:pt x="2913" y="1446"/>
                      <a:pt x="3035" y="1552"/>
                      <a:pt x="3105" y="1654"/>
                    </a:cubicBezTo>
                    <a:cubicBezTo>
                      <a:pt x="3393" y="2077"/>
                      <a:pt x="3730" y="2964"/>
                      <a:pt x="4085" y="2964"/>
                    </a:cubicBezTo>
                    <a:cubicBezTo>
                      <a:pt x="4086" y="2964"/>
                      <a:pt x="4087" y="2964"/>
                      <a:pt x="4089" y="2964"/>
                    </a:cubicBezTo>
                    <a:cubicBezTo>
                      <a:pt x="4451" y="2958"/>
                      <a:pt x="4765" y="2079"/>
                      <a:pt x="5060" y="1654"/>
                    </a:cubicBezTo>
                    <a:cubicBezTo>
                      <a:pt x="5130" y="1552"/>
                      <a:pt x="5249" y="1446"/>
                      <a:pt x="5356" y="1446"/>
                    </a:cubicBezTo>
                    <a:cubicBezTo>
                      <a:pt x="5390" y="1446"/>
                      <a:pt x="5423" y="1457"/>
                      <a:pt x="5453" y="1482"/>
                    </a:cubicBezTo>
                    <a:cubicBezTo>
                      <a:pt x="5527" y="1550"/>
                      <a:pt x="5508" y="1667"/>
                      <a:pt x="5472" y="1759"/>
                    </a:cubicBezTo>
                    <a:cubicBezTo>
                      <a:pt x="5318" y="2202"/>
                      <a:pt x="5066" y="2601"/>
                      <a:pt x="4728" y="2921"/>
                    </a:cubicBezTo>
                    <a:cubicBezTo>
                      <a:pt x="4457" y="3185"/>
                      <a:pt x="4107" y="3468"/>
                      <a:pt x="4168" y="3830"/>
                    </a:cubicBezTo>
                    <a:cubicBezTo>
                      <a:pt x="4218" y="4124"/>
                      <a:pt x="4549" y="4296"/>
                      <a:pt x="4873" y="4296"/>
                    </a:cubicBezTo>
                    <a:cubicBezTo>
                      <a:pt x="4949" y="4296"/>
                      <a:pt x="5025" y="4287"/>
                      <a:pt x="5097" y="4267"/>
                    </a:cubicBezTo>
                    <a:cubicBezTo>
                      <a:pt x="5607" y="4132"/>
                      <a:pt x="5939" y="3664"/>
                      <a:pt x="6191" y="3210"/>
                    </a:cubicBezTo>
                    <a:cubicBezTo>
                      <a:pt x="6437" y="2761"/>
                      <a:pt x="6652" y="2263"/>
                      <a:pt x="7082" y="1962"/>
                    </a:cubicBezTo>
                    <a:cubicBezTo>
                      <a:pt x="7352" y="1765"/>
                      <a:pt x="7697" y="1654"/>
                      <a:pt x="7875" y="1378"/>
                    </a:cubicBezTo>
                    <a:cubicBezTo>
                      <a:pt x="8158" y="948"/>
                      <a:pt x="7813" y="339"/>
                      <a:pt x="7328" y="130"/>
                    </a:cubicBezTo>
                    <a:cubicBezTo>
                      <a:pt x="7097" y="35"/>
                      <a:pt x="6850" y="1"/>
                      <a:pt x="6598" y="1"/>
                    </a:cubicBezTo>
                    <a:cubicBezTo>
                      <a:pt x="6315" y="1"/>
                      <a:pt x="6025" y="44"/>
                      <a:pt x="5748" y="93"/>
                    </a:cubicBezTo>
                    <a:cubicBezTo>
                      <a:pt x="5189" y="185"/>
                      <a:pt x="4636" y="290"/>
                      <a:pt x="4082" y="401"/>
                    </a:cubicBezTo>
                    <a:cubicBezTo>
                      <a:pt x="3523" y="290"/>
                      <a:pt x="2970" y="185"/>
                      <a:pt x="2417" y="93"/>
                    </a:cubicBezTo>
                    <a:cubicBezTo>
                      <a:pt x="2136" y="44"/>
                      <a:pt x="1845" y="1"/>
                      <a:pt x="156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4"/>
              <p:cNvSpPr/>
              <p:nvPr/>
            </p:nvSpPr>
            <p:spPr>
              <a:xfrm>
                <a:off x="5147300" y="3277175"/>
                <a:ext cx="57200" cy="177000"/>
              </a:xfrm>
              <a:custGeom>
                <a:rect b="b" l="l" r="r" t="t"/>
                <a:pathLst>
                  <a:path extrusionOk="0" h="7080" w="2288">
                    <a:moveTo>
                      <a:pt x="1357" y="1"/>
                    </a:moveTo>
                    <a:cubicBezTo>
                      <a:pt x="1056" y="1"/>
                      <a:pt x="778" y="99"/>
                      <a:pt x="769" y="320"/>
                    </a:cubicBezTo>
                    <a:cubicBezTo>
                      <a:pt x="744" y="762"/>
                      <a:pt x="886" y="2176"/>
                      <a:pt x="861" y="3135"/>
                    </a:cubicBezTo>
                    <a:cubicBezTo>
                      <a:pt x="843" y="4100"/>
                      <a:pt x="480" y="5514"/>
                      <a:pt x="394" y="5919"/>
                    </a:cubicBezTo>
                    <a:cubicBezTo>
                      <a:pt x="308" y="6319"/>
                      <a:pt x="1" y="6583"/>
                      <a:pt x="50" y="6835"/>
                    </a:cubicBezTo>
                    <a:cubicBezTo>
                      <a:pt x="75" y="6978"/>
                      <a:pt x="453" y="7079"/>
                      <a:pt x="793" y="7079"/>
                    </a:cubicBezTo>
                    <a:cubicBezTo>
                      <a:pt x="1039" y="7079"/>
                      <a:pt x="1265" y="7026"/>
                      <a:pt x="1322" y="6897"/>
                    </a:cubicBezTo>
                    <a:cubicBezTo>
                      <a:pt x="1451" y="6589"/>
                      <a:pt x="1199" y="5766"/>
                      <a:pt x="1193" y="5249"/>
                    </a:cubicBezTo>
                    <a:cubicBezTo>
                      <a:pt x="1193" y="4733"/>
                      <a:pt x="1685" y="1660"/>
                      <a:pt x="1857" y="1395"/>
                    </a:cubicBezTo>
                    <a:cubicBezTo>
                      <a:pt x="1986" y="1199"/>
                      <a:pt x="2287" y="621"/>
                      <a:pt x="2091" y="277"/>
                    </a:cubicBezTo>
                    <a:cubicBezTo>
                      <a:pt x="1989" y="101"/>
                      <a:pt x="1661" y="1"/>
                      <a:pt x="135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4"/>
              <p:cNvSpPr/>
              <p:nvPr/>
            </p:nvSpPr>
            <p:spPr>
              <a:xfrm>
                <a:off x="5122100" y="3459325"/>
                <a:ext cx="59350" cy="189300"/>
              </a:xfrm>
              <a:custGeom>
                <a:rect b="b" l="l" r="r" t="t"/>
                <a:pathLst>
                  <a:path extrusionOk="0" h="7572" w="2374">
                    <a:moveTo>
                      <a:pt x="1433" y="749"/>
                    </a:moveTo>
                    <a:cubicBezTo>
                      <a:pt x="1568" y="749"/>
                      <a:pt x="1728" y="875"/>
                      <a:pt x="1716" y="1006"/>
                    </a:cubicBezTo>
                    <a:cubicBezTo>
                      <a:pt x="1697" y="1203"/>
                      <a:pt x="929" y="3791"/>
                      <a:pt x="849" y="4682"/>
                    </a:cubicBezTo>
                    <a:lnTo>
                      <a:pt x="843" y="4682"/>
                    </a:lnTo>
                    <a:cubicBezTo>
                      <a:pt x="843" y="4682"/>
                      <a:pt x="990" y="1578"/>
                      <a:pt x="1273" y="859"/>
                    </a:cubicBezTo>
                    <a:cubicBezTo>
                      <a:pt x="1304" y="781"/>
                      <a:pt x="1365" y="749"/>
                      <a:pt x="1433" y="749"/>
                    </a:cubicBezTo>
                    <a:close/>
                    <a:moveTo>
                      <a:pt x="1236" y="0"/>
                    </a:moveTo>
                    <a:cubicBezTo>
                      <a:pt x="1064" y="0"/>
                      <a:pt x="934" y="43"/>
                      <a:pt x="904" y="121"/>
                    </a:cubicBezTo>
                    <a:cubicBezTo>
                      <a:pt x="585" y="889"/>
                      <a:pt x="1" y="7220"/>
                      <a:pt x="68" y="7442"/>
                    </a:cubicBezTo>
                    <a:cubicBezTo>
                      <a:pt x="98" y="7533"/>
                      <a:pt x="197" y="7572"/>
                      <a:pt x="313" y="7572"/>
                    </a:cubicBezTo>
                    <a:cubicBezTo>
                      <a:pt x="485" y="7572"/>
                      <a:pt x="693" y="7487"/>
                      <a:pt x="763" y="7362"/>
                    </a:cubicBezTo>
                    <a:cubicBezTo>
                      <a:pt x="880" y="7153"/>
                      <a:pt x="1291" y="5100"/>
                      <a:pt x="1580" y="3588"/>
                    </a:cubicBezTo>
                    <a:cubicBezTo>
                      <a:pt x="1869" y="2076"/>
                      <a:pt x="2373" y="551"/>
                      <a:pt x="2072" y="299"/>
                    </a:cubicBezTo>
                    <a:cubicBezTo>
                      <a:pt x="1824" y="91"/>
                      <a:pt x="1486" y="0"/>
                      <a:pt x="123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64"/>
              <p:cNvSpPr/>
              <p:nvPr/>
            </p:nvSpPr>
            <p:spPr>
              <a:xfrm>
                <a:off x="5133025" y="3652625"/>
                <a:ext cx="16450" cy="38000"/>
              </a:xfrm>
              <a:custGeom>
                <a:rect b="b" l="l" r="r" t="t"/>
                <a:pathLst>
                  <a:path extrusionOk="0" h="1520" w="658">
                    <a:moveTo>
                      <a:pt x="218" y="0"/>
                    </a:moveTo>
                    <a:cubicBezTo>
                      <a:pt x="147" y="0"/>
                      <a:pt x="80" y="42"/>
                      <a:pt x="49" y="109"/>
                    </a:cubicBezTo>
                    <a:cubicBezTo>
                      <a:pt x="12" y="189"/>
                      <a:pt x="0" y="275"/>
                      <a:pt x="18" y="367"/>
                    </a:cubicBezTo>
                    <a:cubicBezTo>
                      <a:pt x="37" y="570"/>
                      <a:pt x="117" y="767"/>
                      <a:pt x="117" y="970"/>
                    </a:cubicBezTo>
                    <a:cubicBezTo>
                      <a:pt x="117" y="1056"/>
                      <a:pt x="98" y="1142"/>
                      <a:pt x="98" y="1228"/>
                    </a:cubicBezTo>
                    <a:cubicBezTo>
                      <a:pt x="98" y="1314"/>
                      <a:pt x="129" y="1394"/>
                      <a:pt x="184" y="1455"/>
                    </a:cubicBezTo>
                    <a:cubicBezTo>
                      <a:pt x="233" y="1498"/>
                      <a:pt x="292" y="1519"/>
                      <a:pt x="350" y="1519"/>
                    </a:cubicBezTo>
                    <a:cubicBezTo>
                      <a:pt x="411" y="1519"/>
                      <a:pt x="473" y="1496"/>
                      <a:pt x="523" y="1449"/>
                    </a:cubicBezTo>
                    <a:cubicBezTo>
                      <a:pt x="609" y="1363"/>
                      <a:pt x="658" y="1234"/>
                      <a:pt x="652" y="1111"/>
                    </a:cubicBezTo>
                    <a:cubicBezTo>
                      <a:pt x="645" y="982"/>
                      <a:pt x="621" y="853"/>
                      <a:pt x="578" y="736"/>
                    </a:cubicBezTo>
                    <a:cubicBezTo>
                      <a:pt x="523" y="564"/>
                      <a:pt x="473" y="398"/>
                      <a:pt x="424" y="232"/>
                    </a:cubicBezTo>
                    <a:cubicBezTo>
                      <a:pt x="393" y="140"/>
                      <a:pt x="350" y="29"/>
                      <a:pt x="258" y="5"/>
                    </a:cubicBezTo>
                    <a:cubicBezTo>
                      <a:pt x="245" y="2"/>
                      <a:pt x="232" y="0"/>
                      <a:pt x="2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4"/>
              <p:cNvSpPr/>
              <p:nvPr/>
            </p:nvSpPr>
            <p:spPr>
              <a:xfrm>
                <a:off x="5138400" y="3692475"/>
                <a:ext cx="9850" cy="15900"/>
              </a:xfrm>
              <a:custGeom>
                <a:rect b="b" l="l" r="r" t="t"/>
                <a:pathLst>
                  <a:path extrusionOk="0" h="636" w="394">
                    <a:moveTo>
                      <a:pt x="213" y="0"/>
                    </a:moveTo>
                    <a:cubicBezTo>
                      <a:pt x="197" y="0"/>
                      <a:pt x="181" y="3"/>
                      <a:pt x="166" y="9"/>
                    </a:cubicBezTo>
                    <a:cubicBezTo>
                      <a:pt x="111" y="21"/>
                      <a:pt x="68" y="46"/>
                      <a:pt x="25" y="83"/>
                    </a:cubicBezTo>
                    <a:cubicBezTo>
                      <a:pt x="0" y="267"/>
                      <a:pt x="92" y="587"/>
                      <a:pt x="258" y="636"/>
                    </a:cubicBezTo>
                    <a:cubicBezTo>
                      <a:pt x="357" y="501"/>
                      <a:pt x="394" y="322"/>
                      <a:pt x="363" y="156"/>
                    </a:cubicBezTo>
                    <a:cubicBezTo>
                      <a:pt x="363" y="113"/>
                      <a:pt x="338" y="70"/>
                      <a:pt x="314" y="40"/>
                    </a:cubicBezTo>
                    <a:cubicBezTo>
                      <a:pt x="284" y="14"/>
                      <a:pt x="248" y="0"/>
                      <a:pt x="2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4"/>
              <p:cNvSpPr/>
              <p:nvPr/>
            </p:nvSpPr>
            <p:spPr>
              <a:xfrm>
                <a:off x="5142075" y="3714950"/>
                <a:ext cx="5875" cy="10650"/>
              </a:xfrm>
              <a:custGeom>
                <a:rect b="b" l="l" r="r" t="t"/>
                <a:pathLst>
                  <a:path extrusionOk="0" h="426" w="235">
                    <a:moveTo>
                      <a:pt x="96" y="0"/>
                    </a:moveTo>
                    <a:cubicBezTo>
                      <a:pt x="68" y="0"/>
                      <a:pt x="40" y="11"/>
                      <a:pt x="19" y="32"/>
                    </a:cubicBezTo>
                    <a:cubicBezTo>
                      <a:pt x="1" y="142"/>
                      <a:pt x="7" y="259"/>
                      <a:pt x="44" y="364"/>
                    </a:cubicBezTo>
                    <a:cubicBezTo>
                      <a:pt x="50" y="395"/>
                      <a:pt x="81" y="425"/>
                      <a:pt x="99" y="425"/>
                    </a:cubicBezTo>
                    <a:cubicBezTo>
                      <a:pt x="118" y="425"/>
                      <a:pt x="136" y="401"/>
                      <a:pt x="142" y="382"/>
                    </a:cubicBezTo>
                    <a:cubicBezTo>
                      <a:pt x="179" y="333"/>
                      <a:pt x="204" y="272"/>
                      <a:pt x="216" y="210"/>
                    </a:cubicBezTo>
                    <a:cubicBezTo>
                      <a:pt x="234" y="149"/>
                      <a:pt x="222" y="87"/>
                      <a:pt x="179" y="38"/>
                    </a:cubicBezTo>
                    <a:cubicBezTo>
                      <a:pt x="157" y="13"/>
                      <a:pt x="126" y="0"/>
                      <a:pt x="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4"/>
              <p:cNvSpPr/>
              <p:nvPr/>
            </p:nvSpPr>
            <p:spPr>
              <a:xfrm>
                <a:off x="5114425" y="3654700"/>
                <a:ext cx="14475" cy="37975"/>
              </a:xfrm>
              <a:custGeom>
                <a:rect b="b" l="l" r="r" t="t"/>
                <a:pathLst>
                  <a:path extrusionOk="0" h="1519" w="579">
                    <a:moveTo>
                      <a:pt x="370" y="1"/>
                    </a:moveTo>
                    <a:cubicBezTo>
                      <a:pt x="366" y="1"/>
                      <a:pt x="361" y="1"/>
                      <a:pt x="357" y="2"/>
                    </a:cubicBezTo>
                    <a:cubicBezTo>
                      <a:pt x="258" y="14"/>
                      <a:pt x="209" y="118"/>
                      <a:pt x="179" y="211"/>
                    </a:cubicBezTo>
                    <a:cubicBezTo>
                      <a:pt x="93" y="493"/>
                      <a:pt x="37" y="788"/>
                      <a:pt x="13" y="1083"/>
                    </a:cubicBezTo>
                    <a:cubicBezTo>
                      <a:pt x="0" y="1163"/>
                      <a:pt x="0" y="1249"/>
                      <a:pt x="19" y="1335"/>
                    </a:cubicBezTo>
                    <a:cubicBezTo>
                      <a:pt x="36" y="1454"/>
                      <a:pt x="131" y="1518"/>
                      <a:pt x="227" y="1518"/>
                    </a:cubicBezTo>
                    <a:cubicBezTo>
                      <a:pt x="304" y="1518"/>
                      <a:pt x="382" y="1476"/>
                      <a:pt x="418" y="1385"/>
                    </a:cubicBezTo>
                    <a:cubicBezTo>
                      <a:pt x="467" y="1299"/>
                      <a:pt x="492" y="1200"/>
                      <a:pt x="504" y="1102"/>
                    </a:cubicBezTo>
                    <a:cubicBezTo>
                      <a:pt x="554" y="831"/>
                      <a:pt x="578" y="561"/>
                      <a:pt x="566" y="284"/>
                    </a:cubicBezTo>
                    <a:cubicBezTo>
                      <a:pt x="560" y="217"/>
                      <a:pt x="547" y="149"/>
                      <a:pt x="517" y="94"/>
                    </a:cubicBezTo>
                    <a:cubicBezTo>
                      <a:pt x="488" y="37"/>
                      <a:pt x="428" y="1"/>
                      <a:pt x="3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4"/>
              <p:cNvSpPr/>
              <p:nvPr/>
            </p:nvSpPr>
            <p:spPr>
              <a:xfrm>
                <a:off x="5110575" y="3696375"/>
                <a:ext cx="12025" cy="27425"/>
              </a:xfrm>
              <a:custGeom>
                <a:rect b="b" l="l" r="r" t="t"/>
                <a:pathLst>
                  <a:path extrusionOk="0" h="1097" w="481">
                    <a:moveTo>
                      <a:pt x="253" y="0"/>
                    </a:moveTo>
                    <a:cubicBezTo>
                      <a:pt x="191" y="0"/>
                      <a:pt x="136" y="31"/>
                      <a:pt x="105" y="86"/>
                    </a:cubicBezTo>
                    <a:cubicBezTo>
                      <a:pt x="74" y="136"/>
                      <a:pt x="56" y="197"/>
                      <a:pt x="56" y="259"/>
                    </a:cubicBezTo>
                    <a:cubicBezTo>
                      <a:pt x="44" y="369"/>
                      <a:pt x="62" y="480"/>
                      <a:pt x="44" y="590"/>
                    </a:cubicBezTo>
                    <a:cubicBezTo>
                      <a:pt x="25" y="683"/>
                      <a:pt x="13" y="781"/>
                      <a:pt x="7" y="873"/>
                    </a:cubicBezTo>
                    <a:cubicBezTo>
                      <a:pt x="1" y="972"/>
                      <a:pt x="56" y="1058"/>
                      <a:pt x="142" y="1094"/>
                    </a:cubicBezTo>
                    <a:cubicBezTo>
                      <a:pt x="153" y="1096"/>
                      <a:pt x="164" y="1097"/>
                      <a:pt x="174" y="1097"/>
                    </a:cubicBezTo>
                    <a:cubicBezTo>
                      <a:pt x="248" y="1097"/>
                      <a:pt x="313" y="1061"/>
                      <a:pt x="345" y="996"/>
                    </a:cubicBezTo>
                    <a:cubicBezTo>
                      <a:pt x="382" y="922"/>
                      <a:pt x="406" y="849"/>
                      <a:pt x="419" y="769"/>
                    </a:cubicBezTo>
                    <a:cubicBezTo>
                      <a:pt x="449" y="578"/>
                      <a:pt x="480" y="381"/>
                      <a:pt x="431" y="203"/>
                    </a:cubicBezTo>
                    <a:cubicBezTo>
                      <a:pt x="406" y="105"/>
                      <a:pt x="345" y="7"/>
                      <a:pt x="2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4"/>
              <p:cNvSpPr/>
              <p:nvPr/>
            </p:nvSpPr>
            <p:spPr>
              <a:xfrm>
                <a:off x="5116275" y="3726575"/>
                <a:ext cx="12150" cy="19075"/>
              </a:xfrm>
              <a:custGeom>
                <a:rect b="b" l="l" r="r" t="t"/>
                <a:pathLst>
                  <a:path extrusionOk="0" h="763" w="486">
                    <a:moveTo>
                      <a:pt x="120" y="0"/>
                    </a:moveTo>
                    <a:cubicBezTo>
                      <a:pt x="65" y="0"/>
                      <a:pt x="12" y="60"/>
                      <a:pt x="6" y="120"/>
                    </a:cubicBezTo>
                    <a:cubicBezTo>
                      <a:pt x="0" y="188"/>
                      <a:pt x="25" y="255"/>
                      <a:pt x="74" y="311"/>
                    </a:cubicBezTo>
                    <a:cubicBezTo>
                      <a:pt x="117" y="360"/>
                      <a:pt x="154" y="421"/>
                      <a:pt x="191" y="483"/>
                    </a:cubicBezTo>
                    <a:cubicBezTo>
                      <a:pt x="221" y="544"/>
                      <a:pt x="227" y="624"/>
                      <a:pt x="271" y="686"/>
                    </a:cubicBezTo>
                    <a:cubicBezTo>
                      <a:pt x="296" y="728"/>
                      <a:pt x="346" y="762"/>
                      <a:pt x="392" y="762"/>
                    </a:cubicBezTo>
                    <a:cubicBezTo>
                      <a:pt x="412" y="762"/>
                      <a:pt x="432" y="756"/>
                      <a:pt x="449" y="741"/>
                    </a:cubicBezTo>
                    <a:cubicBezTo>
                      <a:pt x="473" y="710"/>
                      <a:pt x="486" y="667"/>
                      <a:pt x="473" y="624"/>
                    </a:cubicBezTo>
                    <a:cubicBezTo>
                      <a:pt x="461" y="587"/>
                      <a:pt x="443" y="550"/>
                      <a:pt x="424" y="513"/>
                    </a:cubicBezTo>
                    <a:cubicBezTo>
                      <a:pt x="357" y="397"/>
                      <a:pt x="295" y="274"/>
                      <a:pt x="252" y="145"/>
                    </a:cubicBezTo>
                    <a:cubicBezTo>
                      <a:pt x="227" y="89"/>
                      <a:pt x="203" y="16"/>
                      <a:pt x="141" y="3"/>
                    </a:cubicBezTo>
                    <a:cubicBezTo>
                      <a:pt x="134" y="1"/>
                      <a:pt x="127" y="0"/>
                      <a:pt x="1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4"/>
              <p:cNvSpPr/>
              <p:nvPr/>
            </p:nvSpPr>
            <p:spPr>
              <a:xfrm>
                <a:off x="5128550" y="3745675"/>
                <a:ext cx="7550" cy="13725"/>
              </a:xfrm>
              <a:custGeom>
                <a:rect b="b" l="l" r="r" t="t"/>
                <a:pathLst>
                  <a:path extrusionOk="0" h="549" w="302">
                    <a:moveTo>
                      <a:pt x="102" y="0"/>
                    </a:moveTo>
                    <a:cubicBezTo>
                      <a:pt x="97" y="0"/>
                      <a:pt x="92" y="1"/>
                      <a:pt x="87" y="1"/>
                    </a:cubicBezTo>
                    <a:cubicBezTo>
                      <a:pt x="1" y="198"/>
                      <a:pt x="99" y="487"/>
                      <a:pt x="271" y="549"/>
                    </a:cubicBezTo>
                    <a:cubicBezTo>
                      <a:pt x="296" y="432"/>
                      <a:pt x="302" y="321"/>
                      <a:pt x="284" y="204"/>
                    </a:cubicBezTo>
                    <a:cubicBezTo>
                      <a:pt x="260" y="100"/>
                      <a:pt x="188" y="0"/>
                      <a:pt x="1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4"/>
              <p:cNvSpPr/>
              <p:nvPr/>
            </p:nvSpPr>
            <p:spPr>
              <a:xfrm>
                <a:off x="5222800" y="3273175"/>
                <a:ext cx="93725" cy="201525"/>
              </a:xfrm>
              <a:custGeom>
                <a:rect b="b" l="l" r="r" t="t"/>
                <a:pathLst>
                  <a:path extrusionOk="0" h="8061" w="3749">
                    <a:moveTo>
                      <a:pt x="3127" y="0"/>
                    </a:moveTo>
                    <a:lnTo>
                      <a:pt x="3127" y="0"/>
                    </a:lnTo>
                    <a:cubicBezTo>
                      <a:pt x="3127" y="0"/>
                      <a:pt x="3201" y="4543"/>
                      <a:pt x="3127" y="4610"/>
                    </a:cubicBezTo>
                    <a:cubicBezTo>
                      <a:pt x="3048" y="4684"/>
                      <a:pt x="2654" y="4936"/>
                      <a:pt x="2150" y="5772"/>
                    </a:cubicBezTo>
                    <a:cubicBezTo>
                      <a:pt x="1665" y="6571"/>
                      <a:pt x="1492" y="7395"/>
                      <a:pt x="1210" y="7450"/>
                    </a:cubicBezTo>
                    <a:cubicBezTo>
                      <a:pt x="1200" y="7452"/>
                      <a:pt x="1190" y="7453"/>
                      <a:pt x="1180" y="7453"/>
                    </a:cubicBezTo>
                    <a:cubicBezTo>
                      <a:pt x="907" y="7453"/>
                      <a:pt x="313" y="6850"/>
                      <a:pt x="134" y="6850"/>
                    </a:cubicBezTo>
                    <a:cubicBezTo>
                      <a:pt x="114" y="6850"/>
                      <a:pt x="100" y="6857"/>
                      <a:pt x="91" y="6872"/>
                    </a:cubicBezTo>
                    <a:cubicBezTo>
                      <a:pt x="1" y="7029"/>
                      <a:pt x="669" y="8060"/>
                      <a:pt x="1215" y="8060"/>
                    </a:cubicBezTo>
                    <a:cubicBezTo>
                      <a:pt x="1228" y="8060"/>
                      <a:pt x="1240" y="8060"/>
                      <a:pt x="1253" y="8059"/>
                    </a:cubicBezTo>
                    <a:cubicBezTo>
                      <a:pt x="1806" y="8009"/>
                      <a:pt x="2150" y="7026"/>
                      <a:pt x="2451" y="6252"/>
                    </a:cubicBezTo>
                    <a:cubicBezTo>
                      <a:pt x="2753" y="5483"/>
                      <a:pt x="3748" y="5065"/>
                      <a:pt x="3748" y="5065"/>
                    </a:cubicBezTo>
                    <a:lnTo>
                      <a:pt x="3748" y="25"/>
                    </a:lnTo>
                    <a:cubicBezTo>
                      <a:pt x="3429" y="25"/>
                      <a:pt x="3128" y="0"/>
                      <a:pt x="31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4"/>
              <p:cNvSpPr/>
              <p:nvPr/>
            </p:nvSpPr>
            <p:spPr>
              <a:xfrm>
                <a:off x="5228100" y="3274500"/>
                <a:ext cx="76125" cy="17600"/>
              </a:xfrm>
              <a:custGeom>
                <a:rect b="b" l="l" r="r" t="t"/>
                <a:pathLst>
                  <a:path extrusionOk="0" h="704" w="3045">
                    <a:moveTo>
                      <a:pt x="502" y="0"/>
                    </a:moveTo>
                    <a:cubicBezTo>
                      <a:pt x="143" y="0"/>
                      <a:pt x="0" y="171"/>
                      <a:pt x="76" y="292"/>
                    </a:cubicBezTo>
                    <a:cubicBezTo>
                      <a:pt x="155" y="413"/>
                      <a:pt x="1637" y="703"/>
                      <a:pt x="2617" y="703"/>
                    </a:cubicBezTo>
                    <a:cubicBezTo>
                      <a:pt x="2775" y="703"/>
                      <a:pt x="2921" y="696"/>
                      <a:pt x="3045" y="679"/>
                    </a:cubicBezTo>
                    <a:lnTo>
                      <a:pt x="3002" y="230"/>
                    </a:lnTo>
                    <a:cubicBezTo>
                      <a:pt x="3002" y="230"/>
                      <a:pt x="1317" y="126"/>
                      <a:pt x="770" y="27"/>
                    </a:cubicBezTo>
                    <a:cubicBezTo>
                      <a:pt x="670" y="8"/>
                      <a:pt x="581" y="0"/>
                      <a:pt x="5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64"/>
              <p:cNvSpPr/>
              <p:nvPr/>
            </p:nvSpPr>
            <p:spPr>
              <a:xfrm>
                <a:off x="5277625" y="3243725"/>
                <a:ext cx="34750" cy="10350"/>
              </a:xfrm>
              <a:custGeom>
                <a:rect b="b" l="l" r="r" t="t"/>
                <a:pathLst>
                  <a:path extrusionOk="0" h="414" w="1390">
                    <a:moveTo>
                      <a:pt x="246" y="1"/>
                    </a:moveTo>
                    <a:cubicBezTo>
                      <a:pt x="64" y="1"/>
                      <a:pt x="1" y="127"/>
                      <a:pt x="43" y="207"/>
                    </a:cubicBezTo>
                    <a:cubicBezTo>
                      <a:pt x="82" y="284"/>
                      <a:pt x="642" y="413"/>
                      <a:pt x="1073" y="413"/>
                    </a:cubicBezTo>
                    <a:cubicBezTo>
                      <a:pt x="1193" y="413"/>
                      <a:pt x="1303" y="403"/>
                      <a:pt x="1389" y="379"/>
                    </a:cubicBezTo>
                    <a:lnTo>
                      <a:pt x="1340" y="72"/>
                    </a:lnTo>
                    <a:cubicBezTo>
                      <a:pt x="1340" y="72"/>
                      <a:pt x="590" y="60"/>
                      <a:pt x="338" y="10"/>
                    </a:cubicBezTo>
                    <a:cubicBezTo>
                      <a:pt x="305" y="4"/>
                      <a:pt x="274" y="1"/>
                      <a:pt x="24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64"/>
              <p:cNvSpPr/>
              <p:nvPr/>
            </p:nvSpPr>
            <p:spPr>
              <a:xfrm>
                <a:off x="5289300" y="3228050"/>
                <a:ext cx="27075" cy="9525"/>
              </a:xfrm>
              <a:custGeom>
                <a:rect b="b" l="l" r="r" t="t"/>
                <a:pathLst>
                  <a:path extrusionOk="0" h="381" w="1083">
                    <a:moveTo>
                      <a:pt x="182" y="0"/>
                    </a:moveTo>
                    <a:cubicBezTo>
                      <a:pt x="45" y="0"/>
                      <a:pt x="0" y="115"/>
                      <a:pt x="37" y="189"/>
                    </a:cubicBezTo>
                    <a:cubicBezTo>
                      <a:pt x="67" y="253"/>
                      <a:pt x="525" y="381"/>
                      <a:pt x="863" y="381"/>
                    </a:cubicBezTo>
                    <a:cubicBezTo>
                      <a:pt x="946" y="381"/>
                      <a:pt x="1022" y="373"/>
                      <a:pt x="1082" y="355"/>
                    </a:cubicBezTo>
                    <a:lnTo>
                      <a:pt x="1039" y="78"/>
                    </a:lnTo>
                    <a:cubicBezTo>
                      <a:pt x="1039" y="78"/>
                      <a:pt x="455" y="60"/>
                      <a:pt x="258" y="10"/>
                    </a:cubicBezTo>
                    <a:cubicBezTo>
                      <a:pt x="231" y="3"/>
                      <a:pt x="205"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4"/>
              <p:cNvSpPr/>
              <p:nvPr/>
            </p:nvSpPr>
            <p:spPr>
              <a:xfrm>
                <a:off x="5289400" y="3427625"/>
                <a:ext cx="24975" cy="8775"/>
              </a:xfrm>
              <a:custGeom>
                <a:rect b="b" l="l" r="r" t="t"/>
                <a:pathLst>
                  <a:path extrusionOk="0" h="351" w="999">
                    <a:moveTo>
                      <a:pt x="166" y="0"/>
                    </a:moveTo>
                    <a:cubicBezTo>
                      <a:pt x="31" y="0"/>
                      <a:pt x="1" y="132"/>
                      <a:pt x="39" y="209"/>
                    </a:cubicBezTo>
                    <a:cubicBezTo>
                      <a:pt x="73" y="272"/>
                      <a:pt x="394" y="351"/>
                      <a:pt x="674" y="351"/>
                    </a:cubicBezTo>
                    <a:cubicBezTo>
                      <a:pt x="800" y="351"/>
                      <a:pt x="918" y="335"/>
                      <a:pt x="998" y="295"/>
                    </a:cubicBezTo>
                    <a:lnTo>
                      <a:pt x="931" y="12"/>
                    </a:lnTo>
                    <a:cubicBezTo>
                      <a:pt x="931" y="12"/>
                      <a:pt x="724" y="24"/>
                      <a:pt x="524" y="24"/>
                    </a:cubicBezTo>
                    <a:cubicBezTo>
                      <a:pt x="404" y="24"/>
                      <a:pt x="287" y="20"/>
                      <a:pt x="218" y="6"/>
                    </a:cubicBezTo>
                    <a:cubicBezTo>
                      <a:pt x="199" y="2"/>
                      <a:pt x="182" y="0"/>
                      <a:pt x="1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4"/>
              <p:cNvSpPr/>
              <p:nvPr/>
            </p:nvSpPr>
            <p:spPr>
              <a:xfrm>
                <a:off x="5289250" y="3446250"/>
                <a:ext cx="25125" cy="8800"/>
              </a:xfrm>
              <a:custGeom>
                <a:rect b="b" l="l" r="r" t="t"/>
                <a:pathLst>
                  <a:path extrusionOk="0" h="352" w="1005">
                    <a:moveTo>
                      <a:pt x="178" y="1"/>
                    </a:moveTo>
                    <a:cubicBezTo>
                      <a:pt x="32" y="1"/>
                      <a:pt x="1" y="135"/>
                      <a:pt x="45" y="214"/>
                    </a:cubicBezTo>
                    <a:cubicBezTo>
                      <a:pt x="75" y="274"/>
                      <a:pt x="404" y="352"/>
                      <a:pt x="688" y="352"/>
                    </a:cubicBezTo>
                    <a:cubicBezTo>
                      <a:pt x="811" y="352"/>
                      <a:pt x="926" y="337"/>
                      <a:pt x="1004" y="300"/>
                    </a:cubicBezTo>
                    <a:lnTo>
                      <a:pt x="937" y="11"/>
                    </a:lnTo>
                    <a:cubicBezTo>
                      <a:pt x="937" y="11"/>
                      <a:pt x="730" y="23"/>
                      <a:pt x="530" y="23"/>
                    </a:cubicBezTo>
                    <a:cubicBezTo>
                      <a:pt x="410" y="23"/>
                      <a:pt x="293" y="18"/>
                      <a:pt x="224" y="5"/>
                    </a:cubicBezTo>
                    <a:cubicBezTo>
                      <a:pt x="207" y="2"/>
                      <a:pt x="192" y="1"/>
                      <a:pt x="1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4"/>
              <p:cNvSpPr/>
              <p:nvPr/>
            </p:nvSpPr>
            <p:spPr>
              <a:xfrm>
                <a:off x="5289275" y="3464950"/>
                <a:ext cx="25100" cy="8775"/>
              </a:xfrm>
              <a:custGeom>
                <a:rect b="b" l="l" r="r" t="t"/>
                <a:pathLst>
                  <a:path extrusionOk="0" h="351" w="1004">
                    <a:moveTo>
                      <a:pt x="171" y="1"/>
                    </a:moveTo>
                    <a:cubicBezTo>
                      <a:pt x="35" y="1"/>
                      <a:pt x="0" y="132"/>
                      <a:pt x="44" y="209"/>
                    </a:cubicBezTo>
                    <a:cubicBezTo>
                      <a:pt x="74" y="269"/>
                      <a:pt x="402" y="350"/>
                      <a:pt x="686" y="350"/>
                    </a:cubicBezTo>
                    <a:cubicBezTo>
                      <a:pt x="809" y="350"/>
                      <a:pt x="925" y="335"/>
                      <a:pt x="1003" y="295"/>
                    </a:cubicBezTo>
                    <a:lnTo>
                      <a:pt x="929" y="13"/>
                    </a:lnTo>
                    <a:cubicBezTo>
                      <a:pt x="929" y="13"/>
                      <a:pt x="732" y="22"/>
                      <a:pt x="536" y="22"/>
                    </a:cubicBezTo>
                    <a:cubicBezTo>
                      <a:pt x="414" y="22"/>
                      <a:pt x="294" y="18"/>
                      <a:pt x="223" y="7"/>
                    </a:cubicBezTo>
                    <a:cubicBezTo>
                      <a:pt x="204" y="3"/>
                      <a:pt x="187" y="1"/>
                      <a:pt x="1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4"/>
              <p:cNvSpPr/>
              <p:nvPr/>
            </p:nvSpPr>
            <p:spPr>
              <a:xfrm>
                <a:off x="5289275" y="3483550"/>
                <a:ext cx="25100" cy="8750"/>
              </a:xfrm>
              <a:custGeom>
                <a:rect b="b" l="l" r="r" t="t"/>
                <a:pathLst>
                  <a:path extrusionOk="0" h="350" w="1004">
                    <a:moveTo>
                      <a:pt x="170" y="1"/>
                    </a:moveTo>
                    <a:cubicBezTo>
                      <a:pt x="30" y="1"/>
                      <a:pt x="0" y="132"/>
                      <a:pt x="44" y="209"/>
                    </a:cubicBezTo>
                    <a:cubicBezTo>
                      <a:pt x="74" y="269"/>
                      <a:pt x="402" y="350"/>
                      <a:pt x="686" y="350"/>
                    </a:cubicBezTo>
                    <a:cubicBezTo>
                      <a:pt x="809" y="350"/>
                      <a:pt x="925" y="334"/>
                      <a:pt x="1003" y="295"/>
                    </a:cubicBezTo>
                    <a:lnTo>
                      <a:pt x="929" y="12"/>
                    </a:lnTo>
                    <a:cubicBezTo>
                      <a:pt x="929" y="12"/>
                      <a:pt x="732" y="22"/>
                      <a:pt x="536" y="22"/>
                    </a:cubicBezTo>
                    <a:cubicBezTo>
                      <a:pt x="414" y="22"/>
                      <a:pt x="294" y="18"/>
                      <a:pt x="223" y="6"/>
                    </a:cubicBezTo>
                    <a:cubicBezTo>
                      <a:pt x="203" y="2"/>
                      <a:pt x="186" y="1"/>
                      <a:pt x="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4"/>
              <p:cNvSpPr/>
              <p:nvPr/>
            </p:nvSpPr>
            <p:spPr>
              <a:xfrm>
                <a:off x="5289275" y="3502150"/>
                <a:ext cx="25100" cy="8750"/>
              </a:xfrm>
              <a:custGeom>
                <a:rect b="b" l="l" r="r" t="t"/>
                <a:pathLst>
                  <a:path extrusionOk="0" h="350" w="1004">
                    <a:moveTo>
                      <a:pt x="170" y="0"/>
                    </a:moveTo>
                    <a:cubicBezTo>
                      <a:pt x="30" y="0"/>
                      <a:pt x="0" y="132"/>
                      <a:pt x="44" y="209"/>
                    </a:cubicBezTo>
                    <a:cubicBezTo>
                      <a:pt x="74" y="269"/>
                      <a:pt x="399" y="350"/>
                      <a:pt x="683" y="350"/>
                    </a:cubicBezTo>
                    <a:cubicBezTo>
                      <a:pt x="807" y="350"/>
                      <a:pt x="923" y="334"/>
                      <a:pt x="1003" y="295"/>
                    </a:cubicBezTo>
                    <a:lnTo>
                      <a:pt x="929" y="12"/>
                    </a:lnTo>
                    <a:cubicBezTo>
                      <a:pt x="929" y="12"/>
                      <a:pt x="723" y="24"/>
                      <a:pt x="525" y="24"/>
                    </a:cubicBezTo>
                    <a:cubicBezTo>
                      <a:pt x="406" y="24"/>
                      <a:pt x="289" y="20"/>
                      <a:pt x="223" y="6"/>
                    </a:cubicBezTo>
                    <a:cubicBezTo>
                      <a:pt x="203" y="2"/>
                      <a:pt x="186" y="0"/>
                      <a:pt x="1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64"/>
              <p:cNvSpPr/>
              <p:nvPr/>
            </p:nvSpPr>
            <p:spPr>
              <a:xfrm>
                <a:off x="5289250" y="3520775"/>
                <a:ext cx="25125" cy="8800"/>
              </a:xfrm>
              <a:custGeom>
                <a:rect b="b" l="l" r="r" t="t"/>
                <a:pathLst>
                  <a:path extrusionOk="0" h="352" w="1005">
                    <a:moveTo>
                      <a:pt x="178" y="1"/>
                    </a:moveTo>
                    <a:cubicBezTo>
                      <a:pt x="32" y="1"/>
                      <a:pt x="1" y="135"/>
                      <a:pt x="45" y="214"/>
                    </a:cubicBezTo>
                    <a:cubicBezTo>
                      <a:pt x="75" y="274"/>
                      <a:pt x="401" y="352"/>
                      <a:pt x="685" y="352"/>
                    </a:cubicBezTo>
                    <a:cubicBezTo>
                      <a:pt x="809" y="352"/>
                      <a:pt x="924" y="337"/>
                      <a:pt x="1004" y="300"/>
                    </a:cubicBezTo>
                    <a:lnTo>
                      <a:pt x="930" y="11"/>
                    </a:lnTo>
                    <a:cubicBezTo>
                      <a:pt x="930" y="11"/>
                      <a:pt x="724" y="23"/>
                      <a:pt x="526" y="23"/>
                    </a:cubicBezTo>
                    <a:cubicBezTo>
                      <a:pt x="407" y="23"/>
                      <a:pt x="290" y="19"/>
                      <a:pt x="224" y="5"/>
                    </a:cubicBezTo>
                    <a:cubicBezTo>
                      <a:pt x="207" y="2"/>
                      <a:pt x="192" y="1"/>
                      <a:pt x="1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64"/>
              <p:cNvSpPr/>
              <p:nvPr/>
            </p:nvSpPr>
            <p:spPr>
              <a:xfrm>
                <a:off x="5289275" y="3539500"/>
                <a:ext cx="25100" cy="8750"/>
              </a:xfrm>
              <a:custGeom>
                <a:rect b="b" l="l" r="r" t="t"/>
                <a:pathLst>
                  <a:path extrusionOk="0" h="350" w="1004">
                    <a:moveTo>
                      <a:pt x="170" y="0"/>
                    </a:moveTo>
                    <a:cubicBezTo>
                      <a:pt x="30" y="0"/>
                      <a:pt x="0" y="131"/>
                      <a:pt x="44" y="209"/>
                    </a:cubicBezTo>
                    <a:cubicBezTo>
                      <a:pt x="74" y="268"/>
                      <a:pt x="399" y="349"/>
                      <a:pt x="683" y="349"/>
                    </a:cubicBezTo>
                    <a:cubicBezTo>
                      <a:pt x="807" y="349"/>
                      <a:pt x="923" y="334"/>
                      <a:pt x="1003" y="295"/>
                    </a:cubicBezTo>
                    <a:lnTo>
                      <a:pt x="929" y="12"/>
                    </a:lnTo>
                    <a:cubicBezTo>
                      <a:pt x="929" y="12"/>
                      <a:pt x="729" y="21"/>
                      <a:pt x="534" y="21"/>
                    </a:cubicBezTo>
                    <a:cubicBezTo>
                      <a:pt x="412" y="21"/>
                      <a:pt x="291" y="18"/>
                      <a:pt x="223" y="6"/>
                    </a:cubicBezTo>
                    <a:cubicBezTo>
                      <a:pt x="203" y="2"/>
                      <a:pt x="186" y="0"/>
                      <a:pt x="1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4"/>
              <p:cNvSpPr/>
              <p:nvPr/>
            </p:nvSpPr>
            <p:spPr>
              <a:xfrm>
                <a:off x="5289250" y="3558125"/>
                <a:ext cx="24975" cy="8700"/>
              </a:xfrm>
              <a:custGeom>
                <a:rect b="b" l="l" r="r" t="t"/>
                <a:pathLst>
                  <a:path extrusionOk="0" h="348" w="999">
                    <a:moveTo>
                      <a:pt x="176" y="0"/>
                    </a:moveTo>
                    <a:cubicBezTo>
                      <a:pt x="32" y="0"/>
                      <a:pt x="0" y="129"/>
                      <a:pt x="39" y="207"/>
                    </a:cubicBezTo>
                    <a:cubicBezTo>
                      <a:pt x="73" y="267"/>
                      <a:pt x="400" y="348"/>
                      <a:pt x="682" y="348"/>
                    </a:cubicBezTo>
                    <a:cubicBezTo>
                      <a:pt x="805" y="348"/>
                      <a:pt x="920" y="333"/>
                      <a:pt x="998" y="293"/>
                    </a:cubicBezTo>
                    <a:lnTo>
                      <a:pt x="930" y="11"/>
                    </a:lnTo>
                    <a:cubicBezTo>
                      <a:pt x="930" y="11"/>
                      <a:pt x="730" y="20"/>
                      <a:pt x="535" y="20"/>
                    </a:cubicBezTo>
                    <a:cubicBezTo>
                      <a:pt x="413" y="20"/>
                      <a:pt x="292" y="16"/>
                      <a:pt x="224" y="4"/>
                    </a:cubicBezTo>
                    <a:cubicBezTo>
                      <a:pt x="207" y="2"/>
                      <a:pt x="191"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4"/>
              <p:cNvSpPr/>
              <p:nvPr/>
            </p:nvSpPr>
            <p:spPr>
              <a:xfrm>
                <a:off x="5289225" y="3576725"/>
                <a:ext cx="25000" cy="8800"/>
              </a:xfrm>
              <a:custGeom>
                <a:rect b="b" l="l" r="r" t="t"/>
                <a:pathLst>
                  <a:path extrusionOk="0" h="352" w="1000">
                    <a:moveTo>
                      <a:pt x="174" y="0"/>
                    </a:moveTo>
                    <a:cubicBezTo>
                      <a:pt x="33" y="0"/>
                      <a:pt x="1" y="135"/>
                      <a:pt x="40" y="213"/>
                    </a:cubicBezTo>
                    <a:cubicBezTo>
                      <a:pt x="74" y="273"/>
                      <a:pt x="402" y="351"/>
                      <a:pt x="684" y="351"/>
                    </a:cubicBezTo>
                    <a:cubicBezTo>
                      <a:pt x="807" y="351"/>
                      <a:pt x="921" y="336"/>
                      <a:pt x="999" y="299"/>
                    </a:cubicBezTo>
                    <a:lnTo>
                      <a:pt x="931" y="10"/>
                    </a:lnTo>
                    <a:cubicBezTo>
                      <a:pt x="931" y="10"/>
                      <a:pt x="731" y="20"/>
                      <a:pt x="534" y="20"/>
                    </a:cubicBezTo>
                    <a:cubicBezTo>
                      <a:pt x="411" y="20"/>
                      <a:pt x="289" y="16"/>
                      <a:pt x="218" y="4"/>
                    </a:cubicBezTo>
                    <a:cubicBezTo>
                      <a:pt x="203" y="1"/>
                      <a:pt x="188"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4"/>
              <p:cNvSpPr/>
              <p:nvPr/>
            </p:nvSpPr>
            <p:spPr>
              <a:xfrm>
                <a:off x="5218050" y="3291300"/>
                <a:ext cx="87550" cy="17825"/>
              </a:xfrm>
              <a:custGeom>
                <a:rect b="b" l="l" r="r" t="t"/>
                <a:pathLst>
                  <a:path extrusionOk="0" h="713" w="3502">
                    <a:moveTo>
                      <a:pt x="319" y="0"/>
                    </a:moveTo>
                    <a:cubicBezTo>
                      <a:pt x="0" y="0"/>
                      <a:pt x="47" y="333"/>
                      <a:pt x="318" y="474"/>
                    </a:cubicBezTo>
                    <a:cubicBezTo>
                      <a:pt x="569" y="597"/>
                      <a:pt x="2156" y="712"/>
                      <a:pt x="3021" y="712"/>
                    </a:cubicBezTo>
                    <a:cubicBezTo>
                      <a:pt x="3237" y="712"/>
                      <a:pt x="3408" y="705"/>
                      <a:pt x="3502" y="689"/>
                    </a:cubicBezTo>
                    <a:lnTo>
                      <a:pt x="3447" y="302"/>
                    </a:lnTo>
                    <a:cubicBezTo>
                      <a:pt x="3447" y="302"/>
                      <a:pt x="1344" y="222"/>
                      <a:pt x="465" y="19"/>
                    </a:cubicBezTo>
                    <a:cubicBezTo>
                      <a:pt x="410" y="6"/>
                      <a:pt x="361" y="0"/>
                      <a:pt x="3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4"/>
              <p:cNvSpPr/>
              <p:nvPr/>
            </p:nvSpPr>
            <p:spPr>
              <a:xfrm>
                <a:off x="5216250" y="3341450"/>
                <a:ext cx="89975" cy="14725"/>
              </a:xfrm>
              <a:custGeom>
                <a:rect b="b" l="l" r="r" t="t"/>
                <a:pathLst>
                  <a:path extrusionOk="0" h="589" w="3599">
                    <a:moveTo>
                      <a:pt x="365" y="1"/>
                    </a:moveTo>
                    <a:cubicBezTo>
                      <a:pt x="0" y="1"/>
                      <a:pt x="67" y="373"/>
                      <a:pt x="365" y="502"/>
                    </a:cubicBezTo>
                    <a:cubicBezTo>
                      <a:pt x="504" y="563"/>
                      <a:pt x="1027" y="588"/>
                      <a:pt x="1618" y="588"/>
                    </a:cubicBezTo>
                    <a:cubicBezTo>
                      <a:pt x="2412" y="588"/>
                      <a:pt x="3327" y="542"/>
                      <a:pt x="3598" y="472"/>
                    </a:cubicBezTo>
                    <a:lnTo>
                      <a:pt x="3512" y="60"/>
                    </a:lnTo>
                    <a:cubicBezTo>
                      <a:pt x="3512" y="60"/>
                      <a:pt x="2829" y="89"/>
                      <a:pt x="2072" y="89"/>
                    </a:cubicBezTo>
                    <a:cubicBezTo>
                      <a:pt x="1492" y="89"/>
                      <a:pt x="868" y="72"/>
                      <a:pt x="476" y="11"/>
                    </a:cubicBezTo>
                    <a:cubicBezTo>
                      <a:pt x="435" y="4"/>
                      <a:pt x="398" y="1"/>
                      <a:pt x="3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4"/>
              <p:cNvSpPr/>
              <p:nvPr/>
            </p:nvSpPr>
            <p:spPr>
              <a:xfrm>
                <a:off x="5211750" y="3314650"/>
                <a:ext cx="96775" cy="20050"/>
              </a:xfrm>
              <a:custGeom>
                <a:rect b="b" l="l" r="r" t="t"/>
                <a:pathLst>
                  <a:path extrusionOk="0" h="802" w="3871">
                    <a:moveTo>
                      <a:pt x="396" y="0"/>
                    </a:moveTo>
                    <a:cubicBezTo>
                      <a:pt x="89" y="0"/>
                      <a:pt x="0" y="328"/>
                      <a:pt x="379" y="517"/>
                    </a:cubicBezTo>
                    <a:cubicBezTo>
                      <a:pt x="712" y="683"/>
                      <a:pt x="2324" y="802"/>
                      <a:pt x="3264" y="802"/>
                    </a:cubicBezTo>
                    <a:cubicBezTo>
                      <a:pt x="3541" y="802"/>
                      <a:pt x="3760" y="792"/>
                      <a:pt x="3871" y="769"/>
                    </a:cubicBezTo>
                    <a:lnTo>
                      <a:pt x="3797" y="290"/>
                    </a:lnTo>
                    <a:cubicBezTo>
                      <a:pt x="3797" y="290"/>
                      <a:pt x="3661" y="293"/>
                      <a:pt x="3439" y="293"/>
                    </a:cubicBezTo>
                    <a:cubicBezTo>
                      <a:pt x="2787" y="293"/>
                      <a:pt x="1391" y="263"/>
                      <a:pt x="533" y="19"/>
                    </a:cubicBezTo>
                    <a:cubicBezTo>
                      <a:pt x="484" y="6"/>
                      <a:pt x="438" y="0"/>
                      <a:pt x="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4"/>
              <p:cNvSpPr/>
              <p:nvPr/>
            </p:nvSpPr>
            <p:spPr>
              <a:xfrm>
                <a:off x="5219300" y="3364600"/>
                <a:ext cx="90150" cy="14750"/>
              </a:xfrm>
              <a:custGeom>
                <a:rect b="b" l="l" r="r" t="t"/>
                <a:pathLst>
                  <a:path extrusionOk="0" h="590" w="3606">
                    <a:moveTo>
                      <a:pt x="3495" y="1"/>
                    </a:moveTo>
                    <a:cubicBezTo>
                      <a:pt x="3495" y="1"/>
                      <a:pt x="2474" y="131"/>
                      <a:pt x="1499" y="131"/>
                    </a:cubicBezTo>
                    <a:cubicBezTo>
                      <a:pt x="1133" y="131"/>
                      <a:pt x="774" y="112"/>
                      <a:pt x="477" y="62"/>
                    </a:cubicBezTo>
                    <a:cubicBezTo>
                      <a:pt x="445" y="56"/>
                      <a:pt x="416" y="54"/>
                      <a:pt x="388" y="54"/>
                    </a:cubicBezTo>
                    <a:cubicBezTo>
                      <a:pt x="78" y="54"/>
                      <a:pt x="1" y="376"/>
                      <a:pt x="378" y="517"/>
                    </a:cubicBezTo>
                    <a:cubicBezTo>
                      <a:pt x="517" y="569"/>
                      <a:pt x="879" y="590"/>
                      <a:pt x="1315" y="590"/>
                    </a:cubicBezTo>
                    <a:cubicBezTo>
                      <a:pt x="2173" y="590"/>
                      <a:pt x="3316" y="508"/>
                      <a:pt x="3606" y="419"/>
                    </a:cubicBezTo>
                    <a:lnTo>
                      <a:pt x="349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4"/>
              <p:cNvSpPr/>
              <p:nvPr/>
            </p:nvSpPr>
            <p:spPr>
              <a:xfrm>
                <a:off x="5220075" y="3384575"/>
                <a:ext cx="93075" cy="16425"/>
              </a:xfrm>
              <a:custGeom>
                <a:rect b="b" l="l" r="r" t="t"/>
                <a:pathLst>
                  <a:path extrusionOk="0" h="657" w="3723">
                    <a:moveTo>
                      <a:pt x="3599" y="1"/>
                    </a:moveTo>
                    <a:cubicBezTo>
                      <a:pt x="3599" y="1"/>
                      <a:pt x="2129" y="243"/>
                      <a:pt x="1003" y="243"/>
                    </a:cubicBezTo>
                    <a:cubicBezTo>
                      <a:pt x="822" y="243"/>
                      <a:pt x="650" y="236"/>
                      <a:pt x="495" y="222"/>
                    </a:cubicBezTo>
                    <a:cubicBezTo>
                      <a:pt x="474" y="220"/>
                      <a:pt x="454" y="219"/>
                      <a:pt x="435" y="219"/>
                    </a:cubicBezTo>
                    <a:cubicBezTo>
                      <a:pt x="85" y="219"/>
                      <a:pt x="1" y="523"/>
                      <a:pt x="403" y="628"/>
                    </a:cubicBezTo>
                    <a:cubicBezTo>
                      <a:pt x="481" y="648"/>
                      <a:pt x="625" y="656"/>
                      <a:pt x="812" y="656"/>
                    </a:cubicBezTo>
                    <a:cubicBezTo>
                      <a:pt x="1654" y="656"/>
                      <a:pt x="3355" y="479"/>
                      <a:pt x="3722" y="363"/>
                    </a:cubicBezTo>
                    <a:lnTo>
                      <a:pt x="359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4"/>
              <p:cNvSpPr/>
              <p:nvPr/>
            </p:nvSpPr>
            <p:spPr>
              <a:xfrm>
                <a:off x="5223625" y="3408850"/>
                <a:ext cx="66300" cy="13425"/>
              </a:xfrm>
              <a:custGeom>
                <a:rect b="b" l="l" r="r" t="t"/>
                <a:pathLst>
                  <a:path extrusionOk="0" h="537" w="2652">
                    <a:moveTo>
                      <a:pt x="2560" y="1"/>
                    </a:moveTo>
                    <a:cubicBezTo>
                      <a:pt x="2560" y="1"/>
                      <a:pt x="1673" y="155"/>
                      <a:pt x="904" y="155"/>
                    </a:cubicBezTo>
                    <a:cubicBezTo>
                      <a:pt x="702" y="155"/>
                      <a:pt x="508" y="144"/>
                      <a:pt x="341" y="118"/>
                    </a:cubicBezTo>
                    <a:cubicBezTo>
                      <a:pt x="320" y="114"/>
                      <a:pt x="300" y="112"/>
                      <a:pt x="281" y="112"/>
                    </a:cubicBezTo>
                    <a:cubicBezTo>
                      <a:pt x="43" y="112"/>
                      <a:pt x="1" y="384"/>
                      <a:pt x="285" y="493"/>
                    </a:cubicBezTo>
                    <a:cubicBezTo>
                      <a:pt x="367" y="523"/>
                      <a:pt x="549" y="536"/>
                      <a:pt x="778" y="536"/>
                    </a:cubicBezTo>
                    <a:cubicBezTo>
                      <a:pt x="1416" y="536"/>
                      <a:pt x="2421" y="437"/>
                      <a:pt x="2652" y="351"/>
                    </a:cubicBezTo>
                    <a:lnTo>
                      <a:pt x="256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4"/>
              <p:cNvSpPr/>
              <p:nvPr/>
            </p:nvSpPr>
            <p:spPr>
              <a:xfrm>
                <a:off x="5227675" y="3429900"/>
                <a:ext cx="49350" cy="11475"/>
              </a:xfrm>
              <a:custGeom>
                <a:rect b="b" l="l" r="r" t="t"/>
                <a:pathLst>
                  <a:path extrusionOk="0" h="459" w="1974">
                    <a:moveTo>
                      <a:pt x="1894" y="1"/>
                    </a:moveTo>
                    <a:cubicBezTo>
                      <a:pt x="1894" y="1"/>
                      <a:pt x="1363" y="98"/>
                      <a:pt x="840" y="98"/>
                    </a:cubicBezTo>
                    <a:cubicBezTo>
                      <a:pt x="629" y="98"/>
                      <a:pt x="419" y="82"/>
                      <a:pt x="246" y="38"/>
                    </a:cubicBezTo>
                    <a:cubicBezTo>
                      <a:pt x="230" y="34"/>
                      <a:pt x="214" y="32"/>
                      <a:pt x="200" y="32"/>
                    </a:cubicBezTo>
                    <a:cubicBezTo>
                      <a:pt x="25" y="32"/>
                      <a:pt x="0" y="287"/>
                      <a:pt x="216" y="401"/>
                    </a:cubicBezTo>
                    <a:cubicBezTo>
                      <a:pt x="297" y="441"/>
                      <a:pt x="509" y="458"/>
                      <a:pt x="760" y="458"/>
                    </a:cubicBezTo>
                    <a:cubicBezTo>
                      <a:pt x="1224" y="458"/>
                      <a:pt x="1822" y="401"/>
                      <a:pt x="1974" y="333"/>
                    </a:cubicBezTo>
                    <a:lnTo>
                      <a:pt x="189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4"/>
              <p:cNvSpPr/>
              <p:nvPr/>
            </p:nvSpPr>
            <p:spPr>
              <a:xfrm>
                <a:off x="5300975" y="3223375"/>
                <a:ext cx="15550" cy="51050"/>
              </a:xfrm>
              <a:custGeom>
                <a:rect b="b" l="l" r="r" t="t"/>
                <a:pathLst>
                  <a:path extrusionOk="0" h="2042" w="622">
                    <a:moveTo>
                      <a:pt x="222" y="1"/>
                    </a:moveTo>
                    <a:cubicBezTo>
                      <a:pt x="222" y="1"/>
                      <a:pt x="0" y="1187"/>
                      <a:pt x="0" y="1992"/>
                    </a:cubicBezTo>
                    <a:cubicBezTo>
                      <a:pt x="0" y="1992"/>
                      <a:pt x="270" y="2042"/>
                      <a:pt x="461" y="2042"/>
                    </a:cubicBezTo>
                    <a:cubicBezTo>
                      <a:pt x="531" y="2042"/>
                      <a:pt x="590" y="2035"/>
                      <a:pt x="621" y="2017"/>
                    </a:cubicBezTo>
                    <a:lnTo>
                      <a:pt x="621" y="99"/>
                    </a:lnTo>
                    <a:cubicBezTo>
                      <a:pt x="621" y="99"/>
                      <a:pt x="320" y="62"/>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4"/>
              <p:cNvSpPr/>
              <p:nvPr/>
            </p:nvSpPr>
            <p:spPr>
              <a:xfrm>
                <a:off x="5165450" y="3253825"/>
                <a:ext cx="49025" cy="26900"/>
              </a:xfrm>
              <a:custGeom>
                <a:rect b="b" l="l" r="r" t="t"/>
                <a:pathLst>
                  <a:path extrusionOk="0" h="1076" w="1961">
                    <a:moveTo>
                      <a:pt x="1050" y="0"/>
                    </a:moveTo>
                    <a:cubicBezTo>
                      <a:pt x="747" y="0"/>
                      <a:pt x="446" y="143"/>
                      <a:pt x="221" y="362"/>
                    </a:cubicBezTo>
                    <a:cubicBezTo>
                      <a:pt x="92" y="479"/>
                      <a:pt x="12" y="639"/>
                      <a:pt x="0" y="811"/>
                    </a:cubicBezTo>
                    <a:cubicBezTo>
                      <a:pt x="221" y="674"/>
                      <a:pt x="469" y="606"/>
                      <a:pt x="715" y="606"/>
                    </a:cubicBezTo>
                    <a:cubicBezTo>
                      <a:pt x="1052" y="606"/>
                      <a:pt x="1386" y="732"/>
                      <a:pt x="1641" y="977"/>
                    </a:cubicBezTo>
                    <a:cubicBezTo>
                      <a:pt x="1688" y="1024"/>
                      <a:pt x="1746" y="1076"/>
                      <a:pt x="1809" y="1076"/>
                    </a:cubicBezTo>
                    <a:cubicBezTo>
                      <a:pt x="1813" y="1076"/>
                      <a:pt x="1816" y="1076"/>
                      <a:pt x="1819" y="1075"/>
                    </a:cubicBezTo>
                    <a:cubicBezTo>
                      <a:pt x="1918" y="1069"/>
                      <a:pt x="1961" y="940"/>
                      <a:pt x="1955" y="836"/>
                    </a:cubicBezTo>
                    <a:cubicBezTo>
                      <a:pt x="1930" y="442"/>
                      <a:pt x="1647" y="110"/>
                      <a:pt x="1260" y="24"/>
                    </a:cubicBezTo>
                    <a:cubicBezTo>
                      <a:pt x="1191" y="8"/>
                      <a:pt x="1120" y="0"/>
                      <a:pt x="1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4"/>
              <p:cNvSpPr/>
              <p:nvPr/>
            </p:nvSpPr>
            <p:spPr>
              <a:xfrm>
                <a:off x="5209375" y="3247925"/>
                <a:ext cx="96225" cy="29275"/>
              </a:xfrm>
              <a:custGeom>
                <a:rect b="b" l="l" r="r" t="t"/>
                <a:pathLst>
                  <a:path extrusionOk="0" h="1171" w="3849">
                    <a:moveTo>
                      <a:pt x="442" y="1"/>
                    </a:moveTo>
                    <a:cubicBezTo>
                      <a:pt x="344" y="1"/>
                      <a:pt x="259" y="14"/>
                      <a:pt x="192" y="45"/>
                    </a:cubicBezTo>
                    <a:cubicBezTo>
                      <a:pt x="1" y="131"/>
                      <a:pt x="155" y="500"/>
                      <a:pt x="782" y="611"/>
                    </a:cubicBezTo>
                    <a:cubicBezTo>
                      <a:pt x="1409" y="728"/>
                      <a:pt x="2730" y="1121"/>
                      <a:pt x="3849" y="1170"/>
                    </a:cubicBezTo>
                    <a:lnTo>
                      <a:pt x="3794" y="346"/>
                    </a:lnTo>
                    <a:cubicBezTo>
                      <a:pt x="3794" y="346"/>
                      <a:pt x="3557" y="453"/>
                      <a:pt x="3050" y="453"/>
                    </a:cubicBezTo>
                    <a:cubicBezTo>
                      <a:pt x="2879" y="453"/>
                      <a:pt x="2676" y="441"/>
                      <a:pt x="2441" y="408"/>
                    </a:cubicBezTo>
                    <a:cubicBezTo>
                      <a:pt x="1670" y="296"/>
                      <a:pt x="904" y="1"/>
                      <a:pt x="4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64"/>
              <p:cNvSpPr/>
              <p:nvPr/>
            </p:nvSpPr>
            <p:spPr>
              <a:xfrm>
                <a:off x="5303575" y="3408850"/>
                <a:ext cx="12950" cy="181050"/>
              </a:xfrm>
              <a:custGeom>
                <a:rect b="b" l="l" r="r" t="t"/>
                <a:pathLst>
                  <a:path extrusionOk="0" h="7242" w="518">
                    <a:moveTo>
                      <a:pt x="1" y="345"/>
                    </a:moveTo>
                    <a:lnTo>
                      <a:pt x="1" y="345"/>
                    </a:lnTo>
                    <a:cubicBezTo>
                      <a:pt x="1" y="345"/>
                      <a:pt x="1" y="345"/>
                      <a:pt x="1" y="345"/>
                    </a:cubicBezTo>
                    <a:lnTo>
                      <a:pt x="1" y="345"/>
                    </a:lnTo>
                    <a:cubicBezTo>
                      <a:pt x="1" y="345"/>
                      <a:pt x="1" y="345"/>
                      <a:pt x="1" y="345"/>
                    </a:cubicBezTo>
                    <a:close/>
                    <a:moveTo>
                      <a:pt x="517" y="1"/>
                    </a:moveTo>
                    <a:cubicBezTo>
                      <a:pt x="207" y="1"/>
                      <a:pt x="4" y="345"/>
                      <a:pt x="1" y="345"/>
                    </a:cubicBezTo>
                    <a:cubicBezTo>
                      <a:pt x="1" y="345"/>
                      <a:pt x="1" y="345"/>
                      <a:pt x="1" y="345"/>
                    </a:cubicBezTo>
                    <a:lnTo>
                      <a:pt x="1" y="345"/>
                    </a:lnTo>
                    <a:cubicBezTo>
                      <a:pt x="50" y="985"/>
                      <a:pt x="1" y="7106"/>
                      <a:pt x="1" y="7106"/>
                    </a:cubicBezTo>
                    <a:cubicBezTo>
                      <a:pt x="8" y="7106"/>
                      <a:pt x="15" y="7106"/>
                      <a:pt x="22" y="7106"/>
                    </a:cubicBezTo>
                    <a:cubicBezTo>
                      <a:pt x="194" y="7106"/>
                      <a:pt x="517" y="7242"/>
                      <a:pt x="517" y="7242"/>
                    </a:cubicBezTo>
                    <a:lnTo>
                      <a:pt x="5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4"/>
              <p:cNvSpPr/>
              <p:nvPr/>
            </p:nvSpPr>
            <p:spPr>
              <a:xfrm>
                <a:off x="5353675" y="3670775"/>
                <a:ext cx="62725" cy="343700"/>
              </a:xfrm>
              <a:custGeom>
                <a:rect b="b" l="l" r="r" t="t"/>
                <a:pathLst>
                  <a:path extrusionOk="0" h="13748" w="2509">
                    <a:moveTo>
                      <a:pt x="1931" y="1"/>
                    </a:moveTo>
                    <a:cubicBezTo>
                      <a:pt x="1462" y="1"/>
                      <a:pt x="437" y="1002"/>
                      <a:pt x="253" y="1953"/>
                    </a:cubicBezTo>
                    <a:cubicBezTo>
                      <a:pt x="130" y="2567"/>
                      <a:pt x="941" y="5376"/>
                      <a:pt x="824" y="7011"/>
                    </a:cubicBezTo>
                    <a:cubicBezTo>
                      <a:pt x="708" y="8646"/>
                      <a:pt x="1" y="12789"/>
                      <a:pt x="376" y="13428"/>
                    </a:cubicBezTo>
                    <a:cubicBezTo>
                      <a:pt x="510" y="13653"/>
                      <a:pt x="783" y="13748"/>
                      <a:pt x="1087" y="13748"/>
                    </a:cubicBezTo>
                    <a:cubicBezTo>
                      <a:pt x="1647" y="13748"/>
                      <a:pt x="2310" y="13425"/>
                      <a:pt x="2386" y="12998"/>
                    </a:cubicBezTo>
                    <a:cubicBezTo>
                      <a:pt x="2509" y="12340"/>
                      <a:pt x="1912" y="10355"/>
                      <a:pt x="1863" y="9015"/>
                    </a:cubicBezTo>
                    <a:cubicBezTo>
                      <a:pt x="1820" y="7675"/>
                      <a:pt x="2183" y="1805"/>
                      <a:pt x="2164" y="299"/>
                    </a:cubicBezTo>
                    <a:cubicBezTo>
                      <a:pt x="2162" y="91"/>
                      <a:pt x="2071" y="1"/>
                      <a:pt x="19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4"/>
              <p:cNvSpPr/>
              <p:nvPr/>
            </p:nvSpPr>
            <p:spPr>
              <a:xfrm>
                <a:off x="5362300" y="4046725"/>
                <a:ext cx="53025" cy="217175"/>
              </a:xfrm>
              <a:custGeom>
                <a:rect b="b" l="l" r="r" t="t"/>
                <a:pathLst>
                  <a:path extrusionOk="0" h="8687" w="2121">
                    <a:moveTo>
                      <a:pt x="1454" y="1579"/>
                    </a:moveTo>
                    <a:cubicBezTo>
                      <a:pt x="1458" y="1579"/>
                      <a:pt x="1461" y="1586"/>
                      <a:pt x="1463" y="1599"/>
                    </a:cubicBezTo>
                    <a:cubicBezTo>
                      <a:pt x="1578" y="2371"/>
                      <a:pt x="940" y="6650"/>
                      <a:pt x="719" y="6650"/>
                    </a:cubicBezTo>
                    <a:cubicBezTo>
                      <a:pt x="715" y="6650"/>
                      <a:pt x="711" y="6649"/>
                      <a:pt x="707" y="6645"/>
                    </a:cubicBezTo>
                    <a:cubicBezTo>
                      <a:pt x="505" y="6491"/>
                      <a:pt x="1340" y="1579"/>
                      <a:pt x="1454" y="1579"/>
                    </a:cubicBezTo>
                    <a:close/>
                    <a:moveTo>
                      <a:pt x="2059" y="1"/>
                    </a:moveTo>
                    <a:cubicBezTo>
                      <a:pt x="2059" y="1"/>
                      <a:pt x="1577" y="416"/>
                      <a:pt x="1076" y="416"/>
                    </a:cubicBezTo>
                    <a:cubicBezTo>
                      <a:pt x="1049" y="416"/>
                      <a:pt x="1023" y="415"/>
                      <a:pt x="996" y="413"/>
                    </a:cubicBezTo>
                    <a:cubicBezTo>
                      <a:pt x="568" y="373"/>
                      <a:pt x="378" y="103"/>
                      <a:pt x="242" y="103"/>
                    </a:cubicBezTo>
                    <a:cubicBezTo>
                      <a:pt x="210" y="103"/>
                      <a:pt x="182" y="118"/>
                      <a:pt x="154" y="155"/>
                    </a:cubicBezTo>
                    <a:cubicBezTo>
                      <a:pt x="0" y="345"/>
                      <a:pt x="375" y="1181"/>
                      <a:pt x="387" y="1962"/>
                    </a:cubicBezTo>
                    <a:cubicBezTo>
                      <a:pt x="400" y="2748"/>
                      <a:pt x="203" y="8047"/>
                      <a:pt x="301" y="8360"/>
                    </a:cubicBezTo>
                    <a:cubicBezTo>
                      <a:pt x="364" y="8565"/>
                      <a:pt x="585" y="8686"/>
                      <a:pt x="765" y="8686"/>
                    </a:cubicBezTo>
                    <a:cubicBezTo>
                      <a:pt x="867" y="8686"/>
                      <a:pt x="956" y="8648"/>
                      <a:pt x="996" y="8563"/>
                    </a:cubicBezTo>
                    <a:cubicBezTo>
                      <a:pt x="1106" y="8336"/>
                      <a:pt x="1973" y="2705"/>
                      <a:pt x="1961" y="1845"/>
                    </a:cubicBezTo>
                    <a:cubicBezTo>
                      <a:pt x="1949" y="984"/>
                      <a:pt x="2121" y="241"/>
                      <a:pt x="20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4"/>
              <p:cNvSpPr/>
              <p:nvPr/>
            </p:nvSpPr>
            <p:spPr>
              <a:xfrm>
                <a:off x="5359375" y="4261550"/>
                <a:ext cx="31475" cy="24500"/>
              </a:xfrm>
              <a:custGeom>
                <a:rect b="b" l="l" r="r" t="t"/>
                <a:pathLst>
                  <a:path extrusionOk="0" h="980" w="1259">
                    <a:moveTo>
                      <a:pt x="283" y="1"/>
                    </a:moveTo>
                    <a:cubicBezTo>
                      <a:pt x="281" y="1"/>
                      <a:pt x="279" y="1"/>
                      <a:pt x="277" y="1"/>
                    </a:cubicBezTo>
                    <a:cubicBezTo>
                      <a:pt x="135" y="19"/>
                      <a:pt x="0" y="450"/>
                      <a:pt x="62" y="610"/>
                    </a:cubicBezTo>
                    <a:cubicBezTo>
                      <a:pt x="106" y="720"/>
                      <a:pt x="159" y="764"/>
                      <a:pt x="273" y="764"/>
                    </a:cubicBezTo>
                    <a:cubicBezTo>
                      <a:pt x="317" y="764"/>
                      <a:pt x="371" y="757"/>
                      <a:pt x="437" y="745"/>
                    </a:cubicBezTo>
                    <a:cubicBezTo>
                      <a:pt x="455" y="741"/>
                      <a:pt x="474" y="740"/>
                      <a:pt x="492" y="740"/>
                    </a:cubicBezTo>
                    <a:cubicBezTo>
                      <a:pt x="704" y="740"/>
                      <a:pt x="894" y="950"/>
                      <a:pt x="1070" y="978"/>
                    </a:cubicBezTo>
                    <a:cubicBezTo>
                      <a:pt x="1075" y="979"/>
                      <a:pt x="1080" y="980"/>
                      <a:pt x="1085" y="980"/>
                    </a:cubicBezTo>
                    <a:cubicBezTo>
                      <a:pt x="1254" y="980"/>
                      <a:pt x="1259" y="471"/>
                      <a:pt x="1199" y="364"/>
                    </a:cubicBezTo>
                    <a:cubicBezTo>
                      <a:pt x="1155" y="284"/>
                      <a:pt x="1142" y="221"/>
                      <a:pt x="1059" y="221"/>
                    </a:cubicBezTo>
                    <a:cubicBezTo>
                      <a:pt x="1027" y="221"/>
                      <a:pt x="983" y="230"/>
                      <a:pt x="922" y="253"/>
                    </a:cubicBezTo>
                    <a:cubicBezTo>
                      <a:pt x="899" y="261"/>
                      <a:pt x="875" y="265"/>
                      <a:pt x="851" y="265"/>
                    </a:cubicBezTo>
                    <a:cubicBezTo>
                      <a:pt x="643" y="265"/>
                      <a:pt x="392" y="1"/>
                      <a:pt x="2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4"/>
              <p:cNvSpPr/>
              <p:nvPr/>
            </p:nvSpPr>
            <p:spPr>
              <a:xfrm>
                <a:off x="5357825" y="4283850"/>
                <a:ext cx="11400" cy="28100"/>
              </a:xfrm>
              <a:custGeom>
                <a:rect b="b" l="l" r="r" t="t"/>
                <a:pathLst>
                  <a:path extrusionOk="0" h="1124" w="456">
                    <a:moveTo>
                      <a:pt x="188" y="0"/>
                    </a:moveTo>
                    <a:cubicBezTo>
                      <a:pt x="139" y="0"/>
                      <a:pt x="97" y="11"/>
                      <a:pt x="87" y="37"/>
                    </a:cubicBezTo>
                    <a:cubicBezTo>
                      <a:pt x="62" y="99"/>
                      <a:pt x="210" y="283"/>
                      <a:pt x="185" y="394"/>
                    </a:cubicBezTo>
                    <a:cubicBezTo>
                      <a:pt x="154" y="510"/>
                      <a:pt x="1" y="984"/>
                      <a:pt x="56" y="1058"/>
                    </a:cubicBezTo>
                    <a:cubicBezTo>
                      <a:pt x="92" y="1097"/>
                      <a:pt x="171" y="1124"/>
                      <a:pt x="231" y="1124"/>
                    </a:cubicBezTo>
                    <a:cubicBezTo>
                      <a:pt x="274" y="1124"/>
                      <a:pt x="308" y="1109"/>
                      <a:pt x="308" y="1076"/>
                    </a:cubicBezTo>
                    <a:cubicBezTo>
                      <a:pt x="308" y="996"/>
                      <a:pt x="333" y="461"/>
                      <a:pt x="345" y="394"/>
                    </a:cubicBezTo>
                    <a:cubicBezTo>
                      <a:pt x="357" y="332"/>
                      <a:pt x="456" y="92"/>
                      <a:pt x="382" y="43"/>
                    </a:cubicBezTo>
                    <a:cubicBezTo>
                      <a:pt x="336" y="19"/>
                      <a:pt x="255"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64"/>
              <p:cNvSpPr/>
              <p:nvPr/>
            </p:nvSpPr>
            <p:spPr>
              <a:xfrm>
                <a:off x="5366900" y="4284950"/>
                <a:ext cx="8625" cy="28100"/>
              </a:xfrm>
              <a:custGeom>
                <a:rect b="b" l="l" r="r" t="t"/>
                <a:pathLst>
                  <a:path extrusionOk="0" h="1124" w="345">
                    <a:moveTo>
                      <a:pt x="174" y="0"/>
                    </a:moveTo>
                    <a:cubicBezTo>
                      <a:pt x="157" y="0"/>
                      <a:pt x="143" y="6"/>
                      <a:pt x="136" y="18"/>
                    </a:cubicBezTo>
                    <a:cubicBezTo>
                      <a:pt x="99" y="190"/>
                      <a:pt x="80" y="368"/>
                      <a:pt x="93" y="552"/>
                    </a:cubicBezTo>
                    <a:cubicBezTo>
                      <a:pt x="105" y="688"/>
                      <a:pt x="0" y="1020"/>
                      <a:pt x="25" y="1081"/>
                    </a:cubicBezTo>
                    <a:cubicBezTo>
                      <a:pt x="39" y="1110"/>
                      <a:pt x="97" y="1124"/>
                      <a:pt x="158" y="1124"/>
                    </a:cubicBezTo>
                    <a:cubicBezTo>
                      <a:pt x="228" y="1124"/>
                      <a:pt x="301" y="1105"/>
                      <a:pt x="314" y="1069"/>
                    </a:cubicBezTo>
                    <a:cubicBezTo>
                      <a:pt x="345" y="1001"/>
                      <a:pt x="277" y="805"/>
                      <a:pt x="259" y="626"/>
                    </a:cubicBezTo>
                    <a:cubicBezTo>
                      <a:pt x="246" y="448"/>
                      <a:pt x="332" y="141"/>
                      <a:pt x="308" y="79"/>
                    </a:cubicBezTo>
                    <a:cubicBezTo>
                      <a:pt x="286" y="35"/>
                      <a:pt x="219"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4"/>
              <p:cNvSpPr/>
              <p:nvPr/>
            </p:nvSpPr>
            <p:spPr>
              <a:xfrm>
                <a:off x="5376125" y="4286900"/>
                <a:ext cx="7250" cy="26500"/>
              </a:xfrm>
              <a:custGeom>
                <a:rect b="b" l="l" r="r" t="t"/>
                <a:pathLst>
                  <a:path extrusionOk="0" h="1060" w="290">
                    <a:moveTo>
                      <a:pt x="83" y="0"/>
                    </a:moveTo>
                    <a:cubicBezTo>
                      <a:pt x="50" y="0"/>
                      <a:pt x="18" y="10"/>
                      <a:pt x="13" y="32"/>
                    </a:cubicBezTo>
                    <a:cubicBezTo>
                      <a:pt x="0" y="192"/>
                      <a:pt x="6" y="352"/>
                      <a:pt x="31" y="511"/>
                    </a:cubicBezTo>
                    <a:cubicBezTo>
                      <a:pt x="62" y="591"/>
                      <a:pt x="6" y="936"/>
                      <a:pt x="31" y="1009"/>
                    </a:cubicBezTo>
                    <a:cubicBezTo>
                      <a:pt x="45" y="1044"/>
                      <a:pt x="91" y="1059"/>
                      <a:pt x="138" y="1059"/>
                    </a:cubicBezTo>
                    <a:cubicBezTo>
                      <a:pt x="192" y="1059"/>
                      <a:pt x="248" y="1039"/>
                      <a:pt x="265" y="1003"/>
                    </a:cubicBezTo>
                    <a:cubicBezTo>
                      <a:pt x="289" y="929"/>
                      <a:pt x="215" y="751"/>
                      <a:pt x="154" y="585"/>
                    </a:cubicBezTo>
                    <a:cubicBezTo>
                      <a:pt x="86" y="419"/>
                      <a:pt x="166" y="81"/>
                      <a:pt x="166" y="38"/>
                    </a:cubicBezTo>
                    <a:cubicBezTo>
                      <a:pt x="166" y="14"/>
                      <a:pt x="124" y="0"/>
                      <a:pt x="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4"/>
              <p:cNvSpPr/>
              <p:nvPr/>
            </p:nvSpPr>
            <p:spPr>
              <a:xfrm>
                <a:off x="5357710" y="4334400"/>
                <a:ext cx="8000" cy="10275"/>
              </a:xfrm>
              <a:custGeom>
                <a:rect b="b" l="l" r="r" t="t"/>
                <a:pathLst>
                  <a:path extrusionOk="0" h="411" w="320">
                    <a:moveTo>
                      <a:pt x="65" y="0"/>
                    </a:moveTo>
                    <a:cubicBezTo>
                      <a:pt x="29" y="0"/>
                      <a:pt x="0" y="114"/>
                      <a:pt x="12" y="210"/>
                    </a:cubicBezTo>
                    <a:cubicBezTo>
                      <a:pt x="28" y="299"/>
                      <a:pt x="125" y="410"/>
                      <a:pt x="202" y="410"/>
                    </a:cubicBezTo>
                    <a:cubicBezTo>
                      <a:pt x="215" y="410"/>
                      <a:pt x="228" y="407"/>
                      <a:pt x="240" y="400"/>
                    </a:cubicBezTo>
                    <a:cubicBezTo>
                      <a:pt x="320" y="345"/>
                      <a:pt x="307" y="179"/>
                      <a:pt x="277" y="74"/>
                    </a:cubicBezTo>
                    <a:cubicBezTo>
                      <a:pt x="264" y="31"/>
                      <a:pt x="105" y="7"/>
                      <a:pt x="68" y="1"/>
                    </a:cubicBezTo>
                    <a:cubicBezTo>
                      <a:pt x="67" y="0"/>
                      <a:pt x="66" y="0"/>
                      <a:pt x="6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4"/>
              <p:cNvSpPr/>
              <p:nvPr/>
            </p:nvSpPr>
            <p:spPr>
              <a:xfrm>
                <a:off x="5367685" y="4337525"/>
                <a:ext cx="8475" cy="12675"/>
              </a:xfrm>
              <a:custGeom>
                <a:rect b="b" l="l" r="r" t="t"/>
                <a:pathLst>
                  <a:path extrusionOk="0" h="507" w="339">
                    <a:moveTo>
                      <a:pt x="152" y="0"/>
                    </a:moveTo>
                    <a:cubicBezTo>
                      <a:pt x="113" y="0"/>
                      <a:pt x="74" y="15"/>
                      <a:pt x="44" y="48"/>
                    </a:cubicBezTo>
                    <a:cubicBezTo>
                      <a:pt x="7" y="164"/>
                      <a:pt x="1" y="287"/>
                      <a:pt x="25" y="404"/>
                    </a:cubicBezTo>
                    <a:cubicBezTo>
                      <a:pt x="54" y="466"/>
                      <a:pt x="116" y="506"/>
                      <a:pt x="180" y="506"/>
                    </a:cubicBezTo>
                    <a:cubicBezTo>
                      <a:pt x="198" y="506"/>
                      <a:pt x="217" y="503"/>
                      <a:pt x="234" y="496"/>
                    </a:cubicBezTo>
                    <a:cubicBezTo>
                      <a:pt x="339" y="472"/>
                      <a:pt x="332" y="220"/>
                      <a:pt x="302" y="109"/>
                    </a:cubicBezTo>
                    <a:cubicBezTo>
                      <a:pt x="279" y="40"/>
                      <a:pt x="216"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4"/>
              <p:cNvSpPr/>
              <p:nvPr/>
            </p:nvSpPr>
            <p:spPr>
              <a:xfrm>
                <a:off x="5378435" y="4338725"/>
                <a:ext cx="7250" cy="13625"/>
              </a:xfrm>
              <a:custGeom>
                <a:rect b="b" l="l" r="r" t="t"/>
                <a:pathLst>
                  <a:path extrusionOk="0" h="545" w="290">
                    <a:moveTo>
                      <a:pt x="160" y="1"/>
                    </a:moveTo>
                    <a:cubicBezTo>
                      <a:pt x="126" y="1"/>
                      <a:pt x="91" y="16"/>
                      <a:pt x="68" y="49"/>
                    </a:cubicBezTo>
                    <a:cubicBezTo>
                      <a:pt x="19" y="178"/>
                      <a:pt x="1" y="313"/>
                      <a:pt x="13" y="455"/>
                    </a:cubicBezTo>
                    <a:cubicBezTo>
                      <a:pt x="24" y="524"/>
                      <a:pt x="56" y="545"/>
                      <a:pt x="97" y="545"/>
                    </a:cubicBezTo>
                    <a:cubicBezTo>
                      <a:pt x="129" y="545"/>
                      <a:pt x="166" y="533"/>
                      <a:pt x="204" y="522"/>
                    </a:cubicBezTo>
                    <a:cubicBezTo>
                      <a:pt x="290" y="498"/>
                      <a:pt x="290" y="172"/>
                      <a:pt x="271" y="86"/>
                    </a:cubicBezTo>
                    <a:cubicBezTo>
                      <a:pt x="257" y="32"/>
                      <a:pt x="208" y="1"/>
                      <a:pt x="1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4"/>
              <p:cNvSpPr/>
              <p:nvPr/>
            </p:nvSpPr>
            <p:spPr>
              <a:xfrm>
                <a:off x="5387810" y="4337425"/>
                <a:ext cx="7250" cy="12650"/>
              </a:xfrm>
              <a:custGeom>
                <a:rect b="b" l="l" r="r" t="t"/>
                <a:pathLst>
                  <a:path extrusionOk="0" h="506" w="290">
                    <a:moveTo>
                      <a:pt x="141" y="1"/>
                    </a:moveTo>
                    <a:cubicBezTo>
                      <a:pt x="113" y="1"/>
                      <a:pt x="84" y="11"/>
                      <a:pt x="62" y="33"/>
                    </a:cubicBezTo>
                    <a:cubicBezTo>
                      <a:pt x="1" y="89"/>
                      <a:pt x="25" y="427"/>
                      <a:pt x="62" y="470"/>
                    </a:cubicBezTo>
                    <a:cubicBezTo>
                      <a:pt x="83" y="493"/>
                      <a:pt x="107" y="505"/>
                      <a:pt x="134" y="505"/>
                    </a:cubicBezTo>
                    <a:cubicBezTo>
                      <a:pt x="163" y="505"/>
                      <a:pt x="196" y="490"/>
                      <a:pt x="228" y="457"/>
                    </a:cubicBezTo>
                    <a:cubicBezTo>
                      <a:pt x="290" y="396"/>
                      <a:pt x="265" y="125"/>
                      <a:pt x="247" y="64"/>
                    </a:cubicBezTo>
                    <a:cubicBezTo>
                      <a:pt x="225" y="24"/>
                      <a:pt x="183" y="1"/>
                      <a:pt x="1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4"/>
              <p:cNvSpPr/>
              <p:nvPr/>
            </p:nvSpPr>
            <p:spPr>
              <a:xfrm>
                <a:off x="5394935" y="4334100"/>
                <a:ext cx="6400" cy="9100"/>
              </a:xfrm>
              <a:custGeom>
                <a:rect b="b" l="l" r="r" t="t"/>
                <a:pathLst>
                  <a:path extrusionOk="0" h="364" w="256">
                    <a:moveTo>
                      <a:pt x="164" y="0"/>
                    </a:moveTo>
                    <a:cubicBezTo>
                      <a:pt x="155" y="0"/>
                      <a:pt x="147" y="4"/>
                      <a:pt x="140" y="13"/>
                    </a:cubicBezTo>
                    <a:cubicBezTo>
                      <a:pt x="1" y="164"/>
                      <a:pt x="94" y="363"/>
                      <a:pt x="161" y="363"/>
                    </a:cubicBezTo>
                    <a:cubicBezTo>
                      <a:pt x="162" y="363"/>
                      <a:pt x="163" y="363"/>
                      <a:pt x="164" y="363"/>
                    </a:cubicBezTo>
                    <a:cubicBezTo>
                      <a:pt x="226" y="351"/>
                      <a:pt x="238" y="258"/>
                      <a:pt x="251" y="166"/>
                    </a:cubicBezTo>
                    <a:cubicBezTo>
                      <a:pt x="256" y="90"/>
                      <a:pt x="206" y="0"/>
                      <a:pt x="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4"/>
              <p:cNvSpPr/>
              <p:nvPr/>
            </p:nvSpPr>
            <p:spPr>
              <a:xfrm>
                <a:off x="5381200" y="4289900"/>
                <a:ext cx="8300" cy="22800"/>
              </a:xfrm>
              <a:custGeom>
                <a:rect b="b" l="l" r="r" t="t"/>
                <a:pathLst>
                  <a:path extrusionOk="0" h="912" w="332">
                    <a:moveTo>
                      <a:pt x="53" y="1"/>
                    </a:moveTo>
                    <a:cubicBezTo>
                      <a:pt x="43" y="1"/>
                      <a:pt x="35" y="5"/>
                      <a:pt x="31" y="16"/>
                    </a:cubicBezTo>
                    <a:cubicBezTo>
                      <a:pt x="0" y="127"/>
                      <a:pt x="0" y="250"/>
                      <a:pt x="31" y="361"/>
                    </a:cubicBezTo>
                    <a:cubicBezTo>
                      <a:pt x="62" y="447"/>
                      <a:pt x="135" y="871"/>
                      <a:pt x="184" y="895"/>
                    </a:cubicBezTo>
                    <a:cubicBezTo>
                      <a:pt x="207" y="907"/>
                      <a:pt x="230" y="912"/>
                      <a:pt x="249" y="912"/>
                    </a:cubicBezTo>
                    <a:cubicBezTo>
                      <a:pt x="281" y="912"/>
                      <a:pt x="306" y="899"/>
                      <a:pt x="314" y="883"/>
                    </a:cubicBezTo>
                    <a:cubicBezTo>
                      <a:pt x="332" y="852"/>
                      <a:pt x="234" y="625"/>
                      <a:pt x="197" y="527"/>
                    </a:cubicBezTo>
                    <a:cubicBezTo>
                      <a:pt x="166" y="379"/>
                      <a:pt x="148" y="232"/>
                      <a:pt x="148" y="84"/>
                    </a:cubicBezTo>
                    <a:cubicBezTo>
                      <a:pt x="148" y="55"/>
                      <a:pt x="88" y="1"/>
                      <a:pt x="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4"/>
              <p:cNvSpPr/>
              <p:nvPr/>
            </p:nvSpPr>
            <p:spPr>
              <a:xfrm>
                <a:off x="5386885" y="4293900"/>
                <a:ext cx="9500" cy="17075"/>
              </a:xfrm>
              <a:custGeom>
                <a:rect b="b" l="l" r="r" t="t"/>
                <a:pathLst>
                  <a:path extrusionOk="0" h="683" w="380">
                    <a:moveTo>
                      <a:pt x="42" y="0"/>
                    </a:moveTo>
                    <a:cubicBezTo>
                      <a:pt x="22" y="0"/>
                      <a:pt x="11" y="34"/>
                      <a:pt x="7" y="65"/>
                    </a:cubicBezTo>
                    <a:cubicBezTo>
                      <a:pt x="1" y="121"/>
                      <a:pt x="198" y="619"/>
                      <a:pt x="216" y="668"/>
                    </a:cubicBezTo>
                    <a:cubicBezTo>
                      <a:pt x="220" y="678"/>
                      <a:pt x="233" y="683"/>
                      <a:pt x="248" y="683"/>
                    </a:cubicBezTo>
                    <a:cubicBezTo>
                      <a:pt x="297" y="683"/>
                      <a:pt x="379" y="640"/>
                      <a:pt x="370" y="612"/>
                    </a:cubicBezTo>
                    <a:cubicBezTo>
                      <a:pt x="351" y="569"/>
                      <a:pt x="155" y="201"/>
                      <a:pt x="99" y="72"/>
                    </a:cubicBezTo>
                    <a:cubicBezTo>
                      <a:pt x="76" y="19"/>
                      <a:pt x="56" y="0"/>
                      <a:pt x="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4"/>
              <p:cNvSpPr/>
              <p:nvPr/>
            </p:nvSpPr>
            <p:spPr>
              <a:xfrm>
                <a:off x="5356935" y="4313150"/>
                <a:ext cx="9250" cy="20275"/>
              </a:xfrm>
              <a:custGeom>
                <a:rect b="b" l="l" r="r" t="t"/>
                <a:pathLst>
                  <a:path extrusionOk="0" h="811" w="370">
                    <a:moveTo>
                      <a:pt x="211" y="0"/>
                    </a:moveTo>
                    <a:cubicBezTo>
                      <a:pt x="172" y="0"/>
                      <a:pt x="134" y="11"/>
                      <a:pt x="117" y="33"/>
                    </a:cubicBezTo>
                    <a:cubicBezTo>
                      <a:pt x="74" y="82"/>
                      <a:pt x="123" y="365"/>
                      <a:pt x="111" y="476"/>
                    </a:cubicBezTo>
                    <a:cubicBezTo>
                      <a:pt x="92" y="586"/>
                      <a:pt x="0" y="642"/>
                      <a:pt x="80" y="728"/>
                    </a:cubicBezTo>
                    <a:cubicBezTo>
                      <a:pt x="124" y="779"/>
                      <a:pt x="213" y="811"/>
                      <a:pt x="278" y="811"/>
                    </a:cubicBezTo>
                    <a:cubicBezTo>
                      <a:pt x="321" y="811"/>
                      <a:pt x="354" y="797"/>
                      <a:pt x="357" y="764"/>
                    </a:cubicBezTo>
                    <a:cubicBezTo>
                      <a:pt x="369" y="685"/>
                      <a:pt x="289" y="469"/>
                      <a:pt x="320" y="365"/>
                    </a:cubicBezTo>
                    <a:cubicBezTo>
                      <a:pt x="351" y="267"/>
                      <a:pt x="357" y="162"/>
                      <a:pt x="351" y="64"/>
                    </a:cubicBezTo>
                    <a:cubicBezTo>
                      <a:pt x="336" y="23"/>
                      <a:pt x="271"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4"/>
              <p:cNvSpPr/>
              <p:nvPr/>
            </p:nvSpPr>
            <p:spPr>
              <a:xfrm>
                <a:off x="5368610" y="4314775"/>
                <a:ext cx="7400" cy="20900"/>
              </a:xfrm>
              <a:custGeom>
                <a:rect b="b" l="l" r="r" t="t"/>
                <a:pathLst>
                  <a:path extrusionOk="0" h="836" w="296">
                    <a:moveTo>
                      <a:pt x="112" y="0"/>
                    </a:moveTo>
                    <a:cubicBezTo>
                      <a:pt x="76" y="0"/>
                      <a:pt x="43" y="11"/>
                      <a:pt x="31" y="36"/>
                    </a:cubicBezTo>
                    <a:cubicBezTo>
                      <a:pt x="0" y="91"/>
                      <a:pt x="37" y="349"/>
                      <a:pt x="50" y="466"/>
                    </a:cubicBezTo>
                    <a:cubicBezTo>
                      <a:pt x="68" y="583"/>
                      <a:pt x="0" y="675"/>
                      <a:pt x="19" y="761"/>
                    </a:cubicBezTo>
                    <a:cubicBezTo>
                      <a:pt x="33" y="810"/>
                      <a:pt x="91" y="835"/>
                      <a:pt x="146" y="835"/>
                    </a:cubicBezTo>
                    <a:cubicBezTo>
                      <a:pt x="188" y="835"/>
                      <a:pt x="228" y="821"/>
                      <a:pt x="246" y="792"/>
                    </a:cubicBezTo>
                    <a:cubicBezTo>
                      <a:pt x="295" y="724"/>
                      <a:pt x="222" y="626"/>
                      <a:pt x="197" y="503"/>
                    </a:cubicBezTo>
                    <a:cubicBezTo>
                      <a:pt x="179" y="380"/>
                      <a:pt x="252" y="140"/>
                      <a:pt x="240" y="66"/>
                    </a:cubicBezTo>
                    <a:cubicBezTo>
                      <a:pt x="229" y="26"/>
                      <a:pt x="166" y="0"/>
                      <a:pt x="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4"/>
              <p:cNvSpPr/>
              <p:nvPr/>
            </p:nvSpPr>
            <p:spPr>
              <a:xfrm>
                <a:off x="5378135" y="4316575"/>
                <a:ext cx="6175" cy="19075"/>
              </a:xfrm>
              <a:custGeom>
                <a:rect b="b" l="l" r="r" t="t"/>
                <a:pathLst>
                  <a:path extrusionOk="0" h="763" w="247">
                    <a:moveTo>
                      <a:pt x="117" y="1"/>
                    </a:moveTo>
                    <a:cubicBezTo>
                      <a:pt x="62" y="7"/>
                      <a:pt x="25" y="44"/>
                      <a:pt x="19" y="99"/>
                    </a:cubicBezTo>
                    <a:cubicBezTo>
                      <a:pt x="1" y="203"/>
                      <a:pt x="80" y="302"/>
                      <a:pt x="80" y="412"/>
                    </a:cubicBezTo>
                    <a:cubicBezTo>
                      <a:pt x="74" y="462"/>
                      <a:pt x="68" y="511"/>
                      <a:pt x="50" y="554"/>
                    </a:cubicBezTo>
                    <a:cubicBezTo>
                      <a:pt x="37" y="603"/>
                      <a:pt x="44" y="652"/>
                      <a:pt x="62" y="701"/>
                    </a:cubicBezTo>
                    <a:cubicBezTo>
                      <a:pt x="76" y="739"/>
                      <a:pt x="109" y="763"/>
                      <a:pt x="146" y="763"/>
                    </a:cubicBezTo>
                    <a:cubicBezTo>
                      <a:pt x="157" y="763"/>
                      <a:pt x="168" y="761"/>
                      <a:pt x="179" y="757"/>
                    </a:cubicBezTo>
                    <a:cubicBezTo>
                      <a:pt x="222" y="732"/>
                      <a:pt x="246" y="683"/>
                      <a:pt x="234" y="634"/>
                    </a:cubicBezTo>
                    <a:cubicBezTo>
                      <a:pt x="228" y="584"/>
                      <a:pt x="203" y="541"/>
                      <a:pt x="191" y="492"/>
                    </a:cubicBezTo>
                    <a:cubicBezTo>
                      <a:pt x="166" y="388"/>
                      <a:pt x="210" y="277"/>
                      <a:pt x="216" y="166"/>
                    </a:cubicBezTo>
                    <a:cubicBezTo>
                      <a:pt x="222" y="130"/>
                      <a:pt x="216" y="93"/>
                      <a:pt x="203" y="62"/>
                    </a:cubicBezTo>
                    <a:cubicBezTo>
                      <a:pt x="185" y="25"/>
                      <a:pt x="154" y="1"/>
                      <a:pt x="11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4"/>
              <p:cNvSpPr/>
              <p:nvPr/>
            </p:nvSpPr>
            <p:spPr>
              <a:xfrm>
                <a:off x="5387060" y="4316300"/>
                <a:ext cx="5850" cy="18300"/>
              </a:xfrm>
              <a:custGeom>
                <a:rect b="b" l="l" r="r" t="t"/>
                <a:pathLst>
                  <a:path extrusionOk="0" h="732" w="234">
                    <a:moveTo>
                      <a:pt x="115" y="0"/>
                    </a:moveTo>
                    <a:cubicBezTo>
                      <a:pt x="70" y="0"/>
                      <a:pt x="27" y="30"/>
                      <a:pt x="12" y="79"/>
                    </a:cubicBezTo>
                    <a:cubicBezTo>
                      <a:pt x="0" y="134"/>
                      <a:pt x="0" y="196"/>
                      <a:pt x="25" y="245"/>
                    </a:cubicBezTo>
                    <a:cubicBezTo>
                      <a:pt x="43" y="294"/>
                      <a:pt x="55" y="343"/>
                      <a:pt x="62" y="399"/>
                    </a:cubicBezTo>
                    <a:cubicBezTo>
                      <a:pt x="55" y="442"/>
                      <a:pt x="49" y="485"/>
                      <a:pt x="43" y="528"/>
                    </a:cubicBezTo>
                    <a:cubicBezTo>
                      <a:pt x="25" y="571"/>
                      <a:pt x="25" y="620"/>
                      <a:pt x="43" y="663"/>
                    </a:cubicBezTo>
                    <a:cubicBezTo>
                      <a:pt x="54" y="702"/>
                      <a:pt x="91" y="731"/>
                      <a:pt x="130" y="731"/>
                    </a:cubicBezTo>
                    <a:cubicBezTo>
                      <a:pt x="134" y="731"/>
                      <a:pt x="138" y="731"/>
                      <a:pt x="141" y="731"/>
                    </a:cubicBezTo>
                    <a:cubicBezTo>
                      <a:pt x="203" y="725"/>
                      <a:pt x="234" y="657"/>
                      <a:pt x="227" y="595"/>
                    </a:cubicBezTo>
                    <a:cubicBezTo>
                      <a:pt x="221" y="540"/>
                      <a:pt x="191" y="485"/>
                      <a:pt x="178" y="423"/>
                    </a:cubicBezTo>
                    <a:cubicBezTo>
                      <a:pt x="166" y="331"/>
                      <a:pt x="203" y="233"/>
                      <a:pt x="203" y="134"/>
                    </a:cubicBezTo>
                    <a:cubicBezTo>
                      <a:pt x="215" y="85"/>
                      <a:pt x="191" y="36"/>
                      <a:pt x="148" y="5"/>
                    </a:cubicBezTo>
                    <a:cubicBezTo>
                      <a:pt x="137" y="2"/>
                      <a:pt x="126" y="0"/>
                      <a:pt x="1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4"/>
              <p:cNvSpPr/>
              <p:nvPr/>
            </p:nvSpPr>
            <p:spPr>
              <a:xfrm>
                <a:off x="5393810" y="4315500"/>
                <a:ext cx="6625" cy="16125"/>
              </a:xfrm>
              <a:custGeom>
                <a:rect b="b" l="l" r="r" t="t"/>
                <a:pathLst>
                  <a:path extrusionOk="0" h="645" w="265">
                    <a:moveTo>
                      <a:pt x="74" y="0"/>
                    </a:moveTo>
                    <a:cubicBezTo>
                      <a:pt x="31" y="7"/>
                      <a:pt x="1" y="56"/>
                      <a:pt x="19" y="93"/>
                    </a:cubicBezTo>
                    <a:cubicBezTo>
                      <a:pt x="56" y="209"/>
                      <a:pt x="74" y="332"/>
                      <a:pt x="74" y="455"/>
                    </a:cubicBezTo>
                    <a:cubicBezTo>
                      <a:pt x="74" y="492"/>
                      <a:pt x="74" y="529"/>
                      <a:pt x="87" y="560"/>
                    </a:cubicBezTo>
                    <a:cubicBezTo>
                      <a:pt x="93" y="597"/>
                      <a:pt x="117" y="621"/>
                      <a:pt x="154" y="640"/>
                    </a:cubicBezTo>
                    <a:cubicBezTo>
                      <a:pt x="162" y="643"/>
                      <a:pt x="170" y="644"/>
                      <a:pt x="179" y="644"/>
                    </a:cubicBezTo>
                    <a:cubicBezTo>
                      <a:pt x="203" y="644"/>
                      <a:pt x="228" y="632"/>
                      <a:pt x="246" y="609"/>
                    </a:cubicBezTo>
                    <a:cubicBezTo>
                      <a:pt x="265" y="566"/>
                      <a:pt x="234" y="517"/>
                      <a:pt x="209" y="474"/>
                    </a:cubicBezTo>
                    <a:cubicBezTo>
                      <a:pt x="185" y="425"/>
                      <a:pt x="173" y="369"/>
                      <a:pt x="173" y="308"/>
                    </a:cubicBezTo>
                    <a:cubicBezTo>
                      <a:pt x="179" y="265"/>
                      <a:pt x="185" y="228"/>
                      <a:pt x="191" y="185"/>
                    </a:cubicBezTo>
                    <a:cubicBezTo>
                      <a:pt x="197" y="142"/>
                      <a:pt x="191" y="99"/>
                      <a:pt x="173" y="62"/>
                    </a:cubicBezTo>
                    <a:cubicBezTo>
                      <a:pt x="154" y="25"/>
                      <a:pt x="117" y="0"/>
                      <a:pt x="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4"/>
              <p:cNvSpPr/>
              <p:nvPr/>
            </p:nvSpPr>
            <p:spPr>
              <a:xfrm>
                <a:off x="5367500" y="4017250"/>
                <a:ext cx="47375" cy="32750"/>
              </a:xfrm>
              <a:custGeom>
                <a:rect b="b" l="l" r="r" t="t"/>
                <a:pathLst>
                  <a:path extrusionOk="0" h="1310" w="1895">
                    <a:moveTo>
                      <a:pt x="1358" y="0"/>
                    </a:moveTo>
                    <a:cubicBezTo>
                      <a:pt x="1225" y="0"/>
                      <a:pt x="1087" y="36"/>
                      <a:pt x="954" y="61"/>
                    </a:cubicBezTo>
                    <a:cubicBezTo>
                      <a:pt x="782" y="80"/>
                      <a:pt x="616" y="117"/>
                      <a:pt x="450" y="153"/>
                    </a:cubicBezTo>
                    <a:cubicBezTo>
                      <a:pt x="290" y="203"/>
                      <a:pt x="130" y="295"/>
                      <a:pt x="62" y="424"/>
                    </a:cubicBezTo>
                    <a:cubicBezTo>
                      <a:pt x="13" y="516"/>
                      <a:pt x="1" y="627"/>
                      <a:pt x="32" y="731"/>
                    </a:cubicBezTo>
                    <a:cubicBezTo>
                      <a:pt x="99" y="989"/>
                      <a:pt x="339" y="1204"/>
                      <a:pt x="646" y="1284"/>
                    </a:cubicBezTo>
                    <a:cubicBezTo>
                      <a:pt x="726" y="1301"/>
                      <a:pt x="806" y="1310"/>
                      <a:pt x="886" y="1310"/>
                    </a:cubicBezTo>
                    <a:cubicBezTo>
                      <a:pt x="1123" y="1310"/>
                      <a:pt x="1357" y="1236"/>
                      <a:pt x="1550" y="1094"/>
                    </a:cubicBezTo>
                    <a:cubicBezTo>
                      <a:pt x="1784" y="928"/>
                      <a:pt x="1894" y="639"/>
                      <a:pt x="1833" y="356"/>
                    </a:cubicBezTo>
                    <a:cubicBezTo>
                      <a:pt x="1796" y="209"/>
                      <a:pt x="1685" y="86"/>
                      <a:pt x="1544" y="30"/>
                    </a:cubicBezTo>
                    <a:cubicBezTo>
                      <a:pt x="1484" y="8"/>
                      <a:pt x="1422" y="0"/>
                      <a:pt x="135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4"/>
              <p:cNvSpPr/>
              <p:nvPr/>
            </p:nvSpPr>
            <p:spPr>
              <a:xfrm>
                <a:off x="5428525" y="3277175"/>
                <a:ext cx="57025" cy="177000"/>
              </a:xfrm>
              <a:custGeom>
                <a:rect b="b" l="l" r="r" t="t"/>
                <a:pathLst>
                  <a:path extrusionOk="0" h="7080" w="2281">
                    <a:moveTo>
                      <a:pt x="926" y="1"/>
                    </a:moveTo>
                    <a:cubicBezTo>
                      <a:pt x="622" y="1"/>
                      <a:pt x="296" y="101"/>
                      <a:pt x="197" y="277"/>
                    </a:cubicBezTo>
                    <a:cubicBezTo>
                      <a:pt x="0" y="621"/>
                      <a:pt x="301" y="1199"/>
                      <a:pt x="424" y="1395"/>
                    </a:cubicBezTo>
                    <a:cubicBezTo>
                      <a:pt x="603" y="1660"/>
                      <a:pt x="1094" y="4733"/>
                      <a:pt x="1088" y="5249"/>
                    </a:cubicBezTo>
                    <a:cubicBezTo>
                      <a:pt x="1082" y="5766"/>
                      <a:pt x="830" y="6589"/>
                      <a:pt x="965" y="6897"/>
                    </a:cubicBezTo>
                    <a:cubicBezTo>
                      <a:pt x="1020" y="7026"/>
                      <a:pt x="1245" y="7079"/>
                      <a:pt x="1492" y="7079"/>
                    </a:cubicBezTo>
                    <a:cubicBezTo>
                      <a:pt x="1832" y="7079"/>
                      <a:pt x="2213" y="6978"/>
                      <a:pt x="2238" y="6835"/>
                    </a:cubicBezTo>
                    <a:cubicBezTo>
                      <a:pt x="2281" y="6583"/>
                      <a:pt x="1980" y="6319"/>
                      <a:pt x="1887" y="5919"/>
                    </a:cubicBezTo>
                    <a:cubicBezTo>
                      <a:pt x="1801" y="5514"/>
                      <a:pt x="1445" y="4100"/>
                      <a:pt x="1420" y="3135"/>
                    </a:cubicBezTo>
                    <a:cubicBezTo>
                      <a:pt x="1402" y="2176"/>
                      <a:pt x="1537" y="762"/>
                      <a:pt x="1518" y="320"/>
                    </a:cubicBezTo>
                    <a:cubicBezTo>
                      <a:pt x="1506" y="99"/>
                      <a:pt x="1227" y="1"/>
                      <a:pt x="9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4"/>
              <p:cNvSpPr/>
              <p:nvPr/>
            </p:nvSpPr>
            <p:spPr>
              <a:xfrm>
                <a:off x="5451425" y="3459325"/>
                <a:ext cx="59325" cy="189300"/>
              </a:xfrm>
              <a:custGeom>
                <a:rect b="b" l="l" r="r" t="t"/>
                <a:pathLst>
                  <a:path extrusionOk="0" h="7572" w="2373">
                    <a:moveTo>
                      <a:pt x="946" y="749"/>
                    </a:moveTo>
                    <a:cubicBezTo>
                      <a:pt x="1014" y="749"/>
                      <a:pt x="1076" y="781"/>
                      <a:pt x="1107" y="859"/>
                    </a:cubicBezTo>
                    <a:cubicBezTo>
                      <a:pt x="1383" y="1578"/>
                      <a:pt x="1531" y="4682"/>
                      <a:pt x="1531" y="4682"/>
                    </a:cubicBezTo>
                    <a:cubicBezTo>
                      <a:pt x="1451" y="3791"/>
                      <a:pt x="670" y="1203"/>
                      <a:pt x="658" y="1006"/>
                    </a:cubicBezTo>
                    <a:cubicBezTo>
                      <a:pt x="650" y="875"/>
                      <a:pt x="811" y="749"/>
                      <a:pt x="946" y="749"/>
                    </a:cubicBezTo>
                    <a:close/>
                    <a:moveTo>
                      <a:pt x="1138" y="0"/>
                    </a:moveTo>
                    <a:cubicBezTo>
                      <a:pt x="888" y="0"/>
                      <a:pt x="549" y="91"/>
                      <a:pt x="301" y="299"/>
                    </a:cubicBezTo>
                    <a:cubicBezTo>
                      <a:pt x="0" y="551"/>
                      <a:pt x="504" y="2076"/>
                      <a:pt x="793" y="3588"/>
                    </a:cubicBezTo>
                    <a:cubicBezTo>
                      <a:pt x="1082" y="5100"/>
                      <a:pt x="1494" y="7153"/>
                      <a:pt x="1611" y="7362"/>
                    </a:cubicBezTo>
                    <a:cubicBezTo>
                      <a:pt x="1684" y="7487"/>
                      <a:pt x="1893" y="7572"/>
                      <a:pt x="2065" y="7572"/>
                    </a:cubicBezTo>
                    <a:cubicBezTo>
                      <a:pt x="2180" y="7572"/>
                      <a:pt x="2278" y="7533"/>
                      <a:pt x="2305" y="7442"/>
                    </a:cubicBezTo>
                    <a:cubicBezTo>
                      <a:pt x="2373" y="7220"/>
                      <a:pt x="1789" y="889"/>
                      <a:pt x="1469" y="121"/>
                    </a:cubicBezTo>
                    <a:cubicBezTo>
                      <a:pt x="1439" y="43"/>
                      <a:pt x="1309" y="0"/>
                      <a:pt x="11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64"/>
              <p:cNvSpPr/>
              <p:nvPr/>
            </p:nvSpPr>
            <p:spPr>
              <a:xfrm>
                <a:off x="5483375" y="3652625"/>
                <a:ext cx="16475" cy="38000"/>
              </a:xfrm>
              <a:custGeom>
                <a:rect b="b" l="l" r="r" t="t"/>
                <a:pathLst>
                  <a:path extrusionOk="0" h="1520" w="659">
                    <a:moveTo>
                      <a:pt x="440" y="0"/>
                    </a:moveTo>
                    <a:cubicBezTo>
                      <a:pt x="427" y="0"/>
                      <a:pt x="414" y="2"/>
                      <a:pt x="400" y="5"/>
                    </a:cubicBezTo>
                    <a:cubicBezTo>
                      <a:pt x="308" y="29"/>
                      <a:pt x="271" y="140"/>
                      <a:pt x="240" y="232"/>
                    </a:cubicBezTo>
                    <a:cubicBezTo>
                      <a:pt x="191" y="398"/>
                      <a:pt x="136" y="564"/>
                      <a:pt x="87" y="736"/>
                    </a:cubicBezTo>
                    <a:cubicBezTo>
                      <a:pt x="44" y="853"/>
                      <a:pt x="19" y="982"/>
                      <a:pt x="7" y="1111"/>
                    </a:cubicBezTo>
                    <a:cubicBezTo>
                      <a:pt x="1" y="1234"/>
                      <a:pt x="50" y="1363"/>
                      <a:pt x="142" y="1449"/>
                    </a:cubicBezTo>
                    <a:cubicBezTo>
                      <a:pt x="189" y="1496"/>
                      <a:pt x="250" y="1519"/>
                      <a:pt x="312" y="1519"/>
                    </a:cubicBezTo>
                    <a:cubicBezTo>
                      <a:pt x="372" y="1519"/>
                      <a:pt x="432" y="1498"/>
                      <a:pt x="480" y="1455"/>
                    </a:cubicBezTo>
                    <a:cubicBezTo>
                      <a:pt x="535" y="1394"/>
                      <a:pt x="560" y="1314"/>
                      <a:pt x="560" y="1228"/>
                    </a:cubicBezTo>
                    <a:cubicBezTo>
                      <a:pt x="560" y="1142"/>
                      <a:pt x="548" y="1056"/>
                      <a:pt x="548" y="970"/>
                    </a:cubicBezTo>
                    <a:cubicBezTo>
                      <a:pt x="548" y="767"/>
                      <a:pt x="621" y="570"/>
                      <a:pt x="646" y="367"/>
                    </a:cubicBezTo>
                    <a:cubicBezTo>
                      <a:pt x="658" y="275"/>
                      <a:pt x="646" y="189"/>
                      <a:pt x="609" y="109"/>
                    </a:cubicBezTo>
                    <a:cubicBezTo>
                      <a:pt x="578" y="42"/>
                      <a:pt x="512" y="0"/>
                      <a:pt x="4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64"/>
              <p:cNvSpPr/>
              <p:nvPr/>
            </p:nvSpPr>
            <p:spPr>
              <a:xfrm>
                <a:off x="5484600" y="3692475"/>
                <a:ext cx="9875" cy="15900"/>
              </a:xfrm>
              <a:custGeom>
                <a:rect b="b" l="l" r="r" t="t"/>
                <a:pathLst>
                  <a:path extrusionOk="0" h="636" w="395">
                    <a:moveTo>
                      <a:pt x="186" y="0"/>
                    </a:moveTo>
                    <a:cubicBezTo>
                      <a:pt x="150" y="0"/>
                      <a:pt x="112" y="14"/>
                      <a:pt x="87" y="40"/>
                    </a:cubicBezTo>
                    <a:cubicBezTo>
                      <a:pt x="56" y="70"/>
                      <a:pt x="38" y="113"/>
                      <a:pt x="32" y="156"/>
                    </a:cubicBezTo>
                    <a:cubicBezTo>
                      <a:pt x="1" y="322"/>
                      <a:pt x="38" y="501"/>
                      <a:pt x="142" y="636"/>
                    </a:cubicBezTo>
                    <a:cubicBezTo>
                      <a:pt x="314" y="587"/>
                      <a:pt x="394" y="267"/>
                      <a:pt x="376" y="83"/>
                    </a:cubicBezTo>
                    <a:cubicBezTo>
                      <a:pt x="333" y="46"/>
                      <a:pt x="284" y="21"/>
                      <a:pt x="234" y="9"/>
                    </a:cubicBezTo>
                    <a:cubicBezTo>
                      <a:pt x="219" y="3"/>
                      <a:pt x="203" y="0"/>
                      <a:pt x="1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4"/>
              <p:cNvSpPr/>
              <p:nvPr/>
            </p:nvSpPr>
            <p:spPr>
              <a:xfrm>
                <a:off x="5484925" y="3714950"/>
                <a:ext cx="5850" cy="10650"/>
              </a:xfrm>
              <a:custGeom>
                <a:rect b="b" l="l" r="r" t="t"/>
                <a:pathLst>
                  <a:path extrusionOk="0" h="426" w="234">
                    <a:moveTo>
                      <a:pt x="138" y="0"/>
                    </a:moveTo>
                    <a:cubicBezTo>
                      <a:pt x="108" y="0"/>
                      <a:pt x="78" y="13"/>
                      <a:pt x="55" y="38"/>
                    </a:cubicBezTo>
                    <a:cubicBezTo>
                      <a:pt x="19" y="87"/>
                      <a:pt x="0" y="149"/>
                      <a:pt x="19" y="210"/>
                    </a:cubicBezTo>
                    <a:cubicBezTo>
                      <a:pt x="37" y="272"/>
                      <a:pt x="62" y="333"/>
                      <a:pt x="92" y="382"/>
                    </a:cubicBezTo>
                    <a:cubicBezTo>
                      <a:pt x="105" y="401"/>
                      <a:pt x="117" y="425"/>
                      <a:pt x="135" y="425"/>
                    </a:cubicBezTo>
                    <a:cubicBezTo>
                      <a:pt x="160" y="425"/>
                      <a:pt x="185" y="395"/>
                      <a:pt x="197" y="364"/>
                    </a:cubicBezTo>
                    <a:cubicBezTo>
                      <a:pt x="228" y="259"/>
                      <a:pt x="234" y="142"/>
                      <a:pt x="215" y="32"/>
                    </a:cubicBezTo>
                    <a:cubicBezTo>
                      <a:pt x="194" y="11"/>
                      <a:pt x="166" y="0"/>
                      <a:pt x="1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4"/>
              <p:cNvSpPr/>
              <p:nvPr/>
            </p:nvSpPr>
            <p:spPr>
              <a:xfrm>
                <a:off x="5504125" y="3654700"/>
                <a:ext cx="14475" cy="37975"/>
              </a:xfrm>
              <a:custGeom>
                <a:rect b="b" l="l" r="r" t="t"/>
                <a:pathLst>
                  <a:path extrusionOk="0" h="1519" w="579">
                    <a:moveTo>
                      <a:pt x="207" y="1"/>
                    </a:moveTo>
                    <a:cubicBezTo>
                      <a:pt x="145" y="1"/>
                      <a:pt x="90" y="37"/>
                      <a:pt x="62" y="94"/>
                    </a:cubicBezTo>
                    <a:cubicBezTo>
                      <a:pt x="31" y="149"/>
                      <a:pt x="13" y="217"/>
                      <a:pt x="13" y="284"/>
                    </a:cubicBezTo>
                    <a:cubicBezTo>
                      <a:pt x="0" y="561"/>
                      <a:pt x="19" y="831"/>
                      <a:pt x="74" y="1102"/>
                    </a:cubicBezTo>
                    <a:cubicBezTo>
                      <a:pt x="80" y="1200"/>
                      <a:pt x="111" y="1299"/>
                      <a:pt x="154" y="1385"/>
                    </a:cubicBezTo>
                    <a:cubicBezTo>
                      <a:pt x="190" y="1476"/>
                      <a:pt x="269" y="1518"/>
                      <a:pt x="348" y="1518"/>
                    </a:cubicBezTo>
                    <a:cubicBezTo>
                      <a:pt x="444" y="1518"/>
                      <a:pt x="540" y="1454"/>
                      <a:pt x="554" y="1335"/>
                    </a:cubicBezTo>
                    <a:cubicBezTo>
                      <a:pt x="572" y="1249"/>
                      <a:pt x="578" y="1163"/>
                      <a:pt x="566" y="1083"/>
                    </a:cubicBezTo>
                    <a:cubicBezTo>
                      <a:pt x="541" y="788"/>
                      <a:pt x="480" y="493"/>
                      <a:pt x="394" y="211"/>
                    </a:cubicBezTo>
                    <a:cubicBezTo>
                      <a:pt x="363" y="118"/>
                      <a:pt x="314" y="14"/>
                      <a:pt x="222" y="2"/>
                    </a:cubicBezTo>
                    <a:cubicBezTo>
                      <a:pt x="217" y="1"/>
                      <a:pt x="212" y="1"/>
                      <a:pt x="2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4"/>
              <p:cNvSpPr/>
              <p:nvPr/>
            </p:nvSpPr>
            <p:spPr>
              <a:xfrm>
                <a:off x="5510425" y="3696375"/>
                <a:ext cx="12000" cy="27425"/>
              </a:xfrm>
              <a:custGeom>
                <a:rect b="b" l="l" r="r" t="t"/>
                <a:pathLst>
                  <a:path extrusionOk="0" h="1097" w="480">
                    <a:moveTo>
                      <a:pt x="228" y="0"/>
                    </a:moveTo>
                    <a:cubicBezTo>
                      <a:pt x="130" y="7"/>
                      <a:pt x="68" y="105"/>
                      <a:pt x="43" y="203"/>
                    </a:cubicBezTo>
                    <a:cubicBezTo>
                      <a:pt x="0" y="381"/>
                      <a:pt x="31" y="578"/>
                      <a:pt x="62" y="769"/>
                    </a:cubicBezTo>
                    <a:cubicBezTo>
                      <a:pt x="68" y="849"/>
                      <a:pt x="93" y="922"/>
                      <a:pt x="130" y="996"/>
                    </a:cubicBezTo>
                    <a:cubicBezTo>
                      <a:pt x="167" y="1061"/>
                      <a:pt x="233" y="1097"/>
                      <a:pt x="302" y="1097"/>
                    </a:cubicBezTo>
                    <a:cubicBezTo>
                      <a:pt x="312" y="1097"/>
                      <a:pt x="322" y="1096"/>
                      <a:pt x="332" y="1094"/>
                    </a:cubicBezTo>
                    <a:cubicBezTo>
                      <a:pt x="418" y="1058"/>
                      <a:pt x="480" y="972"/>
                      <a:pt x="474" y="873"/>
                    </a:cubicBezTo>
                    <a:cubicBezTo>
                      <a:pt x="468" y="781"/>
                      <a:pt x="449" y="683"/>
                      <a:pt x="431" y="590"/>
                    </a:cubicBezTo>
                    <a:cubicBezTo>
                      <a:pt x="418" y="480"/>
                      <a:pt x="431" y="369"/>
                      <a:pt x="425" y="259"/>
                    </a:cubicBezTo>
                    <a:cubicBezTo>
                      <a:pt x="418" y="197"/>
                      <a:pt x="400" y="136"/>
                      <a:pt x="369" y="86"/>
                    </a:cubicBezTo>
                    <a:cubicBezTo>
                      <a:pt x="339" y="31"/>
                      <a:pt x="283"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4"/>
              <p:cNvSpPr/>
              <p:nvPr/>
            </p:nvSpPr>
            <p:spPr>
              <a:xfrm>
                <a:off x="5504425" y="3726575"/>
                <a:ext cx="12175" cy="19075"/>
              </a:xfrm>
              <a:custGeom>
                <a:rect b="b" l="l" r="r" t="t"/>
                <a:pathLst>
                  <a:path extrusionOk="0" h="763" w="487">
                    <a:moveTo>
                      <a:pt x="371" y="0"/>
                    </a:moveTo>
                    <a:cubicBezTo>
                      <a:pt x="364" y="0"/>
                      <a:pt x="357" y="1"/>
                      <a:pt x="351" y="3"/>
                    </a:cubicBezTo>
                    <a:cubicBezTo>
                      <a:pt x="290" y="16"/>
                      <a:pt x="259" y="89"/>
                      <a:pt x="240" y="145"/>
                    </a:cubicBezTo>
                    <a:cubicBezTo>
                      <a:pt x="191" y="274"/>
                      <a:pt x="136" y="397"/>
                      <a:pt x="68" y="513"/>
                    </a:cubicBezTo>
                    <a:cubicBezTo>
                      <a:pt x="44" y="550"/>
                      <a:pt x="25" y="587"/>
                      <a:pt x="13" y="624"/>
                    </a:cubicBezTo>
                    <a:cubicBezTo>
                      <a:pt x="1" y="667"/>
                      <a:pt x="13" y="710"/>
                      <a:pt x="44" y="741"/>
                    </a:cubicBezTo>
                    <a:cubicBezTo>
                      <a:pt x="59" y="756"/>
                      <a:pt x="78" y="762"/>
                      <a:pt x="98" y="762"/>
                    </a:cubicBezTo>
                    <a:cubicBezTo>
                      <a:pt x="144" y="762"/>
                      <a:pt x="196" y="728"/>
                      <a:pt x="222" y="686"/>
                    </a:cubicBezTo>
                    <a:cubicBezTo>
                      <a:pt x="259" y="624"/>
                      <a:pt x="265" y="544"/>
                      <a:pt x="296" y="483"/>
                    </a:cubicBezTo>
                    <a:cubicBezTo>
                      <a:pt x="333" y="421"/>
                      <a:pt x="370" y="366"/>
                      <a:pt x="419" y="311"/>
                    </a:cubicBezTo>
                    <a:cubicBezTo>
                      <a:pt x="462" y="255"/>
                      <a:pt x="486" y="188"/>
                      <a:pt x="486" y="120"/>
                    </a:cubicBezTo>
                    <a:cubicBezTo>
                      <a:pt x="481" y="60"/>
                      <a:pt x="422" y="0"/>
                      <a:pt x="3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4"/>
              <p:cNvSpPr/>
              <p:nvPr/>
            </p:nvSpPr>
            <p:spPr>
              <a:xfrm>
                <a:off x="5496900" y="3745675"/>
                <a:ext cx="7400" cy="13725"/>
              </a:xfrm>
              <a:custGeom>
                <a:rect b="b" l="l" r="r" t="t"/>
                <a:pathLst>
                  <a:path extrusionOk="0" h="549" w="296">
                    <a:moveTo>
                      <a:pt x="195" y="0"/>
                    </a:moveTo>
                    <a:cubicBezTo>
                      <a:pt x="109" y="0"/>
                      <a:pt x="36" y="100"/>
                      <a:pt x="13" y="204"/>
                    </a:cubicBezTo>
                    <a:cubicBezTo>
                      <a:pt x="1" y="321"/>
                      <a:pt x="1" y="432"/>
                      <a:pt x="25" y="549"/>
                    </a:cubicBezTo>
                    <a:cubicBezTo>
                      <a:pt x="197" y="487"/>
                      <a:pt x="296" y="198"/>
                      <a:pt x="210" y="1"/>
                    </a:cubicBezTo>
                    <a:cubicBezTo>
                      <a:pt x="205" y="1"/>
                      <a:pt x="200" y="0"/>
                      <a:pt x="19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4"/>
              <p:cNvSpPr/>
              <p:nvPr/>
            </p:nvSpPr>
            <p:spPr>
              <a:xfrm>
                <a:off x="5316350" y="3273175"/>
                <a:ext cx="93850" cy="201525"/>
              </a:xfrm>
              <a:custGeom>
                <a:rect b="b" l="l" r="r" t="t"/>
                <a:pathLst>
                  <a:path extrusionOk="0" h="8061" w="3754">
                    <a:moveTo>
                      <a:pt x="627" y="0"/>
                    </a:moveTo>
                    <a:cubicBezTo>
                      <a:pt x="627" y="0"/>
                      <a:pt x="320" y="25"/>
                      <a:pt x="0" y="25"/>
                    </a:cubicBezTo>
                    <a:lnTo>
                      <a:pt x="0" y="5065"/>
                    </a:lnTo>
                    <a:cubicBezTo>
                      <a:pt x="0" y="5065"/>
                      <a:pt x="1002" y="5483"/>
                      <a:pt x="1303" y="6252"/>
                    </a:cubicBezTo>
                    <a:cubicBezTo>
                      <a:pt x="1598" y="7026"/>
                      <a:pt x="1942" y="8009"/>
                      <a:pt x="2496" y="8059"/>
                    </a:cubicBezTo>
                    <a:cubicBezTo>
                      <a:pt x="2508" y="8060"/>
                      <a:pt x="2520" y="8060"/>
                      <a:pt x="2533" y="8060"/>
                    </a:cubicBezTo>
                    <a:cubicBezTo>
                      <a:pt x="3080" y="8060"/>
                      <a:pt x="3754" y="7029"/>
                      <a:pt x="3657" y="6872"/>
                    </a:cubicBezTo>
                    <a:cubicBezTo>
                      <a:pt x="3649" y="6857"/>
                      <a:pt x="3634" y="6850"/>
                      <a:pt x="3615" y="6850"/>
                    </a:cubicBezTo>
                    <a:cubicBezTo>
                      <a:pt x="3437" y="6850"/>
                      <a:pt x="2847" y="7453"/>
                      <a:pt x="2575" y="7453"/>
                    </a:cubicBezTo>
                    <a:cubicBezTo>
                      <a:pt x="2564" y="7453"/>
                      <a:pt x="2554" y="7452"/>
                      <a:pt x="2545" y="7450"/>
                    </a:cubicBezTo>
                    <a:cubicBezTo>
                      <a:pt x="2256" y="7395"/>
                      <a:pt x="2090" y="6571"/>
                      <a:pt x="1604" y="5772"/>
                    </a:cubicBezTo>
                    <a:cubicBezTo>
                      <a:pt x="1100" y="4936"/>
                      <a:pt x="701" y="4684"/>
                      <a:pt x="627" y="4610"/>
                    </a:cubicBezTo>
                    <a:cubicBezTo>
                      <a:pt x="547" y="4543"/>
                      <a:pt x="627" y="0"/>
                      <a:pt x="6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64"/>
              <p:cNvSpPr/>
              <p:nvPr/>
            </p:nvSpPr>
            <p:spPr>
              <a:xfrm>
                <a:off x="5328625" y="3274500"/>
                <a:ext cx="76150" cy="17600"/>
              </a:xfrm>
              <a:custGeom>
                <a:rect b="b" l="l" r="r" t="t"/>
                <a:pathLst>
                  <a:path extrusionOk="0" h="704" w="3046">
                    <a:moveTo>
                      <a:pt x="2549" y="0"/>
                    </a:moveTo>
                    <a:cubicBezTo>
                      <a:pt x="2470" y="0"/>
                      <a:pt x="2381" y="8"/>
                      <a:pt x="2281" y="27"/>
                    </a:cubicBezTo>
                    <a:cubicBezTo>
                      <a:pt x="1728" y="126"/>
                      <a:pt x="50" y="230"/>
                      <a:pt x="50" y="230"/>
                    </a:cubicBezTo>
                    <a:lnTo>
                      <a:pt x="1" y="679"/>
                    </a:lnTo>
                    <a:cubicBezTo>
                      <a:pt x="126" y="696"/>
                      <a:pt x="272" y="703"/>
                      <a:pt x="431" y="703"/>
                    </a:cubicBezTo>
                    <a:cubicBezTo>
                      <a:pt x="1414" y="703"/>
                      <a:pt x="2896" y="413"/>
                      <a:pt x="2970" y="292"/>
                    </a:cubicBezTo>
                    <a:cubicBezTo>
                      <a:pt x="3045" y="171"/>
                      <a:pt x="2906" y="0"/>
                      <a:pt x="25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4"/>
              <p:cNvSpPr/>
              <p:nvPr/>
            </p:nvSpPr>
            <p:spPr>
              <a:xfrm>
                <a:off x="5320500" y="3243725"/>
                <a:ext cx="34725" cy="10350"/>
              </a:xfrm>
              <a:custGeom>
                <a:rect b="b" l="l" r="r" t="t"/>
                <a:pathLst>
                  <a:path extrusionOk="0" h="414" w="1389">
                    <a:moveTo>
                      <a:pt x="1149" y="1"/>
                    </a:moveTo>
                    <a:cubicBezTo>
                      <a:pt x="1121" y="1"/>
                      <a:pt x="1091" y="4"/>
                      <a:pt x="1057" y="10"/>
                    </a:cubicBezTo>
                    <a:cubicBezTo>
                      <a:pt x="805" y="60"/>
                      <a:pt x="49" y="72"/>
                      <a:pt x="49" y="72"/>
                    </a:cubicBezTo>
                    <a:lnTo>
                      <a:pt x="0" y="379"/>
                    </a:lnTo>
                    <a:cubicBezTo>
                      <a:pt x="86" y="403"/>
                      <a:pt x="196" y="413"/>
                      <a:pt x="316" y="413"/>
                    </a:cubicBezTo>
                    <a:cubicBezTo>
                      <a:pt x="747" y="413"/>
                      <a:pt x="1308" y="284"/>
                      <a:pt x="1346" y="207"/>
                    </a:cubicBezTo>
                    <a:cubicBezTo>
                      <a:pt x="1389" y="127"/>
                      <a:pt x="1330" y="1"/>
                      <a:pt x="11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4"/>
              <p:cNvSpPr/>
              <p:nvPr/>
            </p:nvSpPr>
            <p:spPr>
              <a:xfrm>
                <a:off x="5316650" y="3228050"/>
                <a:ext cx="26925" cy="9525"/>
              </a:xfrm>
              <a:custGeom>
                <a:rect b="b" l="l" r="r" t="t"/>
                <a:pathLst>
                  <a:path extrusionOk="0" h="381" w="1077">
                    <a:moveTo>
                      <a:pt x="894" y="0"/>
                    </a:moveTo>
                    <a:cubicBezTo>
                      <a:pt x="871" y="0"/>
                      <a:pt x="846" y="3"/>
                      <a:pt x="818" y="10"/>
                    </a:cubicBezTo>
                    <a:cubicBezTo>
                      <a:pt x="627" y="60"/>
                      <a:pt x="37" y="78"/>
                      <a:pt x="37" y="78"/>
                    </a:cubicBezTo>
                    <a:lnTo>
                      <a:pt x="0" y="355"/>
                    </a:lnTo>
                    <a:cubicBezTo>
                      <a:pt x="60" y="373"/>
                      <a:pt x="135" y="381"/>
                      <a:pt x="217" y="381"/>
                    </a:cubicBezTo>
                    <a:cubicBezTo>
                      <a:pt x="552" y="381"/>
                      <a:pt x="1011" y="253"/>
                      <a:pt x="1045" y="189"/>
                    </a:cubicBezTo>
                    <a:cubicBezTo>
                      <a:pt x="1077" y="115"/>
                      <a:pt x="1032" y="0"/>
                      <a:pt x="8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4"/>
              <p:cNvSpPr/>
              <p:nvPr/>
            </p:nvSpPr>
            <p:spPr>
              <a:xfrm>
                <a:off x="5318500" y="3427625"/>
                <a:ext cx="25100" cy="8775"/>
              </a:xfrm>
              <a:custGeom>
                <a:rect b="b" l="l" r="r" t="t"/>
                <a:pathLst>
                  <a:path extrusionOk="0" h="351" w="1004">
                    <a:moveTo>
                      <a:pt x="834" y="0"/>
                    </a:moveTo>
                    <a:cubicBezTo>
                      <a:pt x="818" y="0"/>
                      <a:pt x="800" y="2"/>
                      <a:pt x="781" y="6"/>
                    </a:cubicBezTo>
                    <a:cubicBezTo>
                      <a:pt x="714" y="20"/>
                      <a:pt x="598" y="24"/>
                      <a:pt x="479" y="24"/>
                    </a:cubicBezTo>
                    <a:cubicBezTo>
                      <a:pt x="280" y="24"/>
                      <a:pt x="74" y="12"/>
                      <a:pt x="74" y="12"/>
                    </a:cubicBezTo>
                    <a:lnTo>
                      <a:pt x="0" y="295"/>
                    </a:lnTo>
                    <a:cubicBezTo>
                      <a:pt x="82" y="335"/>
                      <a:pt x="201" y="351"/>
                      <a:pt x="328" y="351"/>
                    </a:cubicBezTo>
                    <a:cubicBezTo>
                      <a:pt x="610" y="351"/>
                      <a:pt x="929" y="272"/>
                      <a:pt x="959" y="209"/>
                    </a:cubicBezTo>
                    <a:cubicBezTo>
                      <a:pt x="1003" y="132"/>
                      <a:pt x="973" y="0"/>
                      <a:pt x="8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4"/>
              <p:cNvSpPr/>
              <p:nvPr/>
            </p:nvSpPr>
            <p:spPr>
              <a:xfrm>
                <a:off x="5318650" y="3446250"/>
                <a:ext cx="24950" cy="8800"/>
              </a:xfrm>
              <a:custGeom>
                <a:rect b="b" l="l" r="r" t="t"/>
                <a:pathLst>
                  <a:path extrusionOk="0" h="352" w="998">
                    <a:moveTo>
                      <a:pt x="821" y="1"/>
                    </a:moveTo>
                    <a:cubicBezTo>
                      <a:pt x="806" y="1"/>
                      <a:pt x="791" y="2"/>
                      <a:pt x="775" y="5"/>
                    </a:cubicBezTo>
                    <a:cubicBezTo>
                      <a:pt x="708" y="18"/>
                      <a:pt x="592" y="23"/>
                      <a:pt x="473" y="23"/>
                    </a:cubicBezTo>
                    <a:cubicBezTo>
                      <a:pt x="274" y="23"/>
                      <a:pt x="68" y="11"/>
                      <a:pt x="68" y="11"/>
                    </a:cubicBezTo>
                    <a:lnTo>
                      <a:pt x="0" y="300"/>
                    </a:lnTo>
                    <a:cubicBezTo>
                      <a:pt x="78" y="337"/>
                      <a:pt x="193" y="352"/>
                      <a:pt x="315" y="352"/>
                    </a:cubicBezTo>
                    <a:cubicBezTo>
                      <a:pt x="597" y="352"/>
                      <a:pt x="923" y="274"/>
                      <a:pt x="953" y="214"/>
                    </a:cubicBezTo>
                    <a:cubicBezTo>
                      <a:pt x="998" y="135"/>
                      <a:pt x="966" y="1"/>
                      <a:pt x="8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4"/>
              <p:cNvSpPr/>
              <p:nvPr/>
            </p:nvSpPr>
            <p:spPr>
              <a:xfrm>
                <a:off x="5318650" y="3464950"/>
                <a:ext cx="24950" cy="8775"/>
              </a:xfrm>
              <a:custGeom>
                <a:rect b="b" l="l" r="r" t="t"/>
                <a:pathLst>
                  <a:path extrusionOk="0" h="351" w="998">
                    <a:moveTo>
                      <a:pt x="828" y="1"/>
                    </a:moveTo>
                    <a:cubicBezTo>
                      <a:pt x="812" y="1"/>
                      <a:pt x="794" y="3"/>
                      <a:pt x="775" y="7"/>
                    </a:cubicBezTo>
                    <a:cubicBezTo>
                      <a:pt x="706" y="18"/>
                      <a:pt x="586" y="22"/>
                      <a:pt x="464" y="22"/>
                    </a:cubicBezTo>
                    <a:cubicBezTo>
                      <a:pt x="268" y="22"/>
                      <a:pt x="68" y="13"/>
                      <a:pt x="68" y="13"/>
                    </a:cubicBezTo>
                    <a:lnTo>
                      <a:pt x="0" y="295"/>
                    </a:lnTo>
                    <a:cubicBezTo>
                      <a:pt x="79" y="335"/>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4"/>
              <p:cNvSpPr/>
              <p:nvPr/>
            </p:nvSpPr>
            <p:spPr>
              <a:xfrm>
                <a:off x="5318650" y="3483550"/>
                <a:ext cx="24950" cy="8750"/>
              </a:xfrm>
              <a:custGeom>
                <a:rect b="b" l="l" r="r" t="t"/>
                <a:pathLst>
                  <a:path extrusionOk="0" h="350" w="998">
                    <a:moveTo>
                      <a:pt x="828" y="1"/>
                    </a:moveTo>
                    <a:cubicBezTo>
                      <a:pt x="812" y="1"/>
                      <a:pt x="794" y="2"/>
                      <a:pt x="775" y="6"/>
                    </a:cubicBezTo>
                    <a:cubicBezTo>
                      <a:pt x="706" y="18"/>
                      <a:pt x="586" y="22"/>
                      <a:pt x="464" y="22"/>
                    </a:cubicBezTo>
                    <a:cubicBezTo>
                      <a:pt x="268" y="22"/>
                      <a:pt x="68" y="12"/>
                      <a:pt x="68" y="12"/>
                    </a:cubicBezTo>
                    <a:lnTo>
                      <a:pt x="0" y="295"/>
                    </a:lnTo>
                    <a:cubicBezTo>
                      <a:pt x="79" y="334"/>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4"/>
              <p:cNvSpPr/>
              <p:nvPr/>
            </p:nvSpPr>
            <p:spPr>
              <a:xfrm>
                <a:off x="5318650" y="3502150"/>
                <a:ext cx="24950" cy="8750"/>
              </a:xfrm>
              <a:custGeom>
                <a:rect b="b" l="l" r="r" t="t"/>
                <a:pathLst>
                  <a:path extrusionOk="0" h="350" w="998">
                    <a:moveTo>
                      <a:pt x="832" y="0"/>
                    </a:moveTo>
                    <a:cubicBezTo>
                      <a:pt x="817" y="0"/>
                      <a:pt x="800" y="2"/>
                      <a:pt x="781" y="6"/>
                    </a:cubicBezTo>
                    <a:cubicBezTo>
                      <a:pt x="712" y="20"/>
                      <a:pt x="594" y="24"/>
                      <a:pt x="474" y="24"/>
                    </a:cubicBezTo>
                    <a:cubicBezTo>
                      <a:pt x="274" y="24"/>
                      <a:pt x="68" y="12"/>
                      <a:pt x="68" y="12"/>
                    </a:cubicBezTo>
                    <a:lnTo>
                      <a:pt x="0" y="295"/>
                    </a:lnTo>
                    <a:cubicBezTo>
                      <a:pt x="79" y="334"/>
                      <a:pt x="194" y="350"/>
                      <a:pt x="317" y="350"/>
                    </a:cubicBezTo>
                    <a:cubicBezTo>
                      <a:pt x="599" y="350"/>
                      <a:pt x="925" y="269"/>
                      <a:pt x="959" y="209"/>
                    </a:cubicBezTo>
                    <a:cubicBezTo>
                      <a:pt x="998" y="132"/>
                      <a:pt x="967" y="0"/>
                      <a:pt x="8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4"/>
              <p:cNvSpPr/>
              <p:nvPr/>
            </p:nvSpPr>
            <p:spPr>
              <a:xfrm>
                <a:off x="5318650" y="3520775"/>
                <a:ext cx="24975" cy="8800"/>
              </a:xfrm>
              <a:custGeom>
                <a:rect b="b" l="l" r="r" t="t"/>
                <a:pathLst>
                  <a:path extrusionOk="0" h="352" w="999">
                    <a:moveTo>
                      <a:pt x="825" y="1"/>
                    </a:moveTo>
                    <a:cubicBezTo>
                      <a:pt x="812" y="1"/>
                      <a:pt x="797" y="2"/>
                      <a:pt x="781" y="5"/>
                    </a:cubicBezTo>
                    <a:cubicBezTo>
                      <a:pt x="712" y="19"/>
                      <a:pt x="594" y="23"/>
                      <a:pt x="474" y="23"/>
                    </a:cubicBezTo>
                    <a:cubicBezTo>
                      <a:pt x="274" y="23"/>
                      <a:pt x="68" y="11"/>
                      <a:pt x="68" y="11"/>
                    </a:cubicBezTo>
                    <a:lnTo>
                      <a:pt x="0" y="300"/>
                    </a:lnTo>
                    <a:cubicBezTo>
                      <a:pt x="78" y="337"/>
                      <a:pt x="193" y="352"/>
                      <a:pt x="315" y="352"/>
                    </a:cubicBezTo>
                    <a:cubicBezTo>
                      <a:pt x="598" y="352"/>
                      <a:pt x="925" y="274"/>
                      <a:pt x="959" y="214"/>
                    </a:cubicBezTo>
                    <a:cubicBezTo>
                      <a:pt x="998" y="135"/>
                      <a:pt x="966" y="1"/>
                      <a:pt x="82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4"/>
              <p:cNvSpPr/>
              <p:nvPr/>
            </p:nvSpPr>
            <p:spPr>
              <a:xfrm>
                <a:off x="5318650" y="3539500"/>
                <a:ext cx="24950" cy="8750"/>
              </a:xfrm>
              <a:custGeom>
                <a:rect b="b" l="l" r="r" t="t"/>
                <a:pathLst>
                  <a:path extrusionOk="0" h="350" w="998">
                    <a:moveTo>
                      <a:pt x="832" y="0"/>
                    </a:moveTo>
                    <a:cubicBezTo>
                      <a:pt x="817" y="0"/>
                      <a:pt x="800" y="2"/>
                      <a:pt x="781" y="6"/>
                    </a:cubicBezTo>
                    <a:cubicBezTo>
                      <a:pt x="710" y="18"/>
                      <a:pt x="588" y="21"/>
                      <a:pt x="465" y="21"/>
                    </a:cubicBezTo>
                    <a:cubicBezTo>
                      <a:pt x="268" y="21"/>
                      <a:pt x="68" y="12"/>
                      <a:pt x="68" y="12"/>
                    </a:cubicBezTo>
                    <a:lnTo>
                      <a:pt x="0" y="295"/>
                    </a:lnTo>
                    <a:cubicBezTo>
                      <a:pt x="79" y="334"/>
                      <a:pt x="194" y="349"/>
                      <a:pt x="317" y="349"/>
                    </a:cubicBezTo>
                    <a:cubicBezTo>
                      <a:pt x="599" y="349"/>
                      <a:pt x="925" y="268"/>
                      <a:pt x="959" y="209"/>
                    </a:cubicBezTo>
                    <a:cubicBezTo>
                      <a:pt x="998" y="131"/>
                      <a:pt x="967" y="0"/>
                      <a:pt x="8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4"/>
              <p:cNvSpPr/>
              <p:nvPr/>
            </p:nvSpPr>
            <p:spPr>
              <a:xfrm>
                <a:off x="5318650" y="3558125"/>
                <a:ext cx="24975" cy="8700"/>
              </a:xfrm>
              <a:custGeom>
                <a:rect b="b" l="l" r="r" t="t"/>
                <a:pathLst>
                  <a:path extrusionOk="0" h="348" w="999">
                    <a:moveTo>
                      <a:pt x="827" y="0"/>
                    </a:moveTo>
                    <a:cubicBezTo>
                      <a:pt x="813" y="0"/>
                      <a:pt x="797" y="2"/>
                      <a:pt x="781" y="4"/>
                    </a:cubicBezTo>
                    <a:cubicBezTo>
                      <a:pt x="710" y="16"/>
                      <a:pt x="588" y="20"/>
                      <a:pt x="465" y="20"/>
                    </a:cubicBezTo>
                    <a:cubicBezTo>
                      <a:pt x="268" y="20"/>
                      <a:pt x="68" y="11"/>
                      <a:pt x="68" y="11"/>
                    </a:cubicBezTo>
                    <a:lnTo>
                      <a:pt x="0" y="293"/>
                    </a:lnTo>
                    <a:cubicBezTo>
                      <a:pt x="79" y="333"/>
                      <a:pt x="194" y="348"/>
                      <a:pt x="317" y="348"/>
                    </a:cubicBezTo>
                    <a:cubicBezTo>
                      <a:pt x="599" y="348"/>
                      <a:pt x="925" y="267"/>
                      <a:pt x="959" y="207"/>
                    </a:cubicBezTo>
                    <a:cubicBezTo>
                      <a:pt x="998" y="129"/>
                      <a:pt x="966" y="0"/>
                      <a:pt x="8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64"/>
              <p:cNvSpPr/>
              <p:nvPr/>
            </p:nvSpPr>
            <p:spPr>
              <a:xfrm>
                <a:off x="5318650" y="3576725"/>
                <a:ext cx="24975" cy="8800"/>
              </a:xfrm>
              <a:custGeom>
                <a:rect b="b" l="l" r="r" t="t"/>
                <a:pathLst>
                  <a:path extrusionOk="0" h="352" w="999">
                    <a:moveTo>
                      <a:pt x="825" y="0"/>
                    </a:moveTo>
                    <a:cubicBezTo>
                      <a:pt x="812" y="0"/>
                      <a:pt x="797" y="1"/>
                      <a:pt x="781" y="4"/>
                    </a:cubicBezTo>
                    <a:cubicBezTo>
                      <a:pt x="710" y="16"/>
                      <a:pt x="589" y="20"/>
                      <a:pt x="467" y="20"/>
                    </a:cubicBezTo>
                    <a:cubicBezTo>
                      <a:pt x="272" y="20"/>
                      <a:pt x="74" y="10"/>
                      <a:pt x="74" y="10"/>
                    </a:cubicBezTo>
                    <a:lnTo>
                      <a:pt x="0" y="299"/>
                    </a:lnTo>
                    <a:cubicBezTo>
                      <a:pt x="78" y="336"/>
                      <a:pt x="193" y="351"/>
                      <a:pt x="316" y="351"/>
                    </a:cubicBezTo>
                    <a:cubicBezTo>
                      <a:pt x="600" y="351"/>
                      <a:pt x="929" y="273"/>
                      <a:pt x="959" y="213"/>
                    </a:cubicBezTo>
                    <a:cubicBezTo>
                      <a:pt x="998" y="135"/>
                      <a:pt x="966" y="0"/>
                      <a:pt x="8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4"/>
              <p:cNvSpPr/>
              <p:nvPr/>
            </p:nvSpPr>
            <p:spPr>
              <a:xfrm>
                <a:off x="5327250" y="3291300"/>
                <a:ext cx="87575" cy="17825"/>
              </a:xfrm>
              <a:custGeom>
                <a:rect b="b" l="l" r="r" t="t"/>
                <a:pathLst>
                  <a:path extrusionOk="0" h="713" w="3503">
                    <a:moveTo>
                      <a:pt x="3184" y="0"/>
                    </a:moveTo>
                    <a:cubicBezTo>
                      <a:pt x="3141" y="0"/>
                      <a:pt x="3093" y="6"/>
                      <a:pt x="3037" y="19"/>
                    </a:cubicBezTo>
                    <a:cubicBezTo>
                      <a:pt x="2158" y="222"/>
                      <a:pt x="56" y="302"/>
                      <a:pt x="56" y="302"/>
                    </a:cubicBezTo>
                    <a:lnTo>
                      <a:pt x="1" y="689"/>
                    </a:lnTo>
                    <a:cubicBezTo>
                      <a:pt x="95" y="705"/>
                      <a:pt x="266" y="712"/>
                      <a:pt x="482" y="712"/>
                    </a:cubicBezTo>
                    <a:cubicBezTo>
                      <a:pt x="1349" y="712"/>
                      <a:pt x="2938" y="597"/>
                      <a:pt x="3185" y="474"/>
                    </a:cubicBezTo>
                    <a:cubicBezTo>
                      <a:pt x="3456" y="333"/>
                      <a:pt x="3502" y="0"/>
                      <a:pt x="31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4"/>
              <p:cNvSpPr/>
              <p:nvPr/>
            </p:nvSpPr>
            <p:spPr>
              <a:xfrm>
                <a:off x="5326625" y="3341450"/>
                <a:ext cx="90125" cy="14725"/>
              </a:xfrm>
              <a:custGeom>
                <a:rect b="b" l="l" r="r" t="t"/>
                <a:pathLst>
                  <a:path extrusionOk="0" h="589" w="3605">
                    <a:moveTo>
                      <a:pt x="3241" y="1"/>
                    </a:moveTo>
                    <a:cubicBezTo>
                      <a:pt x="3207" y="1"/>
                      <a:pt x="3170" y="4"/>
                      <a:pt x="3130" y="11"/>
                    </a:cubicBezTo>
                    <a:cubicBezTo>
                      <a:pt x="2735" y="72"/>
                      <a:pt x="2111" y="89"/>
                      <a:pt x="1531" y="89"/>
                    </a:cubicBezTo>
                    <a:cubicBezTo>
                      <a:pt x="775" y="89"/>
                      <a:pt x="93" y="60"/>
                      <a:pt x="93" y="60"/>
                    </a:cubicBezTo>
                    <a:lnTo>
                      <a:pt x="1" y="472"/>
                    </a:lnTo>
                    <a:cubicBezTo>
                      <a:pt x="272" y="542"/>
                      <a:pt x="1188" y="588"/>
                      <a:pt x="1981" y="588"/>
                    </a:cubicBezTo>
                    <a:cubicBezTo>
                      <a:pt x="2572" y="588"/>
                      <a:pt x="3095" y="563"/>
                      <a:pt x="3234" y="502"/>
                    </a:cubicBezTo>
                    <a:cubicBezTo>
                      <a:pt x="3533" y="373"/>
                      <a:pt x="3604" y="1"/>
                      <a:pt x="32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4"/>
              <p:cNvSpPr/>
              <p:nvPr/>
            </p:nvSpPr>
            <p:spPr>
              <a:xfrm>
                <a:off x="5324325" y="3314650"/>
                <a:ext cx="96775" cy="20050"/>
              </a:xfrm>
              <a:custGeom>
                <a:rect b="b" l="l" r="r" t="t"/>
                <a:pathLst>
                  <a:path extrusionOk="0" h="802" w="3871">
                    <a:moveTo>
                      <a:pt x="3481" y="0"/>
                    </a:moveTo>
                    <a:cubicBezTo>
                      <a:pt x="3439" y="0"/>
                      <a:pt x="3394" y="6"/>
                      <a:pt x="3345" y="19"/>
                    </a:cubicBezTo>
                    <a:cubicBezTo>
                      <a:pt x="2482" y="263"/>
                      <a:pt x="1085" y="293"/>
                      <a:pt x="432" y="293"/>
                    </a:cubicBezTo>
                    <a:cubicBezTo>
                      <a:pt x="210" y="293"/>
                      <a:pt x="75" y="290"/>
                      <a:pt x="75" y="290"/>
                    </a:cubicBezTo>
                    <a:lnTo>
                      <a:pt x="1" y="769"/>
                    </a:lnTo>
                    <a:cubicBezTo>
                      <a:pt x="111" y="792"/>
                      <a:pt x="330" y="802"/>
                      <a:pt x="607" y="802"/>
                    </a:cubicBezTo>
                    <a:cubicBezTo>
                      <a:pt x="1547" y="802"/>
                      <a:pt x="3160" y="683"/>
                      <a:pt x="3492" y="517"/>
                    </a:cubicBezTo>
                    <a:cubicBezTo>
                      <a:pt x="3871" y="328"/>
                      <a:pt x="3788" y="0"/>
                      <a:pt x="34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4"/>
              <p:cNvSpPr/>
              <p:nvPr/>
            </p:nvSpPr>
            <p:spPr>
              <a:xfrm>
                <a:off x="5323400" y="3364600"/>
                <a:ext cx="90150" cy="14750"/>
              </a:xfrm>
              <a:custGeom>
                <a:rect b="b" l="l" r="r" t="t"/>
                <a:pathLst>
                  <a:path extrusionOk="0" h="590" w="3606">
                    <a:moveTo>
                      <a:pt x="112" y="1"/>
                    </a:moveTo>
                    <a:lnTo>
                      <a:pt x="1" y="419"/>
                    </a:lnTo>
                    <a:cubicBezTo>
                      <a:pt x="294" y="508"/>
                      <a:pt x="1436" y="590"/>
                      <a:pt x="2292" y="590"/>
                    </a:cubicBezTo>
                    <a:cubicBezTo>
                      <a:pt x="2728" y="590"/>
                      <a:pt x="3089" y="569"/>
                      <a:pt x="3228" y="517"/>
                    </a:cubicBezTo>
                    <a:cubicBezTo>
                      <a:pt x="3606" y="376"/>
                      <a:pt x="3533" y="54"/>
                      <a:pt x="3220" y="54"/>
                    </a:cubicBezTo>
                    <a:cubicBezTo>
                      <a:pt x="3192" y="54"/>
                      <a:pt x="3162" y="56"/>
                      <a:pt x="3130" y="62"/>
                    </a:cubicBezTo>
                    <a:cubicBezTo>
                      <a:pt x="2835" y="112"/>
                      <a:pt x="2476" y="131"/>
                      <a:pt x="2110" y="131"/>
                    </a:cubicBezTo>
                    <a:cubicBezTo>
                      <a:pt x="1136" y="131"/>
                      <a:pt x="112" y="1"/>
                      <a:pt x="1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4"/>
              <p:cNvSpPr/>
              <p:nvPr/>
            </p:nvSpPr>
            <p:spPr>
              <a:xfrm>
                <a:off x="5319875" y="3384575"/>
                <a:ext cx="92900" cy="16425"/>
              </a:xfrm>
              <a:custGeom>
                <a:rect b="b" l="l" r="r" t="t"/>
                <a:pathLst>
                  <a:path extrusionOk="0" h="657" w="3716">
                    <a:moveTo>
                      <a:pt x="117" y="1"/>
                    </a:moveTo>
                    <a:lnTo>
                      <a:pt x="1" y="363"/>
                    </a:lnTo>
                    <a:cubicBezTo>
                      <a:pt x="368" y="479"/>
                      <a:pt x="2069" y="656"/>
                      <a:pt x="2907" y="656"/>
                    </a:cubicBezTo>
                    <a:cubicBezTo>
                      <a:pt x="3093" y="656"/>
                      <a:pt x="3237" y="648"/>
                      <a:pt x="3314" y="628"/>
                    </a:cubicBezTo>
                    <a:cubicBezTo>
                      <a:pt x="3716" y="523"/>
                      <a:pt x="3632" y="219"/>
                      <a:pt x="3282" y="219"/>
                    </a:cubicBezTo>
                    <a:cubicBezTo>
                      <a:pt x="3262" y="219"/>
                      <a:pt x="3242" y="220"/>
                      <a:pt x="3221" y="222"/>
                    </a:cubicBezTo>
                    <a:cubicBezTo>
                      <a:pt x="3067" y="236"/>
                      <a:pt x="2896" y="243"/>
                      <a:pt x="2715" y="243"/>
                    </a:cubicBezTo>
                    <a:cubicBezTo>
                      <a:pt x="1592" y="243"/>
                      <a:pt x="117" y="1"/>
                      <a:pt x="11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64"/>
              <p:cNvSpPr/>
              <p:nvPr/>
            </p:nvSpPr>
            <p:spPr>
              <a:xfrm>
                <a:off x="5342925" y="3408850"/>
                <a:ext cx="66450" cy="13425"/>
              </a:xfrm>
              <a:custGeom>
                <a:rect b="b" l="l" r="r" t="t"/>
                <a:pathLst>
                  <a:path extrusionOk="0" h="537" w="2658">
                    <a:moveTo>
                      <a:pt x="99" y="1"/>
                    </a:moveTo>
                    <a:lnTo>
                      <a:pt x="1" y="351"/>
                    </a:lnTo>
                    <a:cubicBezTo>
                      <a:pt x="236" y="437"/>
                      <a:pt x="1239" y="536"/>
                      <a:pt x="1875" y="536"/>
                    </a:cubicBezTo>
                    <a:cubicBezTo>
                      <a:pt x="2104" y="536"/>
                      <a:pt x="2286" y="523"/>
                      <a:pt x="2367" y="493"/>
                    </a:cubicBezTo>
                    <a:cubicBezTo>
                      <a:pt x="2658" y="384"/>
                      <a:pt x="2610" y="112"/>
                      <a:pt x="2376" y="112"/>
                    </a:cubicBezTo>
                    <a:cubicBezTo>
                      <a:pt x="2358" y="112"/>
                      <a:pt x="2338" y="114"/>
                      <a:pt x="2318" y="118"/>
                    </a:cubicBezTo>
                    <a:cubicBezTo>
                      <a:pt x="2150" y="144"/>
                      <a:pt x="1957" y="155"/>
                      <a:pt x="1755" y="155"/>
                    </a:cubicBezTo>
                    <a:cubicBezTo>
                      <a:pt x="986" y="155"/>
                      <a:pt x="99" y="1"/>
                      <a:pt x="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4"/>
              <p:cNvSpPr/>
              <p:nvPr/>
            </p:nvSpPr>
            <p:spPr>
              <a:xfrm>
                <a:off x="5355975" y="3429900"/>
                <a:ext cx="49225" cy="11475"/>
              </a:xfrm>
              <a:custGeom>
                <a:rect b="b" l="l" r="r" t="t"/>
                <a:pathLst>
                  <a:path extrusionOk="0" h="459" w="1969">
                    <a:moveTo>
                      <a:pt x="81" y="1"/>
                    </a:moveTo>
                    <a:lnTo>
                      <a:pt x="1" y="333"/>
                    </a:lnTo>
                    <a:cubicBezTo>
                      <a:pt x="153" y="401"/>
                      <a:pt x="750" y="458"/>
                      <a:pt x="1214" y="458"/>
                    </a:cubicBezTo>
                    <a:cubicBezTo>
                      <a:pt x="1465" y="458"/>
                      <a:pt x="1677" y="441"/>
                      <a:pt x="1759" y="401"/>
                    </a:cubicBezTo>
                    <a:cubicBezTo>
                      <a:pt x="1969" y="287"/>
                      <a:pt x="1948" y="32"/>
                      <a:pt x="1775" y="32"/>
                    </a:cubicBezTo>
                    <a:cubicBezTo>
                      <a:pt x="1760" y="32"/>
                      <a:pt x="1745" y="34"/>
                      <a:pt x="1728" y="38"/>
                    </a:cubicBezTo>
                    <a:cubicBezTo>
                      <a:pt x="1555" y="82"/>
                      <a:pt x="1345" y="98"/>
                      <a:pt x="1135" y="98"/>
                    </a:cubicBezTo>
                    <a:cubicBezTo>
                      <a:pt x="612" y="98"/>
                      <a:pt x="81" y="1"/>
                      <a:pt x="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4"/>
              <p:cNvSpPr/>
              <p:nvPr/>
            </p:nvSpPr>
            <p:spPr>
              <a:xfrm>
                <a:off x="5316350" y="3223375"/>
                <a:ext cx="15700" cy="51050"/>
              </a:xfrm>
              <a:custGeom>
                <a:rect b="b" l="l" r="r" t="t"/>
                <a:pathLst>
                  <a:path extrusionOk="0" h="2042" w="628">
                    <a:moveTo>
                      <a:pt x="400" y="1"/>
                    </a:moveTo>
                    <a:cubicBezTo>
                      <a:pt x="301" y="62"/>
                      <a:pt x="0" y="99"/>
                      <a:pt x="0" y="99"/>
                    </a:cubicBezTo>
                    <a:lnTo>
                      <a:pt x="0" y="2017"/>
                    </a:lnTo>
                    <a:cubicBezTo>
                      <a:pt x="31" y="2035"/>
                      <a:pt x="91" y="2042"/>
                      <a:pt x="162" y="2042"/>
                    </a:cubicBezTo>
                    <a:cubicBezTo>
                      <a:pt x="354" y="2042"/>
                      <a:pt x="627" y="1992"/>
                      <a:pt x="627" y="1992"/>
                    </a:cubicBezTo>
                    <a:cubicBezTo>
                      <a:pt x="627" y="1187"/>
                      <a:pt x="400" y="1"/>
                      <a:pt x="4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4"/>
              <p:cNvSpPr/>
              <p:nvPr/>
            </p:nvSpPr>
            <p:spPr>
              <a:xfrm>
                <a:off x="5418525" y="3253825"/>
                <a:ext cx="48900" cy="26900"/>
              </a:xfrm>
              <a:custGeom>
                <a:rect b="b" l="l" r="r" t="t"/>
                <a:pathLst>
                  <a:path extrusionOk="0" h="1076" w="1956">
                    <a:moveTo>
                      <a:pt x="912" y="0"/>
                    </a:moveTo>
                    <a:cubicBezTo>
                      <a:pt x="841" y="0"/>
                      <a:pt x="771" y="8"/>
                      <a:pt x="701" y="24"/>
                    </a:cubicBezTo>
                    <a:cubicBezTo>
                      <a:pt x="314" y="110"/>
                      <a:pt x="31" y="442"/>
                      <a:pt x="1" y="836"/>
                    </a:cubicBezTo>
                    <a:cubicBezTo>
                      <a:pt x="1" y="940"/>
                      <a:pt x="38" y="1069"/>
                      <a:pt x="136" y="1075"/>
                    </a:cubicBezTo>
                    <a:cubicBezTo>
                      <a:pt x="140" y="1076"/>
                      <a:pt x="143" y="1076"/>
                      <a:pt x="147" y="1076"/>
                    </a:cubicBezTo>
                    <a:cubicBezTo>
                      <a:pt x="215" y="1076"/>
                      <a:pt x="268" y="1024"/>
                      <a:pt x="314" y="977"/>
                    </a:cubicBezTo>
                    <a:cubicBezTo>
                      <a:pt x="573" y="732"/>
                      <a:pt x="908" y="606"/>
                      <a:pt x="1245" y="606"/>
                    </a:cubicBezTo>
                    <a:cubicBezTo>
                      <a:pt x="1491" y="606"/>
                      <a:pt x="1737" y="674"/>
                      <a:pt x="1955" y="811"/>
                    </a:cubicBezTo>
                    <a:cubicBezTo>
                      <a:pt x="1943" y="639"/>
                      <a:pt x="1863" y="479"/>
                      <a:pt x="1734" y="362"/>
                    </a:cubicBezTo>
                    <a:cubicBezTo>
                      <a:pt x="1515" y="143"/>
                      <a:pt x="1214" y="0"/>
                      <a:pt x="9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4"/>
              <p:cNvSpPr/>
              <p:nvPr/>
            </p:nvSpPr>
            <p:spPr>
              <a:xfrm>
                <a:off x="5327100" y="3247925"/>
                <a:ext cx="96375" cy="29275"/>
              </a:xfrm>
              <a:custGeom>
                <a:rect b="b" l="l" r="r" t="t"/>
                <a:pathLst>
                  <a:path extrusionOk="0" h="1171" w="3855">
                    <a:moveTo>
                      <a:pt x="3414" y="1"/>
                    </a:moveTo>
                    <a:cubicBezTo>
                      <a:pt x="2952" y="1"/>
                      <a:pt x="2186" y="296"/>
                      <a:pt x="1420" y="408"/>
                    </a:cubicBezTo>
                    <a:cubicBezTo>
                      <a:pt x="1184" y="441"/>
                      <a:pt x="980" y="453"/>
                      <a:pt x="808" y="453"/>
                    </a:cubicBezTo>
                    <a:cubicBezTo>
                      <a:pt x="299" y="453"/>
                      <a:pt x="62" y="346"/>
                      <a:pt x="62" y="346"/>
                    </a:cubicBezTo>
                    <a:lnTo>
                      <a:pt x="0" y="1170"/>
                    </a:lnTo>
                    <a:cubicBezTo>
                      <a:pt x="1125" y="1121"/>
                      <a:pt x="2447" y="728"/>
                      <a:pt x="3074" y="611"/>
                    </a:cubicBezTo>
                    <a:cubicBezTo>
                      <a:pt x="3701" y="500"/>
                      <a:pt x="3854" y="131"/>
                      <a:pt x="3664" y="45"/>
                    </a:cubicBezTo>
                    <a:cubicBezTo>
                      <a:pt x="3596" y="14"/>
                      <a:pt x="3512" y="1"/>
                      <a:pt x="341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4"/>
              <p:cNvSpPr/>
              <p:nvPr/>
            </p:nvSpPr>
            <p:spPr>
              <a:xfrm>
                <a:off x="5316350" y="3408850"/>
                <a:ext cx="12925" cy="181050"/>
              </a:xfrm>
              <a:custGeom>
                <a:rect b="b" l="l" r="r" t="t"/>
                <a:pathLst>
                  <a:path extrusionOk="0" h="7242" w="517">
                    <a:moveTo>
                      <a:pt x="516" y="345"/>
                    </a:moveTo>
                    <a:cubicBezTo>
                      <a:pt x="516" y="345"/>
                      <a:pt x="516" y="345"/>
                      <a:pt x="516" y="345"/>
                    </a:cubicBezTo>
                    <a:lnTo>
                      <a:pt x="516" y="345"/>
                    </a:lnTo>
                    <a:cubicBezTo>
                      <a:pt x="516" y="345"/>
                      <a:pt x="516" y="345"/>
                      <a:pt x="516" y="345"/>
                    </a:cubicBezTo>
                    <a:close/>
                    <a:moveTo>
                      <a:pt x="0" y="1"/>
                    </a:moveTo>
                    <a:lnTo>
                      <a:pt x="0" y="7242"/>
                    </a:lnTo>
                    <a:cubicBezTo>
                      <a:pt x="0" y="7242"/>
                      <a:pt x="323" y="7106"/>
                      <a:pt x="496" y="7106"/>
                    </a:cubicBezTo>
                    <a:cubicBezTo>
                      <a:pt x="503" y="7106"/>
                      <a:pt x="510" y="7106"/>
                      <a:pt x="516" y="7106"/>
                    </a:cubicBezTo>
                    <a:cubicBezTo>
                      <a:pt x="516" y="7106"/>
                      <a:pt x="467" y="985"/>
                      <a:pt x="516" y="345"/>
                    </a:cubicBezTo>
                    <a:lnTo>
                      <a:pt x="516" y="345"/>
                    </a:lnTo>
                    <a:cubicBezTo>
                      <a:pt x="516" y="345"/>
                      <a:pt x="516" y="345"/>
                      <a:pt x="516" y="345"/>
                    </a:cubicBezTo>
                    <a:cubicBezTo>
                      <a:pt x="513" y="345"/>
                      <a:pt x="311" y="1"/>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4"/>
              <p:cNvSpPr/>
              <p:nvPr/>
            </p:nvSpPr>
            <p:spPr>
              <a:xfrm>
                <a:off x="5253800" y="3060800"/>
                <a:ext cx="126025" cy="150325"/>
              </a:xfrm>
              <a:custGeom>
                <a:rect b="b" l="l" r="r" t="t"/>
                <a:pathLst>
                  <a:path extrusionOk="0" h="6013" w="5041">
                    <a:moveTo>
                      <a:pt x="1426" y="2085"/>
                    </a:moveTo>
                    <a:cubicBezTo>
                      <a:pt x="1521" y="2085"/>
                      <a:pt x="1616" y="2099"/>
                      <a:pt x="1703" y="2127"/>
                    </a:cubicBezTo>
                    <a:cubicBezTo>
                      <a:pt x="1949" y="2213"/>
                      <a:pt x="2152" y="2392"/>
                      <a:pt x="2281" y="2625"/>
                    </a:cubicBezTo>
                    <a:cubicBezTo>
                      <a:pt x="2355" y="2760"/>
                      <a:pt x="2398" y="2914"/>
                      <a:pt x="2342" y="3055"/>
                    </a:cubicBezTo>
                    <a:cubicBezTo>
                      <a:pt x="2275" y="3215"/>
                      <a:pt x="2090" y="3314"/>
                      <a:pt x="1906" y="3387"/>
                    </a:cubicBezTo>
                    <a:cubicBezTo>
                      <a:pt x="1752" y="3461"/>
                      <a:pt x="1586" y="3504"/>
                      <a:pt x="1414" y="3523"/>
                    </a:cubicBezTo>
                    <a:cubicBezTo>
                      <a:pt x="1388" y="3525"/>
                      <a:pt x="1363" y="3527"/>
                      <a:pt x="1337" y="3527"/>
                    </a:cubicBezTo>
                    <a:cubicBezTo>
                      <a:pt x="1191" y="3527"/>
                      <a:pt x="1050" y="3482"/>
                      <a:pt x="935" y="3394"/>
                    </a:cubicBezTo>
                    <a:cubicBezTo>
                      <a:pt x="775" y="3258"/>
                      <a:pt x="744" y="3049"/>
                      <a:pt x="744" y="2859"/>
                    </a:cubicBezTo>
                    <a:cubicBezTo>
                      <a:pt x="744" y="2650"/>
                      <a:pt x="763" y="2422"/>
                      <a:pt x="922" y="2263"/>
                    </a:cubicBezTo>
                    <a:cubicBezTo>
                      <a:pt x="1046" y="2143"/>
                      <a:pt x="1235" y="2085"/>
                      <a:pt x="1426" y="2085"/>
                    </a:cubicBezTo>
                    <a:close/>
                    <a:moveTo>
                      <a:pt x="3664" y="2085"/>
                    </a:moveTo>
                    <a:cubicBezTo>
                      <a:pt x="3854" y="2085"/>
                      <a:pt x="4042" y="2143"/>
                      <a:pt x="4162" y="2263"/>
                    </a:cubicBezTo>
                    <a:cubicBezTo>
                      <a:pt x="4328" y="2422"/>
                      <a:pt x="4346" y="2650"/>
                      <a:pt x="4346" y="2859"/>
                    </a:cubicBezTo>
                    <a:cubicBezTo>
                      <a:pt x="4340" y="3049"/>
                      <a:pt x="4309" y="3258"/>
                      <a:pt x="4149" y="3394"/>
                    </a:cubicBezTo>
                    <a:lnTo>
                      <a:pt x="4156" y="3394"/>
                    </a:lnTo>
                    <a:cubicBezTo>
                      <a:pt x="4035" y="3482"/>
                      <a:pt x="3893" y="3527"/>
                      <a:pt x="3747" y="3527"/>
                    </a:cubicBezTo>
                    <a:cubicBezTo>
                      <a:pt x="3722" y="3527"/>
                      <a:pt x="3696" y="3525"/>
                      <a:pt x="3670" y="3523"/>
                    </a:cubicBezTo>
                    <a:cubicBezTo>
                      <a:pt x="3504" y="3504"/>
                      <a:pt x="3338" y="3461"/>
                      <a:pt x="3178" y="3387"/>
                    </a:cubicBezTo>
                    <a:cubicBezTo>
                      <a:pt x="3000" y="3314"/>
                      <a:pt x="2816" y="3215"/>
                      <a:pt x="2748" y="3055"/>
                    </a:cubicBezTo>
                    <a:cubicBezTo>
                      <a:pt x="2693" y="2914"/>
                      <a:pt x="2736" y="2760"/>
                      <a:pt x="2809" y="2625"/>
                    </a:cubicBezTo>
                    <a:cubicBezTo>
                      <a:pt x="2932" y="2392"/>
                      <a:pt x="3141" y="2213"/>
                      <a:pt x="3387" y="2127"/>
                    </a:cubicBezTo>
                    <a:cubicBezTo>
                      <a:pt x="3475" y="2099"/>
                      <a:pt x="3569" y="2085"/>
                      <a:pt x="3664" y="2085"/>
                    </a:cubicBezTo>
                    <a:close/>
                    <a:moveTo>
                      <a:pt x="2521" y="3406"/>
                    </a:moveTo>
                    <a:cubicBezTo>
                      <a:pt x="2668" y="3406"/>
                      <a:pt x="2920" y="3781"/>
                      <a:pt x="2951" y="3984"/>
                    </a:cubicBezTo>
                    <a:cubicBezTo>
                      <a:pt x="2982" y="4153"/>
                      <a:pt x="2948" y="4254"/>
                      <a:pt x="2840" y="4254"/>
                    </a:cubicBezTo>
                    <a:cubicBezTo>
                      <a:pt x="2818" y="4254"/>
                      <a:pt x="2794" y="4250"/>
                      <a:pt x="2766" y="4242"/>
                    </a:cubicBezTo>
                    <a:cubicBezTo>
                      <a:pt x="2600" y="4199"/>
                      <a:pt x="2613" y="3984"/>
                      <a:pt x="2521" y="3984"/>
                    </a:cubicBezTo>
                    <a:cubicBezTo>
                      <a:pt x="2435" y="3984"/>
                      <a:pt x="2447" y="4199"/>
                      <a:pt x="2281" y="4242"/>
                    </a:cubicBezTo>
                    <a:cubicBezTo>
                      <a:pt x="2253" y="4250"/>
                      <a:pt x="2229" y="4254"/>
                      <a:pt x="2208" y="4254"/>
                    </a:cubicBezTo>
                    <a:cubicBezTo>
                      <a:pt x="2099" y="4254"/>
                      <a:pt x="2066" y="4153"/>
                      <a:pt x="2096" y="3984"/>
                    </a:cubicBezTo>
                    <a:cubicBezTo>
                      <a:pt x="2127" y="3781"/>
                      <a:pt x="2373" y="3406"/>
                      <a:pt x="2521" y="3406"/>
                    </a:cubicBezTo>
                    <a:close/>
                    <a:moveTo>
                      <a:pt x="1099" y="4308"/>
                    </a:moveTo>
                    <a:cubicBezTo>
                      <a:pt x="1109" y="4308"/>
                      <a:pt x="1120" y="4312"/>
                      <a:pt x="1131" y="4322"/>
                    </a:cubicBezTo>
                    <a:cubicBezTo>
                      <a:pt x="1254" y="4432"/>
                      <a:pt x="1832" y="4690"/>
                      <a:pt x="2527" y="4690"/>
                    </a:cubicBezTo>
                    <a:cubicBezTo>
                      <a:pt x="3221" y="4690"/>
                      <a:pt x="3799" y="4432"/>
                      <a:pt x="3928" y="4322"/>
                    </a:cubicBezTo>
                    <a:cubicBezTo>
                      <a:pt x="3939" y="4312"/>
                      <a:pt x="3950" y="4308"/>
                      <a:pt x="3959" y="4308"/>
                    </a:cubicBezTo>
                    <a:cubicBezTo>
                      <a:pt x="4058" y="4308"/>
                      <a:pt x="4085" y="4759"/>
                      <a:pt x="3928" y="4955"/>
                    </a:cubicBezTo>
                    <a:cubicBezTo>
                      <a:pt x="3744" y="5164"/>
                      <a:pt x="3068" y="5643"/>
                      <a:pt x="2527" y="5643"/>
                    </a:cubicBezTo>
                    <a:cubicBezTo>
                      <a:pt x="1986" y="5643"/>
                      <a:pt x="1310" y="5170"/>
                      <a:pt x="1131" y="4955"/>
                    </a:cubicBezTo>
                    <a:cubicBezTo>
                      <a:pt x="969" y="4753"/>
                      <a:pt x="995" y="4308"/>
                      <a:pt x="1099" y="4308"/>
                    </a:cubicBezTo>
                    <a:close/>
                    <a:moveTo>
                      <a:pt x="2521" y="1"/>
                    </a:moveTo>
                    <a:cubicBezTo>
                      <a:pt x="50" y="1"/>
                      <a:pt x="0" y="984"/>
                      <a:pt x="185" y="2920"/>
                    </a:cubicBezTo>
                    <a:cubicBezTo>
                      <a:pt x="369" y="4863"/>
                      <a:pt x="1654" y="6012"/>
                      <a:pt x="2521" y="6012"/>
                    </a:cubicBezTo>
                    <a:cubicBezTo>
                      <a:pt x="3393" y="6012"/>
                      <a:pt x="4678" y="4863"/>
                      <a:pt x="4862" y="2920"/>
                    </a:cubicBezTo>
                    <a:cubicBezTo>
                      <a:pt x="5041" y="978"/>
                      <a:pt x="5004" y="1"/>
                      <a:pt x="25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4"/>
              <p:cNvSpPr/>
              <p:nvPr/>
            </p:nvSpPr>
            <p:spPr>
              <a:xfrm>
                <a:off x="5307425" y="3178825"/>
                <a:ext cx="8950" cy="10800"/>
              </a:xfrm>
              <a:custGeom>
                <a:rect b="b" l="l" r="r" t="t"/>
                <a:pathLst>
                  <a:path extrusionOk="0" h="432" w="358">
                    <a:moveTo>
                      <a:pt x="201" y="0"/>
                    </a:moveTo>
                    <a:cubicBezTo>
                      <a:pt x="156" y="0"/>
                      <a:pt x="111" y="11"/>
                      <a:pt x="93" y="37"/>
                    </a:cubicBezTo>
                    <a:cubicBezTo>
                      <a:pt x="50" y="99"/>
                      <a:pt x="1" y="283"/>
                      <a:pt x="50" y="351"/>
                    </a:cubicBezTo>
                    <a:cubicBezTo>
                      <a:pt x="88" y="401"/>
                      <a:pt x="175" y="432"/>
                      <a:pt x="240" y="432"/>
                    </a:cubicBezTo>
                    <a:cubicBezTo>
                      <a:pt x="270" y="432"/>
                      <a:pt x="295" y="425"/>
                      <a:pt x="308" y="412"/>
                    </a:cubicBezTo>
                    <a:cubicBezTo>
                      <a:pt x="357" y="375"/>
                      <a:pt x="339" y="86"/>
                      <a:pt x="326" y="43"/>
                    </a:cubicBezTo>
                    <a:cubicBezTo>
                      <a:pt x="323" y="19"/>
                      <a:pt x="261"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4"/>
              <p:cNvSpPr/>
              <p:nvPr/>
            </p:nvSpPr>
            <p:spPr>
              <a:xfrm>
                <a:off x="5306500" y="3190200"/>
                <a:ext cx="9400" cy="10600"/>
              </a:xfrm>
              <a:custGeom>
                <a:rect b="b" l="l" r="r" t="t"/>
                <a:pathLst>
                  <a:path extrusionOk="0" h="424" w="376">
                    <a:moveTo>
                      <a:pt x="130" y="0"/>
                    </a:moveTo>
                    <a:cubicBezTo>
                      <a:pt x="102" y="0"/>
                      <a:pt x="80" y="5"/>
                      <a:pt x="68" y="19"/>
                    </a:cubicBezTo>
                    <a:cubicBezTo>
                      <a:pt x="25" y="68"/>
                      <a:pt x="1" y="338"/>
                      <a:pt x="38" y="363"/>
                    </a:cubicBezTo>
                    <a:cubicBezTo>
                      <a:pt x="65" y="381"/>
                      <a:pt x="191" y="423"/>
                      <a:pt x="272" y="423"/>
                    </a:cubicBezTo>
                    <a:cubicBezTo>
                      <a:pt x="300" y="423"/>
                      <a:pt x="322" y="418"/>
                      <a:pt x="333" y="406"/>
                    </a:cubicBezTo>
                    <a:cubicBezTo>
                      <a:pt x="376" y="357"/>
                      <a:pt x="351" y="86"/>
                      <a:pt x="333" y="62"/>
                    </a:cubicBezTo>
                    <a:cubicBezTo>
                      <a:pt x="315" y="39"/>
                      <a:pt x="204"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4"/>
              <p:cNvSpPr/>
              <p:nvPr/>
            </p:nvSpPr>
            <p:spPr>
              <a:xfrm>
                <a:off x="5301425" y="3178325"/>
                <a:ext cx="6325" cy="8975"/>
              </a:xfrm>
              <a:custGeom>
                <a:rect b="b" l="l" r="r" t="t"/>
                <a:pathLst>
                  <a:path extrusionOk="0" h="359" w="253">
                    <a:moveTo>
                      <a:pt x="134" y="0"/>
                    </a:moveTo>
                    <a:cubicBezTo>
                      <a:pt x="103" y="0"/>
                      <a:pt x="72" y="9"/>
                      <a:pt x="56" y="33"/>
                    </a:cubicBezTo>
                    <a:cubicBezTo>
                      <a:pt x="25" y="88"/>
                      <a:pt x="1" y="254"/>
                      <a:pt x="32" y="297"/>
                    </a:cubicBezTo>
                    <a:cubicBezTo>
                      <a:pt x="69" y="340"/>
                      <a:pt x="130" y="358"/>
                      <a:pt x="185" y="358"/>
                    </a:cubicBezTo>
                    <a:cubicBezTo>
                      <a:pt x="234" y="352"/>
                      <a:pt x="253" y="94"/>
                      <a:pt x="234" y="39"/>
                    </a:cubicBezTo>
                    <a:cubicBezTo>
                      <a:pt x="224" y="17"/>
                      <a:pt x="178" y="0"/>
                      <a:pt x="1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4"/>
              <p:cNvSpPr/>
              <p:nvPr/>
            </p:nvSpPr>
            <p:spPr>
              <a:xfrm>
                <a:off x="5300350" y="3188425"/>
                <a:ext cx="6025" cy="8575"/>
              </a:xfrm>
              <a:custGeom>
                <a:rect b="b" l="l" r="r" t="t"/>
                <a:pathLst>
                  <a:path extrusionOk="0" h="343" w="241">
                    <a:moveTo>
                      <a:pt x="105" y="0"/>
                    </a:moveTo>
                    <a:cubicBezTo>
                      <a:pt x="79" y="0"/>
                      <a:pt x="53" y="7"/>
                      <a:pt x="32" y="22"/>
                    </a:cubicBezTo>
                    <a:cubicBezTo>
                      <a:pt x="1" y="53"/>
                      <a:pt x="1" y="219"/>
                      <a:pt x="13" y="262"/>
                    </a:cubicBezTo>
                    <a:cubicBezTo>
                      <a:pt x="47" y="312"/>
                      <a:pt x="106" y="342"/>
                      <a:pt x="168" y="342"/>
                    </a:cubicBezTo>
                    <a:cubicBezTo>
                      <a:pt x="174" y="342"/>
                      <a:pt x="180" y="342"/>
                      <a:pt x="185" y="342"/>
                    </a:cubicBezTo>
                    <a:cubicBezTo>
                      <a:pt x="234" y="323"/>
                      <a:pt x="241" y="108"/>
                      <a:pt x="210" y="46"/>
                    </a:cubicBezTo>
                    <a:cubicBezTo>
                      <a:pt x="184" y="17"/>
                      <a:pt x="144" y="0"/>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4"/>
              <p:cNvSpPr/>
              <p:nvPr/>
            </p:nvSpPr>
            <p:spPr>
              <a:xfrm>
                <a:off x="5295300" y="3177425"/>
                <a:ext cx="8000" cy="9100"/>
              </a:xfrm>
              <a:custGeom>
                <a:rect b="b" l="l" r="r" t="t"/>
                <a:pathLst>
                  <a:path extrusionOk="0" h="364" w="320">
                    <a:moveTo>
                      <a:pt x="86" y="1"/>
                    </a:moveTo>
                    <a:cubicBezTo>
                      <a:pt x="31" y="1"/>
                      <a:pt x="0" y="265"/>
                      <a:pt x="135" y="364"/>
                    </a:cubicBezTo>
                    <a:cubicBezTo>
                      <a:pt x="172" y="321"/>
                      <a:pt x="197" y="259"/>
                      <a:pt x="209" y="198"/>
                    </a:cubicBezTo>
                    <a:cubicBezTo>
                      <a:pt x="215" y="112"/>
                      <a:pt x="320" y="13"/>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4"/>
              <p:cNvSpPr/>
              <p:nvPr/>
            </p:nvSpPr>
            <p:spPr>
              <a:xfrm>
                <a:off x="5293600" y="3186050"/>
                <a:ext cx="5700" cy="7875"/>
              </a:xfrm>
              <a:custGeom>
                <a:rect b="b" l="l" r="r" t="t"/>
                <a:pathLst>
                  <a:path extrusionOk="0" h="315" w="228">
                    <a:moveTo>
                      <a:pt x="123" y="0"/>
                    </a:moveTo>
                    <a:cubicBezTo>
                      <a:pt x="43" y="37"/>
                      <a:pt x="0" y="135"/>
                      <a:pt x="19" y="221"/>
                    </a:cubicBezTo>
                    <a:cubicBezTo>
                      <a:pt x="23" y="277"/>
                      <a:pt x="97" y="315"/>
                      <a:pt x="142" y="315"/>
                    </a:cubicBezTo>
                    <a:cubicBezTo>
                      <a:pt x="156" y="315"/>
                      <a:pt x="168" y="311"/>
                      <a:pt x="173" y="301"/>
                    </a:cubicBezTo>
                    <a:cubicBezTo>
                      <a:pt x="228" y="185"/>
                      <a:pt x="123"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4"/>
              <p:cNvSpPr/>
              <p:nvPr/>
            </p:nvSpPr>
            <p:spPr>
              <a:xfrm>
                <a:off x="5290075" y="3174900"/>
                <a:ext cx="5850" cy="8700"/>
              </a:xfrm>
              <a:custGeom>
                <a:rect b="b" l="l" r="r" t="t"/>
                <a:pathLst>
                  <a:path extrusionOk="0" h="348" w="234">
                    <a:moveTo>
                      <a:pt x="64" y="1"/>
                    </a:moveTo>
                    <a:cubicBezTo>
                      <a:pt x="53" y="1"/>
                      <a:pt x="43" y="3"/>
                      <a:pt x="37" y="10"/>
                    </a:cubicBezTo>
                    <a:cubicBezTo>
                      <a:pt x="0" y="40"/>
                      <a:pt x="0" y="206"/>
                      <a:pt x="6" y="256"/>
                    </a:cubicBezTo>
                    <a:cubicBezTo>
                      <a:pt x="12" y="305"/>
                      <a:pt x="111" y="348"/>
                      <a:pt x="160" y="348"/>
                    </a:cubicBezTo>
                    <a:cubicBezTo>
                      <a:pt x="209" y="348"/>
                      <a:pt x="234" y="90"/>
                      <a:pt x="197" y="59"/>
                    </a:cubicBezTo>
                    <a:cubicBezTo>
                      <a:pt x="172" y="39"/>
                      <a:pt x="106" y="1"/>
                      <a:pt x="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4"/>
              <p:cNvSpPr/>
              <p:nvPr/>
            </p:nvSpPr>
            <p:spPr>
              <a:xfrm>
                <a:off x="5288675" y="3183800"/>
                <a:ext cx="5250" cy="6925"/>
              </a:xfrm>
              <a:custGeom>
                <a:rect b="b" l="l" r="r" t="t"/>
                <a:pathLst>
                  <a:path extrusionOk="0" h="277" w="210">
                    <a:moveTo>
                      <a:pt x="69" y="0"/>
                    </a:moveTo>
                    <a:cubicBezTo>
                      <a:pt x="61" y="0"/>
                      <a:pt x="55" y="1"/>
                      <a:pt x="50" y="4"/>
                    </a:cubicBezTo>
                    <a:cubicBezTo>
                      <a:pt x="13" y="59"/>
                      <a:pt x="1" y="127"/>
                      <a:pt x="13" y="188"/>
                    </a:cubicBezTo>
                    <a:cubicBezTo>
                      <a:pt x="24" y="227"/>
                      <a:pt x="90" y="276"/>
                      <a:pt x="130" y="276"/>
                    </a:cubicBezTo>
                    <a:cubicBezTo>
                      <a:pt x="135" y="276"/>
                      <a:pt x="139" y="276"/>
                      <a:pt x="142" y="275"/>
                    </a:cubicBezTo>
                    <a:cubicBezTo>
                      <a:pt x="179" y="262"/>
                      <a:pt x="210" y="90"/>
                      <a:pt x="204" y="59"/>
                    </a:cubicBezTo>
                    <a:cubicBezTo>
                      <a:pt x="193" y="39"/>
                      <a:pt x="112" y="0"/>
                      <a:pt x="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4"/>
              <p:cNvSpPr/>
              <p:nvPr/>
            </p:nvSpPr>
            <p:spPr>
              <a:xfrm>
                <a:off x="5285150" y="3173800"/>
                <a:ext cx="4025" cy="6800"/>
              </a:xfrm>
              <a:custGeom>
                <a:rect b="b" l="l" r="r" t="t"/>
                <a:pathLst>
                  <a:path extrusionOk="0" h="272" w="161">
                    <a:moveTo>
                      <a:pt x="78" y="1"/>
                    </a:moveTo>
                    <a:cubicBezTo>
                      <a:pt x="58" y="1"/>
                      <a:pt x="40" y="4"/>
                      <a:pt x="31" y="11"/>
                    </a:cubicBezTo>
                    <a:cubicBezTo>
                      <a:pt x="0" y="35"/>
                      <a:pt x="19" y="177"/>
                      <a:pt x="31" y="226"/>
                    </a:cubicBezTo>
                    <a:cubicBezTo>
                      <a:pt x="36" y="262"/>
                      <a:pt x="80" y="272"/>
                      <a:pt x="113" y="272"/>
                    </a:cubicBezTo>
                    <a:cubicBezTo>
                      <a:pt x="125" y="272"/>
                      <a:pt x="135" y="270"/>
                      <a:pt x="142" y="269"/>
                    </a:cubicBezTo>
                    <a:cubicBezTo>
                      <a:pt x="160" y="263"/>
                      <a:pt x="154" y="54"/>
                      <a:pt x="154" y="35"/>
                    </a:cubicBezTo>
                    <a:cubicBezTo>
                      <a:pt x="154" y="12"/>
                      <a:pt x="114"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4"/>
              <p:cNvSpPr/>
              <p:nvPr/>
            </p:nvSpPr>
            <p:spPr>
              <a:xfrm>
                <a:off x="5280850" y="3171125"/>
                <a:ext cx="3700" cy="7100"/>
              </a:xfrm>
              <a:custGeom>
                <a:rect b="b" l="l" r="r" t="t"/>
                <a:pathLst>
                  <a:path extrusionOk="0" h="284" w="148">
                    <a:moveTo>
                      <a:pt x="42" y="0"/>
                    </a:moveTo>
                    <a:cubicBezTo>
                      <a:pt x="41" y="0"/>
                      <a:pt x="39" y="1"/>
                      <a:pt x="37" y="1"/>
                    </a:cubicBezTo>
                    <a:cubicBezTo>
                      <a:pt x="6" y="7"/>
                      <a:pt x="0" y="155"/>
                      <a:pt x="13" y="198"/>
                    </a:cubicBezTo>
                    <a:cubicBezTo>
                      <a:pt x="31" y="234"/>
                      <a:pt x="68" y="271"/>
                      <a:pt x="111" y="284"/>
                    </a:cubicBezTo>
                    <a:cubicBezTo>
                      <a:pt x="112" y="284"/>
                      <a:pt x="112" y="284"/>
                      <a:pt x="113" y="284"/>
                    </a:cubicBezTo>
                    <a:cubicBezTo>
                      <a:pt x="148" y="284"/>
                      <a:pt x="148" y="117"/>
                      <a:pt x="142" y="87"/>
                    </a:cubicBezTo>
                    <a:cubicBezTo>
                      <a:pt x="136" y="58"/>
                      <a:pt x="80"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4"/>
              <p:cNvSpPr/>
              <p:nvPr/>
            </p:nvSpPr>
            <p:spPr>
              <a:xfrm>
                <a:off x="5283600" y="3180900"/>
                <a:ext cx="4950" cy="6250"/>
              </a:xfrm>
              <a:custGeom>
                <a:rect b="b" l="l" r="r" t="t"/>
                <a:pathLst>
                  <a:path extrusionOk="0" h="250" w="198">
                    <a:moveTo>
                      <a:pt x="42" y="0"/>
                    </a:moveTo>
                    <a:cubicBezTo>
                      <a:pt x="37" y="0"/>
                      <a:pt x="34" y="1"/>
                      <a:pt x="32" y="3"/>
                    </a:cubicBezTo>
                    <a:cubicBezTo>
                      <a:pt x="7" y="59"/>
                      <a:pt x="1" y="120"/>
                      <a:pt x="19" y="182"/>
                    </a:cubicBezTo>
                    <a:cubicBezTo>
                      <a:pt x="43" y="199"/>
                      <a:pt x="110" y="250"/>
                      <a:pt x="143" y="250"/>
                    </a:cubicBezTo>
                    <a:cubicBezTo>
                      <a:pt x="145" y="250"/>
                      <a:pt x="147" y="249"/>
                      <a:pt x="148" y="249"/>
                    </a:cubicBezTo>
                    <a:cubicBezTo>
                      <a:pt x="179" y="237"/>
                      <a:pt x="198" y="95"/>
                      <a:pt x="185" y="71"/>
                    </a:cubicBezTo>
                    <a:cubicBezTo>
                      <a:pt x="174" y="55"/>
                      <a:pt x="78"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4"/>
              <p:cNvSpPr/>
              <p:nvPr/>
            </p:nvSpPr>
            <p:spPr>
              <a:xfrm>
                <a:off x="5280525" y="3178150"/>
                <a:ext cx="2800" cy="5175"/>
              </a:xfrm>
              <a:custGeom>
                <a:rect b="b" l="l" r="r" t="t"/>
                <a:pathLst>
                  <a:path extrusionOk="0" h="207" w="112">
                    <a:moveTo>
                      <a:pt x="33" y="1"/>
                    </a:moveTo>
                    <a:cubicBezTo>
                      <a:pt x="30" y="1"/>
                      <a:pt x="28" y="1"/>
                      <a:pt x="26" y="3"/>
                    </a:cubicBezTo>
                    <a:cubicBezTo>
                      <a:pt x="7" y="9"/>
                      <a:pt x="1" y="169"/>
                      <a:pt x="87" y="205"/>
                    </a:cubicBezTo>
                    <a:cubicBezTo>
                      <a:pt x="88" y="206"/>
                      <a:pt x="89" y="206"/>
                      <a:pt x="90" y="206"/>
                    </a:cubicBezTo>
                    <a:cubicBezTo>
                      <a:pt x="111" y="206"/>
                      <a:pt x="105" y="81"/>
                      <a:pt x="105" y="58"/>
                    </a:cubicBezTo>
                    <a:cubicBezTo>
                      <a:pt x="105" y="42"/>
                      <a:pt x="57" y="1"/>
                      <a:pt x="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4"/>
              <p:cNvSpPr/>
              <p:nvPr/>
            </p:nvSpPr>
            <p:spPr>
              <a:xfrm>
                <a:off x="5317425" y="3178900"/>
                <a:ext cx="8925" cy="10650"/>
              </a:xfrm>
              <a:custGeom>
                <a:rect b="b" l="l" r="r" t="t"/>
                <a:pathLst>
                  <a:path extrusionOk="0" h="426" w="357">
                    <a:moveTo>
                      <a:pt x="165" y="1"/>
                    </a:moveTo>
                    <a:cubicBezTo>
                      <a:pt x="100" y="1"/>
                      <a:pt x="31" y="22"/>
                      <a:pt x="31" y="40"/>
                    </a:cubicBezTo>
                    <a:cubicBezTo>
                      <a:pt x="31" y="77"/>
                      <a:pt x="0" y="372"/>
                      <a:pt x="49" y="409"/>
                    </a:cubicBezTo>
                    <a:cubicBezTo>
                      <a:pt x="63" y="420"/>
                      <a:pt x="87" y="426"/>
                      <a:pt x="116" y="426"/>
                    </a:cubicBezTo>
                    <a:cubicBezTo>
                      <a:pt x="181" y="426"/>
                      <a:pt x="269" y="399"/>
                      <a:pt x="307" y="348"/>
                    </a:cubicBezTo>
                    <a:cubicBezTo>
                      <a:pt x="357" y="280"/>
                      <a:pt x="307" y="96"/>
                      <a:pt x="264" y="34"/>
                    </a:cubicBezTo>
                    <a:cubicBezTo>
                      <a:pt x="247" y="10"/>
                      <a:pt x="207" y="1"/>
                      <a:pt x="1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4"/>
              <p:cNvSpPr/>
              <p:nvPr/>
            </p:nvSpPr>
            <p:spPr>
              <a:xfrm>
                <a:off x="5317875" y="3190175"/>
                <a:ext cx="9400" cy="10550"/>
              </a:xfrm>
              <a:custGeom>
                <a:rect b="b" l="l" r="r" t="t"/>
                <a:pathLst>
                  <a:path extrusionOk="0" h="422" w="376">
                    <a:moveTo>
                      <a:pt x="242" y="0"/>
                    </a:moveTo>
                    <a:cubicBezTo>
                      <a:pt x="168" y="0"/>
                      <a:pt x="61" y="36"/>
                      <a:pt x="44" y="63"/>
                    </a:cubicBezTo>
                    <a:cubicBezTo>
                      <a:pt x="25" y="87"/>
                      <a:pt x="1" y="358"/>
                      <a:pt x="44" y="407"/>
                    </a:cubicBezTo>
                    <a:cubicBezTo>
                      <a:pt x="54" y="417"/>
                      <a:pt x="75" y="422"/>
                      <a:pt x="102" y="422"/>
                    </a:cubicBezTo>
                    <a:cubicBezTo>
                      <a:pt x="182" y="422"/>
                      <a:pt x="311" y="382"/>
                      <a:pt x="339" y="364"/>
                    </a:cubicBezTo>
                    <a:cubicBezTo>
                      <a:pt x="376" y="339"/>
                      <a:pt x="351" y="69"/>
                      <a:pt x="308" y="20"/>
                    </a:cubicBezTo>
                    <a:cubicBezTo>
                      <a:pt x="296" y="6"/>
                      <a:pt x="271" y="0"/>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4"/>
              <p:cNvSpPr/>
              <p:nvPr/>
            </p:nvSpPr>
            <p:spPr>
              <a:xfrm>
                <a:off x="5326025" y="3178325"/>
                <a:ext cx="6325" cy="9000"/>
              </a:xfrm>
              <a:custGeom>
                <a:rect b="b" l="l" r="r" t="t"/>
                <a:pathLst>
                  <a:path extrusionOk="0" h="360" w="253">
                    <a:moveTo>
                      <a:pt x="119" y="0"/>
                    </a:moveTo>
                    <a:cubicBezTo>
                      <a:pt x="75" y="0"/>
                      <a:pt x="29" y="17"/>
                      <a:pt x="19" y="39"/>
                    </a:cubicBezTo>
                    <a:cubicBezTo>
                      <a:pt x="0" y="94"/>
                      <a:pt x="19" y="346"/>
                      <a:pt x="62" y="358"/>
                    </a:cubicBezTo>
                    <a:cubicBezTo>
                      <a:pt x="68" y="359"/>
                      <a:pt x="74" y="359"/>
                      <a:pt x="80" y="359"/>
                    </a:cubicBezTo>
                    <a:cubicBezTo>
                      <a:pt x="134" y="359"/>
                      <a:pt x="183" y="335"/>
                      <a:pt x="222" y="297"/>
                    </a:cubicBezTo>
                    <a:cubicBezTo>
                      <a:pt x="252" y="254"/>
                      <a:pt x="228" y="88"/>
                      <a:pt x="197" y="33"/>
                    </a:cubicBezTo>
                    <a:cubicBezTo>
                      <a:pt x="182" y="9"/>
                      <a:pt x="151" y="0"/>
                      <a:pt x="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64"/>
              <p:cNvSpPr/>
              <p:nvPr/>
            </p:nvSpPr>
            <p:spPr>
              <a:xfrm>
                <a:off x="5327400" y="3188425"/>
                <a:ext cx="6025" cy="8575"/>
              </a:xfrm>
              <a:custGeom>
                <a:rect b="b" l="l" r="r" t="t"/>
                <a:pathLst>
                  <a:path extrusionOk="0" h="343" w="241">
                    <a:moveTo>
                      <a:pt x="134" y="0"/>
                    </a:moveTo>
                    <a:cubicBezTo>
                      <a:pt x="95" y="0"/>
                      <a:pt x="57" y="17"/>
                      <a:pt x="31" y="46"/>
                    </a:cubicBezTo>
                    <a:cubicBezTo>
                      <a:pt x="1" y="108"/>
                      <a:pt x="1" y="323"/>
                      <a:pt x="56" y="342"/>
                    </a:cubicBezTo>
                    <a:cubicBezTo>
                      <a:pt x="62" y="342"/>
                      <a:pt x="67" y="342"/>
                      <a:pt x="73" y="342"/>
                    </a:cubicBezTo>
                    <a:cubicBezTo>
                      <a:pt x="135" y="342"/>
                      <a:pt x="194" y="312"/>
                      <a:pt x="228" y="262"/>
                    </a:cubicBezTo>
                    <a:cubicBezTo>
                      <a:pt x="240" y="219"/>
                      <a:pt x="240" y="53"/>
                      <a:pt x="210" y="22"/>
                    </a:cubicBezTo>
                    <a:cubicBezTo>
                      <a:pt x="185" y="7"/>
                      <a:pt x="159" y="0"/>
                      <a:pt x="1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4"/>
              <p:cNvSpPr/>
              <p:nvPr/>
            </p:nvSpPr>
            <p:spPr>
              <a:xfrm>
                <a:off x="5330475" y="3177425"/>
                <a:ext cx="7975" cy="9100"/>
              </a:xfrm>
              <a:custGeom>
                <a:rect b="b" l="l" r="r" t="t"/>
                <a:pathLst>
                  <a:path extrusionOk="0" h="364" w="319">
                    <a:moveTo>
                      <a:pt x="236" y="1"/>
                    </a:moveTo>
                    <a:cubicBezTo>
                      <a:pt x="235" y="1"/>
                      <a:pt x="235" y="1"/>
                      <a:pt x="234" y="1"/>
                    </a:cubicBezTo>
                    <a:cubicBezTo>
                      <a:pt x="1" y="13"/>
                      <a:pt x="99" y="112"/>
                      <a:pt x="111" y="198"/>
                    </a:cubicBezTo>
                    <a:cubicBezTo>
                      <a:pt x="117" y="259"/>
                      <a:pt x="142" y="321"/>
                      <a:pt x="179" y="364"/>
                    </a:cubicBezTo>
                    <a:cubicBezTo>
                      <a:pt x="319" y="266"/>
                      <a:pt x="290"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4"/>
              <p:cNvSpPr/>
              <p:nvPr/>
            </p:nvSpPr>
            <p:spPr>
              <a:xfrm>
                <a:off x="5334475" y="3186050"/>
                <a:ext cx="5700" cy="7875"/>
              </a:xfrm>
              <a:custGeom>
                <a:rect b="b" l="l" r="r" t="t"/>
                <a:pathLst>
                  <a:path extrusionOk="0" h="315" w="228">
                    <a:moveTo>
                      <a:pt x="105" y="0"/>
                    </a:moveTo>
                    <a:cubicBezTo>
                      <a:pt x="105" y="0"/>
                      <a:pt x="0" y="185"/>
                      <a:pt x="56" y="301"/>
                    </a:cubicBezTo>
                    <a:cubicBezTo>
                      <a:pt x="60" y="311"/>
                      <a:pt x="72" y="315"/>
                      <a:pt x="87" y="315"/>
                    </a:cubicBezTo>
                    <a:cubicBezTo>
                      <a:pt x="132" y="315"/>
                      <a:pt x="205" y="278"/>
                      <a:pt x="209" y="228"/>
                    </a:cubicBezTo>
                    <a:cubicBezTo>
                      <a:pt x="228" y="135"/>
                      <a:pt x="185" y="43"/>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4"/>
              <p:cNvSpPr/>
              <p:nvPr/>
            </p:nvSpPr>
            <p:spPr>
              <a:xfrm>
                <a:off x="5338000" y="3174925"/>
                <a:ext cx="5725" cy="8675"/>
              </a:xfrm>
              <a:custGeom>
                <a:rect b="b" l="l" r="r" t="t"/>
                <a:pathLst>
                  <a:path extrusionOk="0" h="347" w="229">
                    <a:moveTo>
                      <a:pt x="166" y="0"/>
                    </a:moveTo>
                    <a:cubicBezTo>
                      <a:pt x="123" y="0"/>
                      <a:pt x="51" y="43"/>
                      <a:pt x="32" y="58"/>
                    </a:cubicBezTo>
                    <a:cubicBezTo>
                      <a:pt x="1" y="82"/>
                      <a:pt x="19" y="347"/>
                      <a:pt x="68" y="347"/>
                    </a:cubicBezTo>
                    <a:cubicBezTo>
                      <a:pt x="118" y="347"/>
                      <a:pt x="216" y="304"/>
                      <a:pt x="222" y="255"/>
                    </a:cubicBezTo>
                    <a:cubicBezTo>
                      <a:pt x="228" y="205"/>
                      <a:pt x="228" y="39"/>
                      <a:pt x="191" y="9"/>
                    </a:cubicBezTo>
                    <a:cubicBezTo>
                      <a:pt x="185" y="3"/>
                      <a:pt x="177" y="0"/>
                      <a:pt x="1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4"/>
              <p:cNvSpPr/>
              <p:nvPr/>
            </p:nvSpPr>
            <p:spPr>
              <a:xfrm>
                <a:off x="5339850" y="3183775"/>
                <a:ext cx="5250" cy="6950"/>
              </a:xfrm>
              <a:custGeom>
                <a:rect b="b" l="l" r="r" t="t"/>
                <a:pathLst>
                  <a:path extrusionOk="0" h="278" w="210">
                    <a:moveTo>
                      <a:pt x="139" y="1"/>
                    </a:moveTo>
                    <a:cubicBezTo>
                      <a:pt x="96" y="1"/>
                      <a:pt x="17" y="35"/>
                      <a:pt x="7" y="60"/>
                    </a:cubicBezTo>
                    <a:cubicBezTo>
                      <a:pt x="1" y="91"/>
                      <a:pt x="31" y="263"/>
                      <a:pt x="68" y="276"/>
                    </a:cubicBezTo>
                    <a:cubicBezTo>
                      <a:pt x="72" y="277"/>
                      <a:pt x="76" y="277"/>
                      <a:pt x="80" y="277"/>
                    </a:cubicBezTo>
                    <a:cubicBezTo>
                      <a:pt x="120" y="277"/>
                      <a:pt x="186" y="228"/>
                      <a:pt x="197" y="189"/>
                    </a:cubicBezTo>
                    <a:cubicBezTo>
                      <a:pt x="210" y="128"/>
                      <a:pt x="197" y="60"/>
                      <a:pt x="160" y="5"/>
                    </a:cubicBezTo>
                    <a:cubicBezTo>
                      <a:pt x="155" y="2"/>
                      <a:pt x="14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4"/>
              <p:cNvSpPr/>
              <p:nvPr/>
            </p:nvSpPr>
            <p:spPr>
              <a:xfrm>
                <a:off x="5344625" y="3173800"/>
                <a:ext cx="3850" cy="6800"/>
              </a:xfrm>
              <a:custGeom>
                <a:rect b="b" l="l" r="r" t="t"/>
                <a:pathLst>
                  <a:path extrusionOk="0" h="272" w="154">
                    <a:moveTo>
                      <a:pt x="82" y="1"/>
                    </a:moveTo>
                    <a:cubicBezTo>
                      <a:pt x="47" y="1"/>
                      <a:pt x="6" y="12"/>
                      <a:pt x="6" y="35"/>
                    </a:cubicBezTo>
                    <a:cubicBezTo>
                      <a:pt x="6" y="54"/>
                      <a:pt x="0" y="263"/>
                      <a:pt x="19" y="269"/>
                    </a:cubicBezTo>
                    <a:cubicBezTo>
                      <a:pt x="25" y="270"/>
                      <a:pt x="35" y="272"/>
                      <a:pt x="46" y="272"/>
                    </a:cubicBezTo>
                    <a:cubicBezTo>
                      <a:pt x="77" y="272"/>
                      <a:pt x="120" y="262"/>
                      <a:pt x="129" y="226"/>
                    </a:cubicBezTo>
                    <a:cubicBezTo>
                      <a:pt x="142" y="177"/>
                      <a:pt x="154" y="35"/>
                      <a:pt x="129" y="11"/>
                    </a:cubicBezTo>
                    <a:cubicBezTo>
                      <a:pt x="120" y="4"/>
                      <a:pt x="102"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4"/>
              <p:cNvSpPr/>
              <p:nvPr/>
            </p:nvSpPr>
            <p:spPr>
              <a:xfrm>
                <a:off x="5349225" y="3171100"/>
                <a:ext cx="3875" cy="7125"/>
              </a:xfrm>
              <a:custGeom>
                <a:rect b="b" l="l" r="r" t="t"/>
                <a:pathLst>
                  <a:path extrusionOk="0" h="285" w="155">
                    <a:moveTo>
                      <a:pt x="100" y="0"/>
                    </a:moveTo>
                    <a:cubicBezTo>
                      <a:pt x="59" y="0"/>
                      <a:pt x="12" y="60"/>
                      <a:pt x="7" y="88"/>
                    </a:cubicBezTo>
                    <a:cubicBezTo>
                      <a:pt x="1" y="118"/>
                      <a:pt x="1" y="285"/>
                      <a:pt x="36" y="285"/>
                    </a:cubicBezTo>
                    <a:cubicBezTo>
                      <a:pt x="36" y="285"/>
                      <a:pt x="37" y="285"/>
                      <a:pt x="37" y="285"/>
                    </a:cubicBezTo>
                    <a:cubicBezTo>
                      <a:pt x="80" y="272"/>
                      <a:pt x="117" y="235"/>
                      <a:pt x="136" y="199"/>
                    </a:cubicBezTo>
                    <a:cubicBezTo>
                      <a:pt x="148" y="156"/>
                      <a:pt x="154" y="14"/>
                      <a:pt x="111" y="2"/>
                    </a:cubicBezTo>
                    <a:cubicBezTo>
                      <a:pt x="108" y="1"/>
                      <a:pt x="104" y="0"/>
                      <a:pt x="1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4"/>
              <p:cNvSpPr/>
              <p:nvPr/>
            </p:nvSpPr>
            <p:spPr>
              <a:xfrm>
                <a:off x="5345075" y="3180900"/>
                <a:ext cx="5100" cy="6275"/>
              </a:xfrm>
              <a:custGeom>
                <a:rect b="b" l="l" r="r" t="t"/>
                <a:pathLst>
                  <a:path extrusionOk="0" h="251" w="204">
                    <a:moveTo>
                      <a:pt x="162" y="0"/>
                    </a:moveTo>
                    <a:cubicBezTo>
                      <a:pt x="127" y="0"/>
                      <a:pt x="29" y="55"/>
                      <a:pt x="13" y="71"/>
                    </a:cubicBezTo>
                    <a:cubicBezTo>
                      <a:pt x="1" y="95"/>
                      <a:pt x="25" y="237"/>
                      <a:pt x="56" y="249"/>
                    </a:cubicBezTo>
                    <a:cubicBezTo>
                      <a:pt x="59" y="250"/>
                      <a:pt x="62" y="251"/>
                      <a:pt x="66" y="251"/>
                    </a:cubicBezTo>
                    <a:cubicBezTo>
                      <a:pt x="101" y="251"/>
                      <a:pt x="162" y="204"/>
                      <a:pt x="179" y="182"/>
                    </a:cubicBezTo>
                    <a:cubicBezTo>
                      <a:pt x="203" y="120"/>
                      <a:pt x="197" y="59"/>
                      <a:pt x="173" y="3"/>
                    </a:cubicBezTo>
                    <a:cubicBezTo>
                      <a:pt x="170" y="1"/>
                      <a:pt x="167" y="0"/>
                      <a:pt x="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4"/>
              <p:cNvSpPr/>
              <p:nvPr/>
            </p:nvSpPr>
            <p:spPr>
              <a:xfrm>
                <a:off x="5350475" y="3178175"/>
                <a:ext cx="2775" cy="5150"/>
              </a:xfrm>
              <a:custGeom>
                <a:rect b="b" l="l" r="r" t="t"/>
                <a:pathLst>
                  <a:path extrusionOk="0" h="206" w="111">
                    <a:moveTo>
                      <a:pt x="81" y="1"/>
                    </a:moveTo>
                    <a:cubicBezTo>
                      <a:pt x="58" y="1"/>
                      <a:pt x="6" y="35"/>
                      <a:pt x="6" y="63"/>
                    </a:cubicBezTo>
                    <a:cubicBezTo>
                      <a:pt x="6" y="81"/>
                      <a:pt x="0" y="205"/>
                      <a:pt x="21" y="205"/>
                    </a:cubicBezTo>
                    <a:cubicBezTo>
                      <a:pt x="22" y="205"/>
                      <a:pt x="23" y="205"/>
                      <a:pt x="24" y="204"/>
                    </a:cubicBezTo>
                    <a:cubicBezTo>
                      <a:pt x="110" y="168"/>
                      <a:pt x="104" y="8"/>
                      <a:pt x="86" y="2"/>
                    </a:cubicBezTo>
                    <a:cubicBezTo>
                      <a:pt x="84" y="1"/>
                      <a:pt x="83"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65" name="Google Shape;13965;p64"/>
            <p:cNvSpPr/>
            <p:nvPr/>
          </p:nvSpPr>
          <p:spPr>
            <a:xfrm>
              <a:off x="5233150" y="2992450"/>
              <a:ext cx="201550" cy="156325"/>
            </a:xfrm>
            <a:custGeom>
              <a:rect b="b" l="l" r="r" t="t"/>
              <a:pathLst>
                <a:path extrusionOk="0" h="6253" w="8062">
                  <a:moveTo>
                    <a:pt x="3154" y="0"/>
                  </a:moveTo>
                  <a:cubicBezTo>
                    <a:pt x="1492" y="0"/>
                    <a:pt x="326" y="1278"/>
                    <a:pt x="187" y="2513"/>
                  </a:cubicBezTo>
                  <a:cubicBezTo>
                    <a:pt x="1" y="4124"/>
                    <a:pt x="396" y="6229"/>
                    <a:pt x="765" y="6229"/>
                  </a:cubicBezTo>
                  <a:cubicBezTo>
                    <a:pt x="773" y="6229"/>
                    <a:pt x="781" y="6228"/>
                    <a:pt x="790" y="6226"/>
                  </a:cubicBezTo>
                  <a:cubicBezTo>
                    <a:pt x="1125" y="6136"/>
                    <a:pt x="514" y="3966"/>
                    <a:pt x="1179" y="3966"/>
                  </a:cubicBezTo>
                  <a:cubicBezTo>
                    <a:pt x="1196" y="3966"/>
                    <a:pt x="1213" y="3967"/>
                    <a:pt x="1232" y="3970"/>
                  </a:cubicBezTo>
                  <a:cubicBezTo>
                    <a:pt x="1480" y="4008"/>
                    <a:pt x="1714" y="4025"/>
                    <a:pt x="1935" y="4025"/>
                  </a:cubicBezTo>
                  <a:cubicBezTo>
                    <a:pt x="3635" y="4025"/>
                    <a:pt x="4521" y="3023"/>
                    <a:pt x="4521" y="3023"/>
                  </a:cubicBezTo>
                  <a:cubicBezTo>
                    <a:pt x="4521" y="3023"/>
                    <a:pt x="5184" y="3810"/>
                    <a:pt x="5664" y="4001"/>
                  </a:cubicBezTo>
                  <a:cubicBezTo>
                    <a:pt x="6137" y="4197"/>
                    <a:pt x="5461" y="6121"/>
                    <a:pt x="5897" y="6250"/>
                  </a:cubicBezTo>
                  <a:cubicBezTo>
                    <a:pt x="5902" y="6252"/>
                    <a:pt x="5907" y="6253"/>
                    <a:pt x="5912" y="6253"/>
                  </a:cubicBezTo>
                  <a:cubicBezTo>
                    <a:pt x="6355" y="6253"/>
                    <a:pt x="8062" y="788"/>
                    <a:pt x="4932" y="460"/>
                  </a:cubicBezTo>
                  <a:cubicBezTo>
                    <a:pt x="4299" y="138"/>
                    <a:pt x="3700" y="0"/>
                    <a:pt x="31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64"/>
          <p:cNvGrpSpPr/>
          <p:nvPr/>
        </p:nvGrpSpPr>
        <p:grpSpPr>
          <a:xfrm>
            <a:off x="5866925" y="3022588"/>
            <a:ext cx="435225" cy="1370250"/>
            <a:chOff x="5866925" y="2992450"/>
            <a:chExt cx="435225" cy="1370250"/>
          </a:xfrm>
        </p:grpSpPr>
        <p:grpSp>
          <p:nvGrpSpPr>
            <p:cNvPr id="13967" name="Google Shape;13967;p64"/>
            <p:cNvGrpSpPr/>
            <p:nvPr/>
          </p:nvGrpSpPr>
          <p:grpSpPr>
            <a:xfrm>
              <a:off x="5866925" y="3018075"/>
              <a:ext cx="435225" cy="1344625"/>
              <a:chOff x="5866925" y="3018075"/>
              <a:chExt cx="435225" cy="1344625"/>
            </a:xfrm>
          </p:grpSpPr>
          <p:sp>
            <p:nvSpPr>
              <p:cNvPr id="13968" name="Google Shape;13968;p64"/>
              <p:cNvSpPr/>
              <p:nvPr/>
            </p:nvSpPr>
            <p:spPr>
              <a:xfrm>
                <a:off x="5866925" y="3172825"/>
                <a:ext cx="435225" cy="1189875"/>
              </a:xfrm>
              <a:custGeom>
                <a:rect b="b" l="l" r="r" t="t"/>
                <a:pathLst>
                  <a:path extrusionOk="0" h="47595" w="17409">
                    <a:moveTo>
                      <a:pt x="7150" y="1"/>
                    </a:moveTo>
                    <a:cubicBezTo>
                      <a:pt x="7150" y="1"/>
                      <a:pt x="6904" y="1765"/>
                      <a:pt x="6836" y="2010"/>
                    </a:cubicBezTo>
                    <a:cubicBezTo>
                      <a:pt x="6768" y="2256"/>
                      <a:pt x="6326" y="2453"/>
                      <a:pt x="5668" y="2662"/>
                    </a:cubicBezTo>
                    <a:cubicBezTo>
                      <a:pt x="5011" y="2877"/>
                      <a:pt x="3406" y="2711"/>
                      <a:pt x="2613" y="3203"/>
                    </a:cubicBezTo>
                    <a:cubicBezTo>
                      <a:pt x="1820" y="3689"/>
                      <a:pt x="1931" y="5828"/>
                      <a:pt x="1931" y="7094"/>
                    </a:cubicBezTo>
                    <a:cubicBezTo>
                      <a:pt x="1931" y="8354"/>
                      <a:pt x="1390" y="10727"/>
                      <a:pt x="1150" y="11814"/>
                    </a:cubicBezTo>
                    <a:cubicBezTo>
                      <a:pt x="911" y="12902"/>
                      <a:pt x="861" y="16179"/>
                      <a:pt x="831" y="17058"/>
                    </a:cubicBezTo>
                    <a:cubicBezTo>
                      <a:pt x="794" y="17937"/>
                      <a:pt x="659"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2" y="21806"/>
                      <a:pt x="1219" y="21170"/>
                      <a:pt x="1354" y="21170"/>
                    </a:cubicBezTo>
                    <a:cubicBezTo>
                      <a:pt x="1384" y="21170"/>
                      <a:pt x="1415" y="21202"/>
                      <a:pt x="1445" y="21274"/>
                    </a:cubicBezTo>
                    <a:cubicBezTo>
                      <a:pt x="1579" y="21599"/>
                      <a:pt x="1559" y="22299"/>
                      <a:pt x="1840" y="22299"/>
                    </a:cubicBezTo>
                    <a:cubicBezTo>
                      <a:pt x="1883" y="22299"/>
                      <a:pt x="1934" y="22282"/>
                      <a:pt x="1992" y="22245"/>
                    </a:cubicBezTo>
                    <a:cubicBezTo>
                      <a:pt x="2281" y="22061"/>
                      <a:pt x="2226" y="20881"/>
                      <a:pt x="2146" y="20322"/>
                    </a:cubicBezTo>
                    <a:cubicBezTo>
                      <a:pt x="2042" y="19602"/>
                      <a:pt x="2140" y="19301"/>
                      <a:pt x="2195" y="18717"/>
                    </a:cubicBezTo>
                    <a:cubicBezTo>
                      <a:pt x="2251"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2" y="46605"/>
                      <a:pt x="7383" y="46144"/>
                    </a:cubicBezTo>
                    <a:cubicBezTo>
                      <a:pt x="7279" y="45689"/>
                      <a:pt x="7211" y="44300"/>
                      <a:pt x="7334" y="43611"/>
                    </a:cubicBezTo>
                    <a:cubicBezTo>
                      <a:pt x="7451" y="42917"/>
                      <a:pt x="7168" y="42862"/>
                      <a:pt x="7168" y="42302"/>
                    </a:cubicBezTo>
                    <a:cubicBezTo>
                      <a:pt x="7168" y="41749"/>
                      <a:pt x="7383" y="37969"/>
                      <a:pt x="7402" y="34656"/>
                    </a:cubicBezTo>
                    <a:cubicBezTo>
                      <a:pt x="7414" y="33254"/>
                      <a:pt x="7525" y="32043"/>
                      <a:pt x="7869" y="28865"/>
                    </a:cubicBezTo>
                    <a:cubicBezTo>
                      <a:pt x="8305" y="24882"/>
                      <a:pt x="8699" y="21096"/>
                      <a:pt x="8699" y="21096"/>
                    </a:cubicBezTo>
                    <a:cubicBezTo>
                      <a:pt x="8699" y="21096"/>
                      <a:pt x="9092" y="24882"/>
                      <a:pt x="9528" y="28865"/>
                    </a:cubicBezTo>
                    <a:cubicBezTo>
                      <a:pt x="9879" y="32049"/>
                      <a:pt x="9983" y="33254"/>
                      <a:pt x="9996" y="34656"/>
                    </a:cubicBezTo>
                    <a:cubicBezTo>
                      <a:pt x="10020" y="37969"/>
                      <a:pt x="10235" y="41743"/>
                      <a:pt x="10235" y="42302"/>
                    </a:cubicBezTo>
                    <a:cubicBezTo>
                      <a:pt x="10235" y="42868"/>
                      <a:pt x="9953" y="42923"/>
                      <a:pt x="10069" y="43611"/>
                    </a:cubicBezTo>
                    <a:cubicBezTo>
                      <a:pt x="10186" y="44300"/>
                      <a:pt x="10125" y="45695"/>
                      <a:pt x="10020" y="46144"/>
                    </a:cubicBezTo>
                    <a:cubicBezTo>
                      <a:pt x="9916" y="46599"/>
                      <a:pt x="10635" y="47595"/>
                      <a:pt x="11256"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903" y="38823"/>
                      <a:pt x="13143" y="37280"/>
                    </a:cubicBezTo>
                    <a:cubicBezTo>
                      <a:pt x="13382"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0" y="20229"/>
                      <a:pt x="16812" y="19701"/>
                    </a:cubicBezTo>
                    <a:cubicBezTo>
                      <a:pt x="16745" y="19178"/>
                      <a:pt x="16609" y="17937"/>
                      <a:pt x="16573" y="17058"/>
                    </a:cubicBezTo>
                    <a:cubicBezTo>
                      <a:pt x="16542" y="16185"/>
                      <a:pt x="16499" y="12902"/>
                      <a:pt x="16253" y="11814"/>
                    </a:cubicBezTo>
                    <a:cubicBezTo>
                      <a:pt x="16013" y="10727"/>
                      <a:pt x="15478" y="8354"/>
                      <a:pt x="15478" y="7094"/>
                    </a:cubicBezTo>
                    <a:cubicBezTo>
                      <a:pt x="15478" y="5828"/>
                      <a:pt x="15589" y="3695"/>
                      <a:pt x="14790" y="3203"/>
                    </a:cubicBezTo>
                    <a:cubicBezTo>
                      <a:pt x="13997" y="2711"/>
                      <a:pt x="12393" y="2871"/>
                      <a:pt x="11735" y="2662"/>
                    </a:cubicBezTo>
                    <a:cubicBezTo>
                      <a:pt x="11077" y="2453"/>
                      <a:pt x="10635" y="2256"/>
                      <a:pt x="10567" y="2010"/>
                    </a:cubicBezTo>
                    <a:cubicBezTo>
                      <a:pt x="10500" y="1765"/>
                      <a:pt x="10254" y="1"/>
                      <a:pt x="10254" y="1"/>
                    </a:cubicBezTo>
                    <a:lnTo>
                      <a:pt x="8705" y="37"/>
                    </a:lnTo>
                    <a:lnTo>
                      <a:pt x="7150"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4"/>
              <p:cNvSpPr/>
              <p:nvPr/>
            </p:nvSpPr>
            <p:spPr>
              <a:xfrm>
                <a:off x="6009225" y="3018075"/>
                <a:ext cx="150475" cy="201175"/>
              </a:xfrm>
              <a:custGeom>
                <a:rect b="b" l="l" r="r" t="t"/>
                <a:pathLst>
                  <a:path extrusionOk="0" h="8047" w="6019">
                    <a:moveTo>
                      <a:pt x="3013" y="1"/>
                    </a:moveTo>
                    <a:cubicBezTo>
                      <a:pt x="56" y="1"/>
                      <a:pt x="1" y="1316"/>
                      <a:pt x="222" y="3916"/>
                    </a:cubicBezTo>
                    <a:cubicBezTo>
                      <a:pt x="437" y="6510"/>
                      <a:pt x="1968" y="8047"/>
                      <a:pt x="3013" y="8047"/>
                    </a:cubicBezTo>
                    <a:cubicBezTo>
                      <a:pt x="4052" y="8047"/>
                      <a:pt x="5582" y="6510"/>
                      <a:pt x="5803" y="3916"/>
                    </a:cubicBezTo>
                    <a:cubicBezTo>
                      <a:pt x="6018" y="1316"/>
                      <a:pt x="5963" y="1"/>
                      <a:pt x="3013"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0" name="Google Shape;13970;p64"/>
            <p:cNvGrpSpPr/>
            <p:nvPr/>
          </p:nvGrpSpPr>
          <p:grpSpPr>
            <a:xfrm>
              <a:off x="5879375" y="3075750"/>
              <a:ext cx="407400" cy="1278050"/>
              <a:chOff x="5879375" y="3075750"/>
              <a:chExt cx="407400" cy="1278050"/>
            </a:xfrm>
          </p:grpSpPr>
          <p:sp>
            <p:nvSpPr>
              <p:cNvPr id="13971" name="Google Shape;13971;p64"/>
              <p:cNvSpPr/>
              <p:nvPr/>
            </p:nvSpPr>
            <p:spPr>
              <a:xfrm>
                <a:off x="5880175" y="3646700"/>
                <a:ext cx="37350" cy="53575"/>
              </a:xfrm>
              <a:custGeom>
                <a:rect b="b" l="l" r="r" t="t"/>
                <a:pathLst>
                  <a:path extrusionOk="0" h="2143" w="1494">
                    <a:moveTo>
                      <a:pt x="732" y="1"/>
                    </a:moveTo>
                    <a:cubicBezTo>
                      <a:pt x="700" y="1"/>
                      <a:pt x="669" y="13"/>
                      <a:pt x="639" y="39"/>
                    </a:cubicBezTo>
                    <a:cubicBezTo>
                      <a:pt x="343" y="300"/>
                      <a:pt x="1" y="2143"/>
                      <a:pt x="227" y="2143"/>
                    </a:cubicBezTo>
                    <a:cubicBezTo>
                      <a:pt x="246" y="2143"/>
                      <a:pt x="268" y="2131"/>
                      <a:pt x="295" y="2104"/>
                    </a:cubicBezTo>
                    <a:cubicBezTo>
                      <a:pt x="805" y="1582"/>
                      <a:pt x="1493" y="1735"/>
                      <a:pt x="1475" y="1563"/>
                    </a:cubicBezTo>
                    <a:cubicBezTo>
                      <a:pt x="1419" y="1118"/>
                      <a:pt x="1040" y="1"/>
                      <a:pt x="7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4"/>
              <p:cNvSpPr/>
              <p:nvPr/>
            </p:nvSpPr>
            <p:spPr>
              <a:xfrm>
                <a:off x="5879375" y="3707225"/>
                <a:ext cx="28550" cy="47100"/>
              </a:xfrm>
              <a:custGeom>
                <a:rect b="b" l="l" r="r" t="t"/>
                <a:pathLst>
                  <a:path extrusionOk="0" h="1884" w="1142">
                    <a:moveTo>
                      <a:pt x="312" y="1"/>
                    </a:moveTo>
                    <a:cubicBezTo>
                      <a:pt x="301" y="1"/>
                      <a:pt x="289" y="1"/>
                      <a:pt x="277" y="3"/>
                    </a:cubicBezTo>
                    <a:cubicBezTo>
                      <a:pt x="1" y="40"/>
                      <a:pt x="99" y="568"/>
                      <a:pt x="161" y="851"/>
                    </a:cubicBezTo>
                    <a:cubicBezTo>
                      <a:pt x="216" y="1134"/>
                      <a:pt x="566" y="1859"/>
                      <a:pt x="861" y="1884"/>
                    </a:cubicBezTo>
                    <a:cubicBezTo>
                      <a:pt x="865" y="1884"/>
                      <a:pt x="868" y="1884"/>
                      <a:pt x="871" y="1884"/>
                    </a:cubicBezTo>
                    <a:cubicBezTo>
                      <a:pt x="1142" y="1884"/>
                      <a:pt x="541" y="1131"/>
                      <a:pt x="511" y="876"/>
                    </a:cubicBezTo>
                    <a:cubicBezTo>
                      <a:pt x="481" y="626"/>
                      <a:pt x="647" y="1"/>
                      <a:pt x="31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4"/>
              <p:cNvSpPr/>
              <p:nvPr/>
            </p:nvSpPr>
            <p:spPr>
              <a:xfrm>
                <a:off x="5988800" y="3665425"/>
                <a:ext cx="85100" cy="242725"/>
              </a:xfrm>
              <a:custGeom>
                <a:rect b="b" l="l" r="r" t="t"/>
                <a:pathLst>
                  <a:path extrusionOk="0" h="9709" w="3404">
                    <a:moveTo>
                      <a:pt x="501" y="1"/>
                    </a:moveTo>
                    <a:cubicBezTo>
                      <a:pt x="451" y="1"/>
                      <a:pt x="410" y="9"/>
                      <a:pt x="381" y="27"/>
                    </a:cubicBezTo>
                    <a:cubicBezTo>
                      <a:pt x="0" y="279"/>
                      <a:pt x="1955" y="9352"/>
                      <a:pt x="2281" y="9696"/>
                    </a:cubicBezTo>
                    <a:cubicBezTo>
                      <a:pt x="2288" y="9704"/>
                      <a:pt x="2296" y="9708"/>
                      <a:pt x="2304" y="9708"/>
                    </a:cubicBezTo>
                    <a:cubicBezTo>
                      <a:pt x="2639" y="9708"/>
                      <a:pt x="3321" y="2817"/>
                      <a:pt x="3381" y="1749"/>
                    </a:cubicBezTo>
                    <a:cubicBezTo>
                      <a:pt x="3404" y="1344"/>
                      <a:pt x="1142" y="1"/>
                      <a:pt x="50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4"/>
              <p:cNvSpPr/>
              <p:nvPr/>
            </p:nvSpPr>
            <p:spPr>
              <a:xfrm>
                <a:off x="5974650" y="3674325"/>
                <a:ext cx="71325" cy="317875"/>
              </a:xfrm>
              <a:custGeom>
                <a:rect b="b" l="l" r="r" t="t"/>
                <a:pathLst>
                  <a:path extrusionOk="0" h="12715" w="2853">
                    <a:moveTo>
                      <a:pt x="448" y="1"/>
                    </a:moveTo>
                    <a:cubicBezTo>
                      <a:pt x="377" y="1"/>
                      <a:pt x="270" y="757"/>
                      <a:pt x="296" y="1024"/>
                    </a:cubicBezTo>
                    <a:cubicBezTo>
                      <a:pt x="333" y="1337"/>
                      <a:pt x="1" y="12242"/>
                      <a:pt x="339" y="12592"/>
                    </a:cubicBezTo>
                    <a:cubicBezTo>
                      <a:pt x="394" y="12647"/>
                      <a:pt x="455" y="12670"/>
                      <a:pt x="521" y="12670"/>
                    </a:cubicBezTo>
                    <a:cubicBezTo>
                      <a:pt x="786" y="12670"/>
                      <a:pt x="1129" y="12307"/>
                      <a:pt x="1500" y="12307"/>
                    </a:cubicBezTo>
                    <a:cubicBezTo>
                      <a:pt x="1607" y="12307"/>
                      <a:pt x="1716" y="12337"/>
                      <a:pt x="1826" y="12414"/>
                    </a:cubicBezTo>
                    <a:cubicBezTo>
                      <a:pt x="2067" y="12585"/>
                      <a:pt x="2136" y="12715"/>
                      <a:pt x="2273" y="12715"/>
                    </a:cubicBezTo>
                    <a:cubicBezTo>
                      <a:pt x="2333" y="12715"/>
                      <a:pt x="2405" y="12691"/>
                      <a:pt x="2509" y="12635"/>
                    </a:cubicBezTo>
                    <a:cubicBezTo>
                      <a:pt x="2853" y="12444"/>
                      <a:pt x="2294" y="9353"/>
                      <a:pt x="2042" y="8357"/>
                    </a:cubicBezTo>
                    <a:cubicBezTo>
                      <a:pt x="1796" y="7355"/>
                      <a:pt x="572" y="612"/>
                      <a:pt x="480" y="77"/>
                    </a:cubicBezTo>
                    <a:cubicBezTo>
                      <a:pt x="471" y="24"/>
                      <a:pt x="460" y="1"/>
                      <a:pt x="4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4"/>
              <p:cNvSpPr/>
              <p:nvPr/>
            </p:nvSpPr>
            <p:spPr>
              <a:xfrm>
                <a:off x="5980950" y="4010450"/>
                <a:ext cx="52575" cy="241400"/>
              </a:xfrm>
              <a:custGeom>
                <a:rect b="b" l="l" r="r" t="t"/>
                <a:pathLst>
                  <a:path extrusionOk="0" h="9656" w="2103">
                    <a:moveTo>
                      <a:pt x="452" y="1"/>
                    </a:moveTo>
                    <a:cubicBezTo>
                      <a:pt x="451" y="1"/>
                      <a:pt x="450" y="1"/>
                      <a:pt x="450" y="1"/>
                    </a:cubicBezTo>
                    <a:cubicBezTo>
                      <a:pt x="1" y="284"/>
                      <a:pt x="1" y="2017"/>
                      <a:pt x="284" y="3616"/>
                    </a:cubicBezTo>
                    <a:cubicBezTo>
                      <a:pt x="566" y="5208"/>
                      <a:pt x="1169" y="9000"/>
                      <a:pt x="1261" y="9344"/>
                    </a:cubicBezTo>
                    <a:cubicBezTo>
                      <a:pt x="1313" y="9534"/>
                      <a:pt x="1533" y="9656"/>
                      <a:pt x="1727" y="9656"/>
                    </a:cubicBezTo>
                    <a:cubicBezTo>
                      <a:pt x="1879" y="9656"/>
                      <a:pt x="2015" y="9581"/>
                      <a:pt x="2042" y="9406"/>
                    </a:cubicBezTo>
                    <a:cubicBezTo>
                      <a:pt x="2103" y="9000"/>
                      <a:pt x="2103" y="7623"/>
                      <a:pt x="1980" y="7310"/>
                    </a:cubicBezTo>
                    <a:cubicBezTo>
                      <a:pt x="1852" y="6998"/>
                      <a:pt x="593" y="1"/>
                      <a:pt x="45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4"/>
              <p:cNvSpPr/>
              <p:nvPr/>
            </p:nvSpPr>
            <p:spPr>
              <a:xfrm>
                <a:off x="6009350" y="4010450"/>
                <a:ext cx="37775" cy="158800"/>
              </a:xfrm>
              <a:custGeom>
                <a:rect b="b" l="l" r="r" t="t"/>
                <a:pathLst>
                  <a:path extrusionOk="0" h="6352" w="1511">
                    <a:moveTo>
                      <a:pt x="1236" y="1"/>
                    </a:moveTo>
                    <a:cubicBezTo>
                      <a:pt x="1234" y="1"/>
                      <a:pt x="1233" y="1"/>
                      <a:pt x="1231" y="1"/>
                    </a:cubicBezTo>
                    <a:cubicBezTo>
                      <a:pt x="949" y="63"/>
                      <a:pt x="137" y="1175"/>
                      <a:pt x="94" y="1593"/>
                    </a:cubicBezTo>
                    <a:cubicBezTo>
                      <a:pt x="1" y="2429"/>
                      <a:pt x="897" y="6352"/>
                      <a:pt x="1064" y="6352"/>
                    </a:cubicBezTo>
                    <a:cubicBezTo>
                      <a:pt x="1073" y="6352"/>
                      <a:pt x="1079" y="6342"/>
                      <a:pt x="1084" y="6320"/>
                    </a:cubicBezTo>
                    <a:cubicBezTo>
                      <a:pt x="1176" y="5886"/>
                      <a:pt x="1511" y="1"/>
                      <a:pt x="12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4"/>
              <p:cNvSpPr/>
              <p:nvPr/>
            </p:nvSpPr>
            <p:spPr>
              <a:xfrm>
                <a:off x="5985175" y="3419325"/>
                <a:ext cx="94775" cy="272775"/>
              </a:xfrm>
              <a:custGeom>
                <a:rect b="b" l="l" r="r" t="t"/>
                <a:pathLst>
                  <a:path extrusionOk="0" h="10911" w="3791">
                    <a:moveTo>
                      <a:pt x="539" y="1"/>
                    </a:moveTo>
                    <a:cubicBezTo>
                      <a:pt x="256" y="1"/>
                      <a:pt x="541" y="2143"/>
                      <a:pt x="465" y="3540"/>
                    </a:cubicBezTo>
                    <a:cubicBezTo>
                      <a:pt x="379" y="4997"/>
                      <a:pt x="53" y="8562"/>
                      <a:pt x="16" y="9036"/>
                    </a:cubicBezTo>
                    <a:cubicBezTo>
                      <a:pt x="0" y="9276"/>
                      <a:pt x="95" y="9316"/>
                      <a:pt x="255" y="9316"/>
                    </a:cubicBezTo>
                    <a:cubicBezTo>
                      <a:pt x="335" y="9316"/>
                      <a:pt x="432" y="9306"/>
                      <a:pt x="539" y="9306"/>
                    </a:cubicBezTo>
                    <a:cubicBezTo>
                      <a:pt x="632" y="9306"/>
                      <a:pt x="734" y="9314"/>
                      <a:pt x="840" y="9343"/>
                    </a:cubicBezTo>
                    <a:cubicBezTo>
                      <a:pt x="1289" y="9461"/>
                      <a:pt x="3042" y="10911"/>
                      <a:pt x="3535" y="10911"/>
                    </a:cubicBezTo>
                    <a:cubicBezTo>
                      <a:pt x="3555" y="10911"/>
                      <a:pt x="3572" y="10909"/>
                      <a:pt x="3587" y="10904"/>
                    </a:cubicBezTo>
                    <a:cubicBezTo>
                      <a:pt x="3790" y="10843"/>
                      <a:pt x="2118" y="9091"/>
                      <a:pt x="1682" y="8531"/>
                    </a:cubicBezTo>
                    <a:cubicBezTo>
                      <a:pt x="1246" y="7966"/>
                      <a:pt x="1590" y="2784"/>
                      <a:pt x="1774" y="2188"/>
                    </a:cubicBezTo>
                    <a:cubicBezTo>
                      <a:pt x="1965" y="1598"/>
                      <a:pt x="2948" y="860"/>
                      <a:pt x="3010" y="731"/>
                    </a:cubicBezTo>
                    <a:cubicBezTo>
                      <a:pt x="3077" y="602"/>
                      <a:pt x="1215" y="424"/>
                      <a:pt x="588" y="18"/>
                    </a:cubicBezTo>
                    <a:cubicBezTo>
                      <a:pt x="570" y="7"/>
                      <a:pt x="554" y="1"/>
                      <a:pt x="53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4"/>
              <p:cNvSpPr/>
              <p:nvPr/>
            </p:nvSpPr>
            <p:spPr>
              <a:xfrm>
                <a:off x="6027050" y="3583950"/>
                <a:ext cx="54900" cy="84475"/>
              </a:xfrm>
              <a:custGeom>
                <a:rect b="b" l="l" r="r" t="t"/>
                <a:pathLst>
                  <a:path extrusionOk="0" h="3379" w="2196">
                    <a:moveTo>
                      <a:pt x="287" y="0"/>
                    </a:moveTo>
                    <a:cubicBezTo>
                      <a:pt x="191" y="0"/>
                      <a:pt x="125" y="31"/>
                      <a:pt x="105" y="102"/>
                    </a:cubicBezTo>
                    <a:cubicBezTo>
                      <a:pt x="1" y="477"/>
                      <a:pt x="173" y="1320"/>
                      <a:pt x="345" y="1694"/>
                    </a:cubicBezTo>
                    <a:cubicBezTo>
                      <a:pt x="505" y="2043"/>
                      <a:pt x="1864" y="3378"/>
                      <a:pt x="2066" y="3378"/>
                    </a:cubicBezTo>
                    <a:cubicBezTo>
                      <a:pt x="2081" y="3378"/>
                      <a:pt x="2090" y="3371"/>
                      <a:pt x="2091" y="3354"/>
                    </a:cubicBezTo>
                    <a:cubicBezTo>
                      <a:pt x="2195" y="1381"/>
                      <a:pt x="1986" y="1227"/>
                      <a:pt x="1783" y="852"/>
                    </a:cubicBezTo>
                    <a:cubicBezTo>
                      <a:pt x="1619" y="549"/>
                      <a:pt x="691" y="0"/>
                      <a:pt x="2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4"/>
              <p:cNvSpPr/>
              <p:nvPr/>
            </p:nvSpPr>
            <p:spPr>
              <a:xfrm>
                <a:off x="6030450" y="3530650"/>
                <a:ext cx="49025" cy="64700"/>
              </a:xfrm>
              <a:custGeom>
                <a:rect b="b" l="l" r="r" t="t"/>
                <a:pathLst>
                  <a:path extrusionOk="0" h="2588" w="1961">
                    <a:moveTo>
                      <a:pt x="357" y="0"/>
                    </a:moveTo>
                    <a:cubicBezTo>
                      <a:pt x="243" y="0"/>
                      <a:pt x="163" y="23"/>
                      <a:pt x="141" y="77"/>
                    </a:cubicBezTo>
                    <a:cubicBezTo>
                      <a:pt x="37" y="329"/>
                      <a:pt x="0" y="1644"/>
                      <a:pt x="209" y="1644"/>
                    </a:cubicBezTo>
                    <a:cubicBezTo>
                      <a:pt x="401" y="1644"/>
                      <a:pt x="1553" y="2588"/>
                      <a:pt x="1732" y="2588"/>
                    </a:cubicBezTo>
                    <a:cubicBezTo>
                      <a:pt x="1741" y="2588"/>
                      <a:pt x="1748" y="2585"/>
                      <a:pt x="1752" y="2579"/>
                    </a:cubicBezTo>
                    <a:cubicBezTo>
                      <a:pt x="1887" y="2327"/>
                      <a:pt x="1961" y="741"/>
                      <a:pt x="1752" y="489"/>
                    </a:cubicBezTo>
                    <a:cubicBezTo>
                      <a:pt x="1589" y="287"/>
                      <a:pt x="760" y="0"/>
                      <a:pt x="35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4"/>
              <p:cNvSpPr/>
              <p:nvPr/>
            </p:nvSpPr>
            <p:spPr>
              <a:xfrm>
                <a:off x="5988175" y="3313675"/>
                <a:ext cx="92075" cy="113100"/>
              </a:xfrm>
              <a:custGeom>
                <a:rect b="b" l="l" r="r" t="t"/>
                <a:pathLst>
                  <a:path extrusionOk="0" h="4524" w="3683">
                    <a:moveTo>
                      <a:pt x="2410" y="0"/>
                    </a:moveTo>
                    <a:cubicBezTo>
                      <a:pt x="1811" y="0"/>
                      <a:pt x="638" y="85"/>
                      <a:pt x="345" y="1232"/>
                    </a:cubicBezTo>
                    <a:cubicBezTo>
                      <a:pt x="1" y="2579"/>
                      <a:pt x="99" y="3955"/>
                      <a:pt x="1814" y="4435"/>
                    </a:cubicBezTo>
                    <a:cubicBezTo>
                      <a:pt x="2031" y="4495"/>
                      <a:pt x="2222" y="4523"/>
                      <a:pt x="2392" y="4523"/>
                    </a:cubicBezTo>
                    <a:cubicBezTo>
                      <a:pt x="3565" y="4523"/>
                      <a:pt x="3683" y="3178"/>
                      <a:pt x="3683" y="1921"/>
                    </a:cubicBezTo>
                    <a:cubicBezTo>
                      <a:pt x="3683" y="482"/>
                      <a:pt x="3597" y="3"/>
                      <a:pt x="2662" y="3"/>
                    </a:cubicBezTo>
                    <a:cubicBezTo>
                      <a:pt x="2600" y="3"/>
                      <a:pt x="2514" y="0"/>
                      <a:pt x="2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4"/>
              <p:cNvSpPr/>
              <p:nvPr/>
            </p:nvSpPr>
            <p:spPr>
              <a:xfrm>
                <a:off x="6034750" y="3486250"/>
                <a:ext cx="42900" cy="43250"/>
              </a:xfrm>
              <a:custGeom>
                <a:rect b="b" l="l" r="r" t="t"/>
                <a:pathLst>
                  <a:path extrusionOk="0" h="1730" w="1716">
                    <a:moveTo>
                      <a:pt x="711" y="1"/>
                    </a:moveTo>
                    <a:cubicBezTo>
                      <a:pt x="482" y="1"/>
                      <a:pt x="279" y="44"/>
                      <a:pt x="209" y="169"/>
                    </a:cubicBezTo>
                    <a:cubicBezTo>
                      <a:pt x="37" y="476"/>
                      <a:pt x="0" y="1232"/>
                      <a:pt x="209" y="1324"/>
                    </a:cubicBezTo>
                    <a:cubicBezTo>
                      <a:pt x="374" y="1399"/>
                      <a:pt x="1016" y="1729"/>
                      <a:pt x="1361" y="1729"/>
                    </a:cubicBezTo>
                    <a:cubicBezTo>
                      <a:pt x="1441" y="1729"/>
                      <a:pt x="1505" y="1711"/>
                      <a:pt x="1543" y="1669"/>
                    </a:cubicBezTo>
                    <a:cubicBezTo>
                      <a:pt x="1678" y="1515"/>
                      <a:pt x="1715" y="298"/>
                      <a:pt x="1543" y="169"/>
                    </a:cubicBezTo>
                    <a:cubicBezTo>
                      <a:pt x="1441" y="96"/>
                      <a:pt x="1048" y="1"/>
                      <a:pt x="71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4"/>
              <p:cNvSpPr/>
              <p:nvPr/>
            </p:nvSpPr>
            <p:spPr>
              <a:xfrm>
                <a:off x="6038275" y="3448550"/>
                <a:ext cx="36425" cy="32550"/>
              </a:xfrm>
              <a:custGeom>
                <a:rect b="b" l="l" r="r" t="t"/>
                <a:pathLst>
                  <a:path extrusionOk="0" h="1302" w="1457">
                    <a:moveTo>
                      <a:pt x="1084" y="1"/>
                    </a:moveTo>
                    <a:cubicBezTo>
                      <a:pt x="866" y="1"/>
                      <a:pt x="440" y="422"/>
                      <a:pt x="277" y="644"/>
                    </a:cubicBezTo>
                    <a:cubicBezTo>
                      <a:pt x="74" y="927"/>
                      <a:pt x="1" y="1302"/>
                      <a:pt x="240" y="1302"/>
                    </a:cubicBezTo>
                    <a:cubicBezTo>
                      <a:pt x="412" y="1302"/>
                      <a:pt x="758" y="1223"/>
                      <a:pt x="1016" y="1223"/>
                    </a:cubicBezTo>
                    <a:cubicBezTo>
                      <a:pt x="1120" y="1223"/>
                      <a:pt x="1209" y="1236"/>
                      <a:pt x="1267" y="1271"/>
                    </a:cubicBezTo>
                    <a:cubicBezTo>
                      <a:pt x="1278" y="1278"/>
                      <a:pt x="1289" y="1281"/>
                      <a:pt x="1298" y="1281"/>
                    </a:cubicBezTo>
                    <a:cubicBezTo>
                      <a:pt x="1456" y="1281"/>
                      <a:pt x="1292" y="352"/>
                      <a:pt x="1199" y="85"/>
                    </a:cubicBezTo>
                    <a:cubicBezTo>
                      <a:pt x="1177" y="26"/>
                      <a:pt x="1137" y="1"/>
                      <a:pt x="10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4"/>
              <p:cNvSpPr/>
              <p:nvPr/>
            </p:nvSpPr>
            <p:spPr>
              <a:xfrm>
                <a:off x="5931775" y="3248250"/>
                <a:ext cx="152625" cy="51500"/>
              </a:xfrm>
              <a:custGeom>
                <a:rect b="b" l="l" r="r" t="t"/>
                <a:pathLst>
                  <a:path extrusionOk="0" h="2060" w="6105">
                    <a:moveTo>
                      <a:pt x="3239" y="1"/>
                    </a:moveTo>
                    <a:cubicBezTo>
                      <a:pt x="2521" y="1"/>
                      <a:pt x="568" y="370"/>
                      <a:pt x="124" y="770"/>
                    </a:cubicBezTo>
                    <a:cubicBezTo>
                      <a:pt x="0" y="881"/>
                      <a:pt x="144" y="909"/>
                      <a:pt x="431" y="909"/>
                    </a:cubicBezTo>
                    <a:cubicBezTo>
                      <a:pt x="724" y="909"/>
                      <a:pt x="1166" y="880"/>
                      <a:pt x="1623" y="880"/>
                    </a:cubicBezTo>
                    <a:cubicBezTo>
                      <a:pt x="2251" y="880"/>
                      <a:pt x="2907" y="935"/>
                      <a:pt x="3240" y="1200"/>
                    </a:cubicBezTo>
                    <a:cubicBezTo>
                      <a:pt x="3922" y="1737"/>
                      <a:pt x="4668" y="2060"/>
                      <a:pt x="5210" y="2060"/>
                    </a:cubicBezTo>
                    <a:cubicBezTo>
                      <a:pt x="5425" y="2060"/>
                      <a:pt x="5608" y="2009"/>
                      <a:pt x="5742" y="1901"/>
                    </a:cubicBezTo>
                    <a:cubicBezTo>
                      <a:pt x="6105" y="1612"/>
                      <a:pt x="3898" y="112"/>
                      <a:pt x="3425" y="14"/>
                    </a:cubicBezTo>
                    <a:cubicBezTo>
                      <a:pt x="3379" y="5"/>
                      <a:pt x="3316" y="1"/>
                      <a:pt x="323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4"/>
              <p:cNvSpPr/>
              <p:nvPr/>
            </p:nvSpPr>
            <p:spPr>
              <a:xfrm>
                <a:off x="5918875" y="3281725"/>
                <a:ext cx="104725" cy="142325"/>
              </a:xfrm>
              <a:custGeom>
                <a:rect b="b" l="l" r="r" t="t"/>
                <a:pathLst>
                  <a:path extrusionOk="0" h="5693" w="4189">
                    <a:moveTo>
                      <a:pt x="1908" y="1"/>
                    </a:moveTo>
                    <a:cubicBezTo>
                      <a:pt x="1501" y="1"/>
                      <a:pt x="1118" y="124"/>
                      <a:pt x="843" y="457"/>
                    </a:cubicBezTo>
                    <a:cubicBezTo>
                      <a:pt x="332" y="1072"/>
                      <a:pt x="1" y="5461"/>
                      <a:pt x="1" y="5682"/>
                    </a:cubicBezTo>
                    <a:cubicBezTo>
                      <a:pt x="1" y="5689"/>
                      <a:pt x="1" y="5692"/>
                      <a:pt x="3" y="5692"/>
                    </a:cubicBezTo>
                    <a:cubicBezTo>
                      <a:pt x="61" y="5692"/>
                      <a:pt x="996" y="2445"/>
                      <a:pt x="1746" y="1551"/>
                    </a:cubicBezTo>
                    <a:cubicBezTo>
                      <a:pt x="2102" y="1129"/>
                      <a:pt x="2715" y="1055"/>
                      <a:pt x="3236" y="1055"/>
                    </a:cubicBezTo>
                    <a:cubicBezTo>
                      <a:pt x="3515" y="1055"/>
                      <a:pt x="3768" y="1076"/>
                      <a:pt x="3940" y="1076"/>
                    </a:cubicBezTo>
                    <a:cubicBezTo>
                      <a:pt x="4098" y="1076"/>
                      <a:pt x="4189" y="1059"/>
                      <a:pt x="4174" y="992"/>
                    </a:cubicBezTo>
                    <a:cubicBezTo>
                      <a:pt x="4130" y="790"/>
                      <a:pt x="2938" y="1"/>
                      <a:pt x="19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4"/>
              <p:cNvSpPr/>
              <p:nvPr/>
            </p:nvSpPr>
            <p:spPr>
              <a:xfrm>
                <a:off x="5883400" y="3331225"/>
                <a:ext cx="95575" cy="159800"/>
              </a:xfrm>
              <a:custGeom>
                <a:rect b="b" l="l" r="r" t="t"/>
                <a:pathLst>
                  <a:path extrusionOk="0" h="6392" w="3823">
                    <a:moveTo>
                      <a:pt x="3506" y="0"/>
                    </a:moveTo>
                    <a:cubicBezTo>
                      <a:pt x="3427" y="0"/>
                      <a:pt x="3302" y="80"/>
                      <a:pt x="3116" y="266"/>
                    </a:cubicBezTo>
                    <a:cubicBezTo>
                      <a:pt x="2852" y="537"/>
                      <a:pt x="2686" y="1729"/>
                      <a:pt x="2176" y="2983"/>
                    </a:cubicBezTo>
                    <a:cubicBezTo>
                      <a:pt x="1647" y="4299"/>
                      <a:pt x="1" y="6391"/>
                      <a:pt x="1946" y="6391"/>
                    </a:cubicBezTo>
                    <a:cubicBezTo>
                      <a:pt x="1990" y="6391"/>
                      <a:pt x="2036" y="6390"/>
                      <a:pt x="2083" y="6388"/>
                    </a:cubicBezTo>
                    <a:cubicBezTo>
                      <a:pt x="2667" y="6364"/>
                      <a:pt x="3300" y="3081"/>
                      <a:pt x="3362" y="2079"/>
                    </a:cubicBezTo>
                    <a:cubicBezTo>
                      <a:pt x="3411" y="1282"/>
                      <a:pt x="3823" y="0"/>
                      <a:pt x="350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4"/>
              <p:cNvSpPr/>
              <p:nvPr/>
            </p:nvSpPr>
            <p:spPr>
              <a:xfrm>
                <a:off x="5904275" y="3498075"/>
                <a:ext cx="42750" cy="145300"/>
              </a:xfrm>
              <a:custGeom>
                <a:rect b="b" l="l" r="r" t="t"/>
                <a:pathLst>
                  <a:path extrusionOk="0" h="5812" w="1710">
                    <a:moveTo>
                      <a:pt x="1448" y="0"/>
                    </a:moveTo>
                    <a:cubicBezTo>
                      <a:pt x="739" y="0"/>
                      <a:pt x="0" y="5812"/>
                      <a:pt x="214" y="5812"/>
                    </a:cubicBezTo>
                    <a:cubicBezTo>
                      <a:pt x="215" y="5812"/>
                      <a:pt x="215" y="5812"/>
                      <a:pt x="216" y="5812"/>
                    </a:cubicBezTo>
                    <a:cubicBezTo>
                      <a:pt x="578" y="5775"/>
                      <a:pt x="1445" y="1411"/>
                      <a:pt x="1476" y="1036"/>
                    </a:cubicBezTo>
                    <a:cubicBezTo>
                      <a:pt x="1507" y="661"/>
                      <a:pt x="1709" y="52"/>
                      <a:pt x="1476" y="3"/>
                    </a:cubicBezTo>
                    <a:cubicBezTo>
                      <a:pt x="1467" y="1"/>
                      <a:pt x="1458" y="0"/>
                      <a:pt x="144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4"/>
              <p:cNvSpPr/>
              <p:nvPr/>
            </p:nvSpPr>
            <p:spPr>
              <a:xfrm>
                <a:off x="5894300" y="3493300"/>
                <a:ext cx="24450" cy="148325"/>
              </a:xfrm>
              <a:custGeom>
                <a:rect b="b" l="l" r="r" t="t"/>
                <a:pathLst>
                  <a:path extrusionOk="0" h="5933" w="978">
                    <a:moveTo>
                      <a:pt x="369" y="1"/>
                    </a:moveTo>
                    <a:cubicBezTo>
                      <a:pt x="302" y="1"/>
                      <a:pt x="257" y="21"/>
                      <a:pt x="252" y="65"/>
                    </a:cubicBezTo>
                    <a:cubicBezTo>
                      <a:pt x="154" y="815"/>
                      <a:pt x="0" y="5382"/>
                      <a:pt x="0" y="5597"/>
                    </a:cubicBezTo>
                    <a:cubicBezTo>
                      <a:pt x="0" y="5758"/>
                      <a:pt x="65" y="5932"/>
                      <a:pt x="150" y="5932"/>
                    </a:cubicBezTo>
                    <a:cubicBezTo>
                      <a:pt x="182" y="5932"/>
                      <a:pt x="217" y="5908"/>
                      <a:pt x="252" y="5849"/>
                    </a:cubicBezTo>
                    <a:cubicBezTo>
                      <a:pt x="375" y="5628"/>
                      <a:pt x="977" y="907"/>
                      <a:pt x="977" y="501"/>
                    </a:cubicBezTo>
                    <a:cubicBezTo>
                      <a:pt x="977" y="195"/>
                      <a:pt x="574" y="1"/>
                      <a:pt x="36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64"/>
              <p:cNvSpPr/>
              <p:nvPr/>
            </p:nvSpPr>
            <p:spPr>
              <a:xfrm>
                <a:off x="5906800" y="3694050"/>
                <a:ext cx="13250" cy="26100"/>
              </a:xfrm>
              <a:custGeom>
                <a:rect b="b" l="l" r="r" t="t"/>
                <a:pathLst>
                  <a:path extrusionOk="0" h="1044" w="530">
                    <a:moveTo>
                      <a:pt x="183" y="0"/>
                    </a:moveTo>
                    <a:cubicBezTo>
                      <a:pt x="167" y="0"/>
                      <a:pt x="153" y="8"/>
                      <a:pt x="139" y="26"/>
                    </a:cubicBezTo>
                    <a:cubicBezTo>
                      <a:pt x="1" y="212"/>
                      <a:pt x="84" y="1044"/>
                      <a:pt x="252" y="1044"/>
                    </a:cubicBezTo>
                    <a:cubicBezTo>
                      <a:pt x="278" y="1044"/>
                      <a:pt x="306" y="1024"/>
                      <a:pt x="336" y="978"/>
                    </a:cubicBezTo>
                    <a:cubicBezTo>
                      <a:pt x="530" y="679"/>
                      <a:pt x="324" y="0"/>
                      <a:pt x="18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4"/>
              <p:cNvSpPr/>
              <p:nvPr/>
            </p:nvSpPr>
            <p:spPr>
              <a:xfrm>
                <a:off x="6041850" y="3219600"/>
                <a:ext cx="41175" cy="26700"/>
              </a:xfrm>
              <a:custGeom>
                <a:rect b="b" l="l" r="r" t="t"/>
                <a:pathLst>
                  <a:path extrusionOk="0" h="1068" w="1647">
                    <a:moveTo>
                      <a:pt x="198" y="0"/>
                    </a:moveTo>
                    <a:cubicBezTo>
                      <a:pt x="61" y="0"/>
                      <a:pt x="1" y="53"/>
                      <a:pt x="54" y="213"/>
                    </a:cubicBezTo>
                    <a:cubicBezTo>
                      <a:pt x="153" y="502"/>
                      <a:pt x="1646" y="1068"/>
                      <a:pt x="1646" y="1068"/>
                    </a:cubicBezTo>
                    <a:lnTo>
                      <a:pt x="1646" y="213"/>
                    </a:lnTo>
                    <a:cubicBezTo>
                      <a:pt x="1052" y="213"/>
                      <a:pt x="472" y="0"/>
                      <a:pt x="19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4"/>
              <p:cNvSpPr/>
              <p:nvPr/>
            </p:nvSpPr>
            <p:spPr>
              <a:xfrm>
                <a:off x="6029850" y="3233525"/>
                <a:ext cx="58850" cy="35050"/>
              </a:xfrm>
              <a:custGeom>
                <a:rect b="b" l="l" r="r" t="t"/>
                <a:pathLst>
                  <a:path extrusionOk="0" h="1402" w="2354">
                    <a:moveTo>
                      <a:pt x="251" y="1"/>
                    </a:moveTo>
                    <a:cubicBezTo>
                      <a:pt x="1" y="1"/>
                      <a:pt x="346" y="338"/>
                      <a:pt x="688" y="609"/>
                    </a:cubicBezTo>
                    <a:cubicBezTo>
                      <a:pt x="1078" y="914"/>
                      <a:pt x="1515" y="1401"/>
                      <a:pt x="1912" y="1401"/>
                    </a:cubicBezTo>
                    <a:cubicBezTo>
                      <a:pt x="1947" y="1401"/>
                      <a:pt x="1981" y="1398"/>
                      <a:pt x="2016" y="1390"/>
                    </a:cubicBezTo>
                    <a:cubicBezTo>
                      <a:pt x="2354" y="1310"/>
                      <a:pt x="1395" y="339"/>
                      <a:pt x="516" y="56"/>
                    </a:cubicBezTo>
                    <a:cubicBezTo>
                      <a:pt x="393" y="18"/>
                      <a:pt x="307" y="1"/>
                      <a:pt x="25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4"/>
              <p:cNvSpPr/>
              <p:nvPr/>
            </p:nvSpPr>
            <p:spPr>
              <a:xfrm>
                <a:off x="6005225" y="4254425"/>
                <a:ext cx="33225" cy="22050"/>
              </a:xfrm>
              <a:custGeom>
                <a:rect b="b" l="l" r="r" t="t"/>
                <a:pathLst>
                  <a:path extrusionOk="0" h="882" w="1329">
                    <a:moveTo>
                      <a:pt x="1015" y="1"/>
                    </a:moveTo>
                    <a:cubicBezTo>
                      <a:pt x="805" y="1"/>
                      <a:pt x="505" y="49"/>
                      <a:pt x="308" y="65"/>
                    </a:cubicBezTo>
                    <a:cubicBezTo>
                      <a:pt x="1" y="89"/>
                      <a:pt x="222" y="747"/>
                      <a:pt x="480" y="858"/>
                    </a:cubicBezTo>
                    <a:cubicBezTo>
                      <a:pt x="520" y="874"/>
                      <a:pt x="562" y="882"/>
                      <a:pt x="604" y="882"/>
                    </a:cubicBezTo>
                    <a:cubicBezTo>
                      <a:pt x="839" y="882"/>
                      <a:pt x="1090" y="646"/>
                      <a:pt x="1200" y="495"/>
                    </a:cubicBezTo>
                    <a:cubicBezTo>
                      <a:pt x="1329" y="317"/>
                      <a:pt x="1310" y="132"/>
                      <a:pt x="1243" y="52"/>
                    </a:cubicBezTo>
                    <a:cubicBezTo>
                      <a:pt x="1211" y="14"/>
                      <a:pt x="1125" y="1"/>
                      <a:pt x="10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4"/>
              <p:cNvSpPr/>
              <p:nvPr/>
            </p:nvSpPr>
            <p:spPr>
              <a:xfrm>
                <a:off x="6032325" y="4268200"/>
                <a:ext cx="12725" cy="66575"/>
              </a:xfrm>
              <a:custGeom>
                <a:rect b="b" l="l" r="r" t="t"/>
                <a:pathLst>
                  <a:path extrusionOk="0" h="2663" w="509">
                    <a:moveTo>
                      <a:pt x="333" y="1"/>
                    </a:moveTo>
                    <a:cubicBezTo>
                      <a:pt x="331" y="1"/>
                      <a:pt x="328" y="2"/>
                      <a:pt x="325" y="5"/>
                    </a:cubicBezTo>
                    <a:cubicBezTo>
                      <a:pt x="1" y="341"/>
                      <a:pt x="128" y="2662"/>
                      <a:pt x="302" y="2662"/>
                    </a:cubicBezTo>
                    <a:cubicBezTo>
                      <a:pt x="309" y="2662"/>
                      <a:pt x="317" y="2658"/>
                      <a:pt x="325" y="2649"/>
                    </a:cubicBezTo>
                    <a:cubicBezTo>
                      <a:pt x="509" y="2421"/>
                      <a:pt x="497" y="2286"/>
                      <a:pt x="405" y="1751"/>
                    </a:cubicBezTo>
                    <a:cubicBezTo>
                      <a:pt x="309" y="1234"/>
                      <a:pt x="410" y="1"/>
                      <a:pt x="33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4"/>
              <p:cNvSpPr/>
              <p:nvPr/>
            </p:nvSpPr>
            <p:spPr>
              <a:xfrm>
                <a:off x="6023825" y="4278425"/>
                <a:ext cx="11250" cy="67050"/>
              </a:xfrm>
              <a:custGeom>
                <a:rect b="b" l="l" r="r" t="t"/>
                <a:pathLst>
                  <a:path extrusionOk="0" h="2682" w="450">
                    <a:moveTo>
                      <a:pt x="225" y="0"/>
                    </a:moveTo>
                    <a:cubicBezTo>
                      <a:pt x="224" y="0"/>
                      <a:pt x="223" y="1"/>
                      <a:pt x="222" y="2"/>
                    </a:cubicBezTo>
                    <a:cubicBezTo>
                      <a:pt x="1" y="265"/>
                      <a:pt x="146" y="2682"/>
                      <a:pt x="290" y="2682"/>
                    </a:cubicBezTo>
                    <a:cubicBezTo>
                      <a:pt x="294" y="2682"/>
                      <a:pt x="298" y="2680"/>
                      <a:pt x="302" y="2676"/>
                    </a:cubicBezTo>
                    <a:cubicBezTo>
                      <a:pt x="443" y="2528"/>
                      <a:pt x="449" y="2412"/>
                      <a:pt x="351" y="1852"/>
                    </a:cubicBezTo>
                    <a:cubicBezTo>
                      <a:pt x="255" y="1311"/>
                      <a:pt x="265" y="0"/>
                      <a:pt x="2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4"/>
              <p:cNvSpPr/>
              <p:nvPr/>
            </p:nvSpPr>
            <p:spPr>
              <a:xfrm>
                <a:off x="6016150" y="4282925"/>
                <a:ext cx="11850" cy="69550"/>
              </a:xfrm>
              <a:custGeom>
                <a:rect b="b" l="l" r="r" t="t"/>
                <a:pathLst>
                  <a:path extrusionOk="0" h="2782" w="474">
                    <a:moveTo>
                      <a:pt x="271" y="0"/>
                    </a:moveTo>
                    <a:cubicBezTo>
                      <a:pt x="99" y="62"/>
                      <a:pt x="0" y="1076"/>
                      <a:pt x="148" y="2133"/>
                    </a:cubicBezTo>
                    <a:cubicBezTo>
                      <a:pt x="234" y="2728"/>
                      <a:pt x="307" y="2781"/>
                      <a:pt x="368" y="2781"/>
                    </a:cubicBezTo>
                    <a:cubicBezTo>
                      <a:pt x="381" y="2781"/>
                      <a:pt x="394" y="2779"/>
                      <a:pt x="406" y="2779"/>
                    </a:cubicBezTo>
                    <a:cubicBezTo>
                      <a:pt x="474" y="2779"/>
                      <a:pt x="271" y="1857"/>
                      <a:pt x="271" y="1217"/>
                    </a:cubicBezTo>
                    <a:lnTo>
                      <a:pt x="27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64"/>
              <p:cNvSpPr/>
              <p:nvPr/>
            </p:nvSpPr>
            <p:spPr>
              <a:xfrm>
                <a:off x="6004461" y="4291675"/>
                <a:ext cx="10650" cy="62125"/>
              </a:xfrm>
              <a:custGeom>
                <a:rect b="b" l="l" r="r" t="t"/>
                <a:pathLst>
                  <a:path extrusionOk="0" h="2485" w="426">
                    <a:moveTo>
                      <a:pt x="355" y="0"/>
                    </a:moveTo>
                    <a:cubicBezTo>
                      <a:pt x="315" y="0"/>
                      <a:pt x="0" y="1490"/>
                      <a:pt x="101" y="2177"/>
                    </a:cubicBezTo>
                    <a:cubicBezTo>
                      <a:pt x="133" y="2389"/>
                      <a:pt x="214" y="2484"/>
                      <a:pt x="284" y="2484"/>
                    </a:cubicBezTo>
                    <a:cubicBezTo>
                      <a:pt x="362" y="2484"/>
                      <a:pt x="425" y="2366"/>
                      <a:pt x="390" y="2158"/>
                    </a:cubicBezTo>
                    <a:cubicBezTo>
                      <a:pt x="322" y="1765"/>
                      <a:pt x="371" y="142"/>
                      <a:pt x="359" y="7"/>
                    </a:cubicBezTo>
                    <a:cubicBezTo>
                      <a:pt x="358" y="2"/>
                      <a:pt x="357" y="0"/>
                      <a:pt x="3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4"/>
              <p:cNvSpPr/>
              <p:nvPr/>
            </p:nvSpPr>
            <p:spPr>
              <a:xfrm>
                <a:off x="5998861" y="4304925"/>
                <a:ext cx="6900" cy="35750"/>
              </a:xfrm>
              <a:custGeom>
                <a:rect b="b" l="l" r="r" t="t"/>
                <a:pathLst>
                  <a:path extrusionOk="0" h="1430" w="276">
                    <a:moveTo>
                      <a:pt x="274" y="0"/>
                    </a:moveTo>
                    <a:cubicBezTo>
                      <a:pt x="254" y="0"/>
                      <a:pt x="29" y="814"/>
                      <a:pt x="5" y="1296"/>
                    </a:cubicBezTo>
                    <a:cubicBezTo>
                      <a:pt x="0" y="1383"/>
                      <a:pt x="15" y="1429"/>
                      <a:pt x="39" y="1429"/>
                    </a:cubicBezTo>
                    <a:cubicBezTo>
                      <a:pt x="112" y="1429"/>
                      <a:pt x="275" y="1004"/>
                      <a:pt x="275" y="6"/>
                    </a:cubicBezTo>
                    <a:cubicBezTo>
                      <a:pt x="275" y="2"/>
                      <a:pt x="275" y="0"/>
                      <a:pt x="27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4"/>
              <p:cNvSpPr/>
              <p:nvPr/>
            </p:nvSpPr>
            <p:spPr>
              <a:xfrm>
                <a:off x="5982800" y="3312525"/>
                <a:ext cx="26150" cy="33875"/>
              </a:xfrm>
              <a:custGeom>
                <a:rect b="b" l="l" r="r" t="t"/>
                <a:pathLst>
                  <a:path extrusionOk="0" h="1355" w="1046">
                    <a:moveTo>
                      <a:pt x="930" y="0"/>
                    </a:moveTo>
                    <a:cubicBezTo>
                      <a:pt x="728" y="0"/>
                      <a:pt x="220" y="321"/>
                      <a:pt x="117" y="449"/>
                    </a:cubicBezTo>
                    <a:cubicBezTo>
                      <a:pt x="1" y="602"/>
                      <a:pt x="93" y="1303"/>
                      <a:pt x="203" y="1352"/>
                    </a:cubicBezTo>
                    <a:cubicBezTo>
                      <a:pt x="207" y="1354"/>
                      <a:pt x="211" y="1355"/>
                      <a:pt x="215" y="1355"/>
                    </a:cubicBezTo>
                    <a:cubicBezTo>
                      <a:pt x="316" y="1355"/>
                      <a:pt x="425" y="760"/>
                      <a:pt x="603" y="535"/>
                    </a:cubicBezTo>
                    <a:cubicBezTo>
                      <a:pt x="794" y="295"/>
                      <a:pt x="1046" y="154"/>
                      <a:pt x="1009" y="43"/>
                    </a:cubicBezTo>
                    <a:cubicBezTo>
                      <a:pt x="998" y="13"/>
                      <a:pt x="970" y="0"/>
                      <a:pt x="9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4"/>
              <p:cNvSpPr/>
              <p:nvPr/>
            </p:nvSpPr>
            <p:spPr>
              <a:xfrm>
                <a:off x="6092250" y="3665425"/>
                <a:ext cx="85125" cy="242725"/>
              </a:xfrm>
              <a:custGeom>
                <a:rect b="b" l="l" r="r" t="t"/>
                <a:pathLst>
                  <a:path extrusionOk="0" h="9709" w="3405">
                    <a:moveTo>
                      <a:pt x="2898" y="1"/>
                    </a:moveTo>
                    <a:cubicBezTo>
                      <a:pt x="2262" y="1"/>
                      <a:pt x="1" y="1344"/>
                      <a:pt x="24" y="1749"/>
                    </a:cubicBezTo>
                    <a:cubicBezTo>
                      <a:pt x="84" y="2817"/>
                      <a:pt x="759" y="9708"/>
                      <a:pt x="1094" y="9708"/>
                    </a:cubicBezTo>
                    <a:cubicBezTo>
                      <a:pt x="1102" y="9708"/>
                      <a:pt x="1110" y="9704"/>
                      <a:pt x="1118" y="9696"/>
                    </a:cubicBezTo>
                    <a:cubicBezTo>
                      <a:pt x="1444" y="9352"/>
                      <a:pt x="3404" y="279"/>
                      <a:pt x="3017" y="27"/>
                    </a:cubicBezTo>
                    <a:cubicBezTo>
                      <a:pt x="2989" y="9"/>
                      <a:pt x="2949" y="1"/>
                      <a:pt x="289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4"/>
              <p:cNvSpPr/>
              <p:nvPr/>
            </p:nvSpPr>
            <p:spPr>
              <a:xfrm>
                <a:off x="6120175" y="3674325"/>
                <a:ext cx="71325" cy="317875"/>
              </a:xfrm>
              <a:custGeom>
                <a:rect b="b" l="l" r="r" t="t"/>
                <a:pathLst>
                  <a:path extrusionOk="0" h="12715" w="2853">
                    <a:moveTo>
                      <a:pt x="2406" y="1"/>
                    </a:moveTo>
                    <a:cubicBezTo>
                      <a:pt x="2394" y="1"/>
                      <a:pt x="2383" y="24"/>
                      <a:pt x="2373" y="77"/>
                    </a:cubicBezTo>
                    <a:cubicBezTo>
                      <a:pt x="2275" y="612"/>
                      <a:pt x="1058" y="7355"/>
                      <a:pt x="812" y="8357"/>
                    </a:cubicBezTo>
                    <a:cubicBezTo>
                      <a:pt x="560" y="9353"/>
                      <a:pt x="1" y="12444"/>
                      <a:pt x="345" y="12635"/>
                    </a:cubicBezTo>
                    <a:cubicBezTo>
                      <a:pt x="447" y="12691"/>
                      <a:pt x="518" y="12715"/>
                      <a:pt x="578" y="12715"/>
                    </a:cubicBezTo>
                    <a:cubicBezTo>
                      <a:pt x="714" y="12715"/>
                      <a:pt x="787" y="12585"/>
                      <a:pt x="1027" y="12414"/>
                    </a:cubicBezTo>
                    <a:cubicBezTo>
                      <a:pt x="1138" y="12337"/>
                      <a:pt x="1247" y="12307"/>
                      <a:pt x="1353" y="12307"/>
                    </a:cubicBezTo>
                    <a:cubicBezTo>
                      <a:pt x="1725" y="12307"/>
                      <a:pt x="2066" y="12670"/>
                      <a:pt x="2329" y="12670"/>
                    </a:cubicBezTo>
                    <a:cubicBezTo>
                      <a:pt x="2394" y="12670"/>
                      <a:pt x="2454" y="12647"/>
                      <a:pt x="2509" y="12592"/>
                    </a:cubicBezTo>
                    <a:cubicBezTo>
                      <a:pt x="2853" y="12242"/>
                      <a:pt x="2521" y="1337"/>
                      <a:pt x="2552" y="1024"/>
                    </a:cubicBezTo>
                    <a:cubicBezTo>
                      <a:pt x="2578" y="757"/>
                      <a:pt x="2475" y="1"/>
                      <a:pt x="240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4"/>
              <p:cNvSpPr/>
              <p:nvPr/>
            </p:nvSpPr>
            <p:spPr>
              <a:xfrm>
                <a:off x="6132625" y="4010450"/>
                <a:ext cx="52575" cy="241400"/>
              </a:xfrm>
              <a:custGeom>
                <a:rect b="b" l="l" r="r" t="t"/>
                <a:pathLst>
                  <a:path extrusionOk="0" h="9656" w="2103">
                    <a:moveTo>
                      <a:pt x="1658" y="1"/>
                    </a:moveTo>
                    <a:cubicBezTo>
                      <a:pt x="1511" y="1"/>
                      <a:pt x="252" y="6998"/>
                      <a:pt x="130" y="7310"/>
                    </a:cubicBezTo>
                    <a:cubicBezTo>
                      <a:pt x="1" y="7623"/>
                      <a:pt x="7" y="9000"/>
                      <a:pt x="68" y="9406"/>
                    </a:cubicBezTo>
                    <a:cubicBezTo>
                      <a:pt x="95" y="9581"/>
                      <a:pt x="230" y="9656"/>
                      <a:pt x="381" y="9656"/>
                    </a:cubicBezTo>
                    <a:cubicBezTo>
                      <a:pt x="574" y="9656"/>
                      <a:pt x="794" y="9534"/>
                      <a:pt x="849" y="9344"/>
                    </a:cubicBezTo>
                    <a:cubicBezTo>
                      <a:pt x="941" y="9000"/>
                      <a:pt x="1543" y="5208"/>
                      <a:pt x="1820" y="3616"/>
                    </a:cubicBezTo>
                    <a:cubicBezTo>
                      <a:pt x="2103" y="2017"/>
                      <a:pt x="2103" y="284"/>
                      <a:pt x="1660" y="1"/>
                    </a:cubicBezTo>
                    <a:cubicBezTo>
                      <a:pt x="1660" y="1"/>
                      <a:pt x="1659" y="1"/>
                      <a:pt x="165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4"/>
              <p:cNvSpPr/>
              <p:nvPr/>
            </p:nvSpPr>
            <p:spPr>
              <a:xfrm>
                <a:off x="6119050" y="4010450"/>
                <a:ext cx="37625" cy="158800"/>
              </a:xfrm>
              <a:custGeom>
                <a:rect b="b" l="l" r="r" t="t"/>
                <a:pathLst>
                  <a:path extrusionOk="0" h="6352" w="1505">
                    <a:moveTo>
                      <a:pt x="275" y="1"/>
                    </a:moveTo>
                    <a:cubicBezTo>
                      <a:pt x="0" y="1"/>
                      <a:pt x="335" y="5886"/>
                      <a:pt x="427" y="6320"/>
                    </a:cubicBezTo>
                    <a:cubicBezTo>
                      <a:pt x="431" y="6342"/>
                      <a:pt x="438" y="6352"/>
                      <a:pt x="447" y="6352"/>
                    </a:cubicBezTo>
                    <a:cubicBezTo>
                      <a:pt x="613" y="6352"/>
                      <a:pt x="1504" y="2429"/>
                      <a:pt x="1416" y="1593"/>
                    </a:cubicBezTo>
                    <a:cubicBezTo>
                      <a:pt x="1373" y="1175"/>
                      <a:pt x="562" y="63"/>
                      <a:pt x="279" y="1"/>
                    </a:cubicBezTo>
                    <a:cubicBezTo>
                      <a:pt x="278" y="1"/>
                      <a:pt x="276" y="1"/>
                      <a:pt x="27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4"/>
              <p:cNvSpPr/>
              <p:nvPr/>
            </p:nvSpPr>
            <p:spPr>
              <a:xfrm>
                <a:off x="6086225" y="3419325"/>
                <a:ext cx="94625" cy="272775"/>
              </a:xfrm>
              <a:custGeom>
                <a:rect b="b" l="l" r="r" t="t"/>
                <a:pathLst>
                  <a:path extrusionOk="0" h="10911" w="3785">
                    <a:moveTo>
                      <a:pt x="3246" y="1"/>
                    </a:moveTo>
                    <a:cubicBezTo>
                      <a:pt x="3231" y="1"/>
                      <a:pt x="3215" y="7"/>
                      <a:pt x="3197" y="18"/>
                    </a:cubicBezTo>
                    <a:cubicBezTo>
                      <a:pt x="2576" y="424"/>
                      <a:pt x="713" y="602"/>
                      <a:pt x="775" y="731"/>
                    </a:cubicBezTo>
                    <a:cubicBezTo>
                      <a:pt x="842" y="860"/>
                      <a:pt x="1826" y="1598"/>
                      <a:pt x="2010" y="2188"/>
                    </a:cubicBezTo>
                    <a:cubicBezTo>
                      <a:pt x="2201" y="2784"/>
                      <a:pt x="2545" y="7966"/>
                      <a:pt x="2109" y="8531"/>
                    </a:cubicBezTo>
                    <a:cubicBezTo>
                      <a:pt x="1666" y="9091"/>
                      <a:pt x="0" y="10843"/>
                      <a:pt x="203" y="10904"/>
                    </a:cubicBezTo>
                    <a:cubicBezTo>
                      <a:pt x="219" y="10909"/>
                      <a:pt x="236" y="10911"/>
                      <a:pt x="255" y="10911"/>
                    </a:cubicBezTo>
                    <a:cubicBezTo>
                      <a:pt x="748" y="10911"/>
                      <a:pt x="2495" y="9461"/>
                      <a:pt x="2951" y="9343"/>
                    </a:cubicBezTo>
                    <a:cubicBezTo>
                      <a:pt x="3057" y="9314"/>
                      <a:pt x="3158" y="9306"/>
                      <a:pt x="3251" y="9306"/>
                    </a:cubicBezTo>
                    <a:cubicBezTo>
                      <a:pt x="3358" y="9306"/>
                      <a:pt x="3454" y="9316"/>
                      <a:pt x="3533" y="9316"/>
                    </a:cubicBezTo>
                    <a:cubicBezTo>
                      <a:pt x="3691" y="9316"/>
                      <a:pt x="3784" y="9276"/>
                      <a:pt x="3768" y="9036"/>
                    </a:cubicBezTo>
                    <a:cubicBezTo>
                      <a:pt x="3738" y="8562"/>
                      <a:pt x="3406" y="4997"/>
                      <a:pt x="3326" y="3540"/>
                    </a:cubicBezTo>
                    <a:cubicBezTo>
                      <a:pt x="3250" y="2143"/>
                      <a:pt x="3535" y="1"/>
                      <a:pt x="324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4"/>
              <p:cNvSpPr/>
              <p:nvPr/>
            </p:nvSpPr>
            <p:spPr>
              <a:xfrm>
                <a:off x="6084225" y="3583950"/>
                <a:ext cx="54875" cy="84475"/>
              </a:xfrm>
              <a:custGeom>
                <a:rect b="b" l="l" r="r" t="t"/>
                <a:pathLst>
                  <a:path extrusionOk="0" h="3379" w="2195">
                    <a:moveTo>
                      <a:pt x="1909" y="0"/>
                    </a:moveTo>
                    <a:cubicBezTo>
                      <a:pt x="1505" y="0"/>
                      <a:pt x="576" y="549"/>
                      <a:pt x="412" y="852"/>
                    </a:cubicBezTo>
                    <a:cubicBezTo>
                      <a:pt x="203" y="1227"/>
                      <a:pt x="0" y="1381"/>
                      <a:pt x="105" y="3354"/>
                    </a:cubicBezTo>
                    <a:cubicBezTo>
                      <a:pt x="106" y="3371"/>
                      <a:pt x="114" y="3378"/>
                      <a:pt x="130" y="3378"/>
                    </a:cubicBezTo>
                    <a:cubicBezTo>
                      <a:pt x="331" y="3378"/>
                      <a:pt x="1691" y="2043"/>
                      <a:pt x="1851" y="1694"/>
                    </a:cubicBezTo>
                    <a:cubicBezTo>
                      <a:pt x="2023" y="1320"/>
                      <a:pt x="2195" y="477"/>
                      <a:pt x="2090" y="102"/>
                    </a:cubicBezTo>
                    <a:cubicBezTo>
                      <a:pt x="2070" y="31"/>
                      <a:pt x="2004" y="0"/>
                      <a:pt x="190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4"/>
              <p:cNvSpPr/>
              <p:nvPr/>
            </p:nvSpPr>
            <p:spPr>
              <a:xfrm>
                <a:off x="6086825" y="3530650"/>
                <a:ext cx="48750" cy="64700"/>
              </a:xfrm>
              <a:custGeom>
                <a:rect b="b" l="l" r="r" t="t"/>
                <a:pathLst>
                  <a:path extrusionOk="0" h="2588" w="1950">
                    <a:moveTo>
                      <a:pt x="1596" y="0"/>
                    </a:moveTo>
                    <a:cubicBezTo>
                      <a:pt x="1192" y="0"/>
                      <a:pt x="367" y="287"/>
                      <a:pt x="204" y="489"/>
                    </a:cubicBezTo>
                    <a:cubicBezTo>
                      <a:pt x="1" y="741"/>
                      <a:pt x="69" y="2327"/>
                      <a:pt x="204" y="2579"/>
                    </a:cubicBezTo>
                    <a:cubicBezTo>
                      <a:pt x="207" y="2585"/>
                      <a:pt x="214" y="2588"/>
                      <a:pt x="223" y="2588"/>
                    </a:cubicBezTo>
                    <a:cubicBezTo>
                      <a:pt x="396" y="2588"/>
                      <a:pt x="1549" y="1644"/>
                      <a:pt x="1747" y="1644"/>
                    </a:cubicBezTo>
                    <a:cubicBezTo>
                      <a:pt x="1949" y="1644"/>
                      <a:pt x="1919" y="329"/>
                      <a:pt x="1814" y="77"/>
                    </a:cubicBezTo>
                    <a:cubicBezTo>
                      <a:pt x="1791" y="23"/>
                      <a:pt x="1711" y="0"/>
                      <a:pt x="15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4"/>
              <p:cNvSpPr/>
              <p:nvPr/>
            </p:nvSpPr>
            <p:spPr>
              <a:xfrm>
                <a:off x="6085750" y="3313675"/>
                <a:ext cx="92075" cy="113100"/>
              </a:xfrm>
              <a:custGeom>
                <a:rect b="b" l="l" r="r" t="t"/>
                <a:pathLst>
                  <a:path extrusionOk="0" h="4524" w="3683">
                    <a:moveTo>
                      <a:pt x="1280" y="0"/>
                    </a:moveTo>
                    <a:cubicBezTo>
                      <a:pt x="1176" y="0"/>
                      <a:pt x="1089" y="3"/>
                      <a:pt x="1027" y="3"/>
                    </a:cubicBezTo>
                    <a:cubicBezTo>
                      <a:pt x="93" y="3"/>
                      <a:pt x="1" y="482"/>
                      <a:pt x="1" y="1921"/>
                    </a:cubicBezTo>
                    <a:cubicBezTo>
                      <a:pt x="1" y="3178"/>
                      <a:pt x="123" y="4523"/>
                      <a:pt x="1298" y="4523"/>
                    </a:cubicBezTo>
                    <a:cubicBezTo>
                      <a:pt x="1467" y="4523"/>
                      <a:pt x="1659" y="4495"/>
                      <a:pt x="1876" y="4435"/>
                    </a:cubicBezTo>
                    <a:cubicBezTo>
                      <a:pt x="3591" y="3955"/>
                      <a:pt x="3683" y="2579"/>
                      <a:pt x="3345" y="1232"/>
                    </a:cubicBezTo>
                    <a:cubicBezTo>
                      <a:pt x="3051" y="85"/>
                      <a:pt x="1879" y="0"/>
                      <a:pt x="128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4"/>
              <p:cNvSpPr/>
              <p:nvPr/>
            </p:nvSpPr>
            <p:spPr>
              <a:xfrm>
                <a:off x="6088525" y="3486250"/>
                <a:ext cx="42750" cy="43250"/>
              </a:xfrm>
              <a:custGeom>
                <a:rect b="b" l="l" r="r" t="t"/>
                <a:pathLst>
                  <a:path extrusionOk="0" h="1730" w="1710">
                    <a:moveTo>
                      <a:pt x="1004" y="1"/>
                    </a:moveTo>
                    <a:cubicBezTo>
                      <a:pt x="667" y="1"/>
                      <a:pt x="275" y="96"/>
                      <a:pt x="173" y="169"/>
                    </a:cubicBezTo>
                    <a:cubicBezTo>
                      <a:pt x="1" y="298"/>
                      <a:pt x="31" y="1515"/>
                      <a:pt x="173" y="1669"/>
                    </a:cubicBezTo>
                    <a:cubicBezTo>
                      <a:pt x="211" y="1711"/>
                      <a:pt x="275" y="1729"/>
                      <a:pt x="355" y="1729"/>
                    </a:cubicBezTo>
                    <a:cubicBezTo>
                      <a:pt x="699" y="1729"/>
                      <a:pt x="1342" y="1399"/>
                      <a:pt x="1506" y="1324"/>
                    </a:cubicBezTo>
                    <a:cubicBezTo>
                      <a:pt x="1709" y="1232"/>
                      <a:pt x="1679" y="476"/>
                      <a:pt x="1506" y="169"/>
                    </a:cubicBezTo>
                    <a:cubicBezTo>
                      <a:pt x="1437" y="44"/>
                      <a:pt x="1233" y="1"/>
                      <a:pt x="10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4"/>
              <p:cNvSpPr/>
              <p:nvPr/>
            </p:nvSpPr>
            <p:spPr>
              <a:xfrm>
                <a:off x="6091450" y="3448550"/>
                <a:ext cx="36450" cy="32550"/>
              </a:xfrm>
              <a:custGeom>
                <a:rect b="b" l="l" r="r" t="t"/>
                <a:pathLst>
                  <a:path extrusionOk="0" h="1302" w="1458">
                    <a:moveTo>
                      <a:pt x="374" y="1"/>
                    </a:moveTo>
                    <a:cubicBezTo>
                      <a:pt x="321" y="1"/>
                      <a:pt x="280" y="26"/>
                      <a:pt x="258" y="85"/>
                    </a:cubicBezTo>
                    <a:cubicBezTo>
                      <a:pt x="160" y="352"/>
                      <a:pt x="1" y="1281"/>
                      <a:pt x="154" y="1281"/>
                    </a:cubicBezTo>
                    <a:cubicBezTo>
                      <a:pt x="163" y="1281"/>
                      <a:pt x="173" y="1278"/>
                      <a:pt x="185" y="1271"/>
                    </a:cubicBezTo>
                    <a:cubicBezTo>
                      <a:pt x="244" y="1236"/>
                      <a:pt x="335" y="1223"/>
                      <a:pt x="439" y="1223"/>
                    </a:cubicBezTo>
                    <a:cubicBezTo>
                      <a:pt x="699" y="1223"/>
                      <a:pt x="1046" y="1302"/>
                      <a:pt x="1217" y="1302"/>
                    </a:cubicBezTo>
                    <a:cubicBezTo>
                      <a:pt x="1457" y="1302"/>
                      <a:pt x="1383" y="927"/>
                      <a:pt x="1180" y="644"/>
                    </a:cubicBezTo>
                    <a:cubicBezTo>
                      <a:pt x="1017" y="422"/>
                      <a:pt x="592" y="1"/>
                      <a:pt x="37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4"/>
              <p:cNvSpPr/>
              <p:nvPr/>
            </p:nvSpPr>
            <p:spPr>
              <a:xfrm>
                <a:off x="6081775" y="3248250"/>
                <a:ext cx="152625" cy="51500"/>
              </a:xfrm>
              <a:custGeom>
                <a:rect b="b" l="l" r="r" t="t"/>
                <a:pathLst>
                  <a:path extrusionOk="0" h="2060" w="6105">
                    <a:moveTo>
                      <a:pt x="2865" y="1"/>
                    </a:moveTo>
                    <a:cubicBezTo>
                      <a:pt x="2788" y="1"/>
                      <a:pt x="2725" y="5"/>
                      <a:pt x="2680" y="14"/>
                    </a:cubicBezTo>
                    <a:cubicBezTo>
                      <a:pt x="2207" y="112"/>
                      <a:pt x="0" y="1612"/>
                      <a:pt x="363" y="1901"/>
                    </a:cubicBezTo>
                    <a:cubicBezTo>
                      <a:pt x="497" y="2009"/>
                      <a:pt x="680" y="2060"/>
                      <a:pt x="895" y="2060"/>
                    </a:cubicBezTo>
                    <a:cubicBezTo>
                      <a:pt x="1437" y="2060"/>
                      <a:pt x="2182" y="1737"/>
                      <a:pt x="2864" y="1200"/>
                    </a:cubicBezTo>
                    <a:cubicBezTo>
                      <a:pt x="3197" y="935"/>
                      <a:pt x="3853" y="880"/>
                      <a:pt x="4482" y="880"/>
                    </a:cubicBezTo>
                    <a:cubicBezTo>
                      <a:pt x="4939" y="880"/>
                      <a:pt x="5381" y="909"/>
                      <a:pt x="5674" y="909"/>
                    </a:cubicBezTo>
                    <a:cubicBezTo>
                      <a:pt x="5960" y="909"/>
                      <a:pt x="6104" y="881"/>
                      <a:pt x="5981" y="770"/>
                    </a:cubicBezTo>
                    <a:cubicBezTo>
                      <a:pt x="5531" y="370"/>
                      <a:pt x="3583" y="1"/>
                      <a:pt x="28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4"/>
              <p:cNvSpPr/>
              <p:nvPr/>
            </p:nvSpPr>
            <p:spPr>
              <a:xfrm>
                <a:off x="6142550" y="3281725"/>
                <a:ext cx="104750" cy="142325"/>
              </a:xfrm>
              <a:custGeom>
                <a:rect b="b" l="l" r="r" t="t"/>
                <a:pathLst>
                  <a:path extrusionOk="0" h="5693" w="4190">
                    <a:moveTo>
                      <a:pt x="2276" y="1"/>
                    </a:moveTo>
                    <a:cubicBezTo>
                      <a:pt x="1248" y="1"/>
                      <a:pt x="60" y="790"/>
                      <a:pt x="15" y="992"/>
                    </a:cubicBezTo>
                    <a:cubicBezTo>
                      <a:pt x="1" y="1059"/>
                      <a:pt x="92" y="1076"/>
                      <a:pt x="249" y="1076"/>
                    </a:cubicBezTo>
                    <a:cubicBezTo>
                      <a:pt x="422" y="1076"/>
                      <a:pt x="674" y="1055"/>
                      <a:pt x="952" y="1055"/>
                    </a:cubicBezTo>
                    <a:cubicBezTo>
                      <a:pt x="1473" y="1055"/>
                      <a:pt x="2085" y="1129"/>
                      <a:pt x="2437" y="1551"/>
                    </a:cubicBezTo>
                    <a:cubicBezTo>
                      <a:pt x="3194" y="2445"/>
                      <a:pt x="4129" y="5692"/>
                      <a:pt x="4186" y="5692"/>
                    </a:cubicBezTo>
                    <a:cubicBezTo>
                      <a:pt x="4188" y="5692"/>
                      <a:pt x="4189" y="5689"/>
                      <a:pt x="4189" y="5682"/>
                    </a:cubicBezTo>
                    <a:cubicBezTo>
                      <a:pt x="4189" y="5461"/>
                      <a:pt x="3851" y="1072"/>
                      <a:pt x="3341" y="457"/>
                    </a:cubicBezTo>
                    <a:cubicBezTo>
                      <a:pt x="3065" y="124"/>
                      <a:pt x="2683" y="1"/>
                      <a:pt x="227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4"/>
              <p:cNvSpPr/>
              <p:nvPr/>
            </p:nvSpPr>
            <p:spPr>
              <a:xfrm>
                <a:off x="6187125" y="3331225"/>
                <a:ext cx="95625" cy="159800"/>
              </a:xfrm>
              <a:custGeom>
                <a:rect b="b" l="l" r="r" t="t"/>
                <a:pathLst>
                  <a:path extrusionOk="0" h="6392" w="3825">
                    <a:moveTo>
                      <a:pt x="319" y="0"/>
                    </a:moveTo>
                    <a:cubicBezTo>
                      <a:pt x="1" y="0"/>
                      <a:pt x="408" y="1282"/>
                      <a:pt x="458" y="2079"/>
                    </a:cubicBezTo>
                    <a:cubicBezTo>
                      <a:pt x="519" y="3081"/>
                      <a:pt x="1158" y="6364"/>
                      <a:pt x="1736" y="6388"/>
                    </a:cubicBezTo>
                    <a:cubicBezTo>
                      <a:pt x="1784" y="6390"/>
                      <a:pt x="1830" y="6391"/>
                      <a:pt x="1874" y="6391"/>
                    </a:cubicBezTo>
                    <a:cubicBezTo>
                      <a:pt x="3825" y="6391"/>
                      <a:pt x="2179" y="4299"/>
                      <a:pt x="1644" y="2983"/>
                    </a:cubicBezTo>
                    <a:cubicBezTo>
                      <a:pt x="1134" y="1729"/>
                      <a:pt x="974" y="537"/>
                      <a:pt x="710" y="266"/>
                    </a:cubicBezTo>
                    <a:cubicBezTo>
                      <a:pt x="523" y="80"/>
                      <a:pt x="399" y="0"/>
                      <a:pt x="3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4"/>
              <p:cNvSpPr/>
              <p:nvPr/>
            </p:nvSpPr>
            <p:spPr>
              <a:xfrm>
                <a:off x="6219000" y="3498075"/>
                <a:ext cx="42900" cy="145300"/>
              </a:xfrm>
              <a:custGeom>
                <a:rect b="b" l="l" r="r" t="t"/>
                <a:pathLst>
                  <a:path extrusionOk="0" h="5812" w="1716">
                    <a:moveTo>
                      <a:pt x="267" y="0"/>
                    </a:moveTo>
                    <a:cubicBezTo>
                      <a:pt x="258" y="0"/>
                      <a:pt x="249" y="1"/>
                      <a:pt x="240" y="3"/>
                    </a:cubicBezTo>
                    <a:cubicBezTo>
                      <a:pt x="0" y="52"/>
                      <a:pt x="209" y="661"/>
                      <a:pt x="240" y="1036"/>
                    </a:cubicBezTo>
                    <a:cubicBezTo>
                      <a:pt x="271" y="1411"/>
                      <a:pt x="1131" y="5775"/>
                      <a:pt x="1500" y="5812"/>
                    </a:cubicBezTo>
                    <a:cubicBezTo>
                      <a:pt x="1500" y="5812"/>
                      <a:pt x="1501" y="5812"/>
                      <a:pt x="1501" y="5812"/>
                    </a:cubicBezTo>
                    <a:cubicBezTo>
                      <a:pt x="1715" y="5812"/>
                      <a:pt x="977" y="0"/>
                      <a:pt x="26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4"/>
              <p:cNvSpPr/>
              <p:nvPr/>
            </p:nvSpPr>
            <p:spPr>
              <a:xfrm>
                <a:off x="6247275" y="3493300"/>
                <a:ext cx="24600" cy="148325"/>
              </a:xfrm>
              <a:custGeom>
                <a:rect b="b" l="l" r="r" t="t"/>
                <a:pathLst>
                  <a:path extrusionOk="0" h="5933" w="984">
                    <a:moveTo>
                      <a:pt x="614" y="1"/>
                    </a:moveTo>
                    <a:cubicBezTo>
                      <a:pt x="407" y="1"/>
                      <a:pt x="0" y="195"/>
                      <a:pt x="0" y="501"/>
                    </a:cubicBezTo>
                    <a:cubicBezTo>
                      <a:pt x="0" y="907"/>
                      <a:pt x="609" y="5628"/>
                      <a:pt x="732" y="5849"/>
                    </a:cubicBezTo>
                    <a:cubicBezTo>
                      <a:pt x="765" y="5908"/>
                      <a:pt x="799" y="5932"/>
                      <a:pt x="831" y="5932"/>
                    </a:cubicBezTo>
                    <a:cubicBezTo>
                      <a:pt x="915" y="5932"/>
                      <a:pt x="984" y="5758"/>
                      <a:pt x="984" y="5597"/>
                    </a:cubicBezTo>
                    <a:cubicBezTo>
                      <a:pt x="984" y="5382"/>
                      <a:pt x="830" y="815"/>
                      <a:pt x="732" y="65"/>
                    </a:cubicBezTo>
                    <a:cubicBezTo>
                      <a:pt x="727" y="21"/>
                      <a:pt x="681" y="1"/>
                      <a:pt x="61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64"/>
              <p:cNvSpPr/>
              <p:nvPr/>
            </p:nvSpPr>
            <p:spPr>
              <a:xfrm>
                <a:off x="6248650" y="3646700"/>
                <a:ext cx="37200" cy="53575"/>
              </a:xfrm>
              <a:custGeom>
                <a:rect b="b" l="l" r="r" t="t"/>
                <a:pathLst>
                  <a:path extrusionOk="0" h="2143" w="1488">
                    <a:moveTo>
                      <a:pt x="762" y="1"/>
                    </a:moveTo>
                    <a:cubicBezTo>
                      <a:pt x="452" y="1"/>
                      <a:pt x="69" y="1118"/>
                      <a:pt x="19" y="1563"/>
                    </a:cubicBezTo>
                    <a:cubicBezTo>
                      <a:pt x="0" y="1735"/>
                      <a:pt x="683" y="1582"/>
                      <a:pt x="1199" y="2104"/>
                    </a:cubicBezTo>
                    <a:cubicBezTo>
                      <a:pt x="1225" y="2131"/>
                      <a:pt x="1247" y="2143"/>
                      <a:pt x="1265" y="2143"/>
                    </a:cubicBezTo>
                    <a:cubicBezTo>
                      <a:pt x="1488" y="2143"/>
                      <a:pt x="1150" y="300"/>
                      <a:pt x="855" y="39"/>
                    </a:cubicBezTo>
                    <a:cubicBezTo>
                      <a:pt x="825" y="13"/>
                      <a:pt x="794" y="1"/>
                      <a:pt x="76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4"/>
              <p:cNvSpPr/>
              <p:nvPr/>
            </p:nvSpPr>
            <p:spPr>
              <a:xfrm>
                <a:off x="6258225" y="3707225"/>
                <a:ext cx="28550" cy="47100"/>
              </a:xfrm>
              <a:custGeom>
                <a:rect b="b" l="l" r="r" t="t"/>
                <a:pathLst>
                  <a:path extrusionOk="0" h="1884" w="1142">
                    <a:moveTo>
                      <a:pt x="831" y="1"/>
                    </a:moveTo>
                    <a:cubicBezTo>
                      <a:pt x="495" y="1"/>
                      <a:pt x="661" y="626"/>
                      <a:pt x="632" y="876"/>
                    </a:cubicBezTo>
                    <a:cubicBezTo>
                      <a:pt x="601" y="1131"/>
                      <a:pt x="1" y="1884"/>
                      <a:pt x="265" y="1884"/>
                    </a:cubicBezTo>
                    <a:cubicBezTo>
                      <a:pt x="268" y="1884"/>
                      <a:pt x="272" y="1884"/>
                      <a:pt x="275" y="1884"/>
                    </a:cubicBezTo>
                    <a:cubicBezTo>
                      <a:pt x="570" y="1859"/>
                      <a:pt x="921" y="1134"/>
                      <a:pt x="982" y="851"/>
                    </a:cubicBezTo>
                    <a:cubicBezTo>
                      <a:pt x="1043" y="568"/>
                      <a:pt x="1142" y="40"/>
                      <a:pt x="865" y="3"/>
                    </a:cubicBezTo>
                    <a:cubicBezTo>
                      <a:pt x="853" y="1"/>
                      <a:pt x="842" y="1"/>
                      <a:pt x="83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4"/>
              <p:cNvSpPr/>
              <p:nvPr/>
            </p:nvSpPr>
            <p:spPr>
              <a:xfrm>
                <a:off x="6245975" y="3694050"/>
                <a:ext cx="13250" cy="26100"/>
              </a:xfrm>
              <a:custGeom>
                <a:rect b="b" l="l" r="r" t="t"/>
                <a:pathLst>
                  <a:path extrusionOk="0" h="1044" w="530">
                    <a:moveTo>
                      <a:pt x="353" y="0"/>
                    </a:moveTo>
                    <a:cubicBezTo>
                      <a:pt x="210" y="0"/>
                      <a:pt x="0" y="679"/>
                      <a:pt x="200" y="978"/>
                    </a:cubicBezTo>
                    <a:cubicBezTo>
                      <a:pt x="229" y="1024"/>
                      <a:pt x="257" y="1044"/>
                      <a:pt x="283" y="1044"/>
                    </a:cubicBezTo>
                    <a:cubicBezTo>
                      <a:pt x="450" y="1044"/>
                      <a:pt x="529" y="212"/>
                      <a:pt x="396" y="26"/>
                    </a:cubicBezTo>
                    <a:cubicBezTo>
                      <a:pt x="383" y="8"/>
                      <a:pt x="368" y="0"/>
                      <a:pt x="3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4"/>
              <p:cNvSpPr/>
              <p:nvPr/>
            </p:nvSpPr>
            <p:spPr>
              <a:xfrm>
                <a:off x="6083000" y="3219600"/>
                <a:ext cx="41200" cy="26700"/>
              </a:xfrm>
              <a:custGeom>
                <a:rect b="b" l="l" r="r" t="t"/>
                <a:pathLst>
                  <a:path extrusionOk="0" h="1068" w="1648">
                    <a:moveTo>
                      <a:pt x="1453" y="0"/>
                    </a:moveTo>
                    <a:cubicBezTo>
                      <a:pt x="1180" y="0"/>
                      <a:pt x="599" y="213"/>
                      <a:pt x="0" y="213"/>
                    </a:cubicBezTo>
                    <a:lnTo>
                      <a:pt x="0" y="1068"/>
                    </a:lnTo>
                    <a:cubicBezTo>
                      <a:pt x="0" y="1068"/>
                      <a:pt x="1494" y="502"/>
                      <a:pt x="1592" y="213"/>
                    </a:cubicBezTo>
                    <a:cubicBezTo>
                      <a:pt x="1648" y="53"/>
                      <a:pt x="1589" y="0"/>
                      <a:pt x="14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4"/>
              <p:cNvSpPr/>
              <p:nvPr/>
            </p:nvSpPr>
            <p:spPr>
              <a:xfrm>
                <a:off x="6077450" y="3233525"/>
                <a:ext cx="58850" cy="35050"/>
              </a:xfrm>
              <a:custGeom>
                <a:rect b="b" l="l" r="r" t="t"/>
                <a:pathLst>
                  <a:path extrusionOk="0" h="1402" w="2354">
                    <a:moveTo>
                      <a:pt x="2103" y="1"/>
                    </a:moveTo>
                    <a:cubicBezTo>
                      <a:pt x="2047" y="1"/>
                      <a:pt x="1961" y="18"/>
                      <a:pt x="1839" y="56"/>
                    </a:cubicBezTo>
                    <a:cubicBezTo>
                      <a:pt x="960" y="339"/>
                      <a:pt x="1" y="1310"/>
                      <a:pt x="333" y="1390"/>
                    </a:cubicBezTo>
                    <a:cubicBezTo>
                      <a:pt x="368" y="1398"/>
                      <a:pt x="402" y="1401"/>
                      <a:pt x="438" y="1401"/>
                    </a:cubicBezTo>
                    <a:cubicBezTo>
                      <a:pt x="840" y="1401"/>
                      <a:pt x="1276" y="914"/>
                      <a:pt x="1661" y="609"/>
                    </a:cubicBezTo>
                    <a:cubicBezTo>
                      <a:pt x="2007" y="338"/>
                      <a:pt x="2354" y="1"/>
                      <a:pt x="21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4"/>
              <p:cNvSpPr/>
              <p:nvPr/>
            </p:nvSpPr>
            <p:spPr>
              <a:xfrm>
                <a:off x="6127700" y="4254425"/>
                <a:ext cx="33225" cy="22050"/>
              </a:xfrm>
              <a:custGeom>
                <a:rect b="b" l="l" r="r" t="t"/>
                <a:pathLst>
                  <a:path extrusionOk="0" h="882" w="1329">
                    <a:moveTo>
                      <a:pt x="315" y="1"/>
                    </a:moveTo>
                    <a:cubicBezTo>
                      <a:pt x="204" y="1"/>
                      <a:pt x="119" y="14"/>
                      <a:pt x="87" y="52"/>
                    </a:cubicBezTo>
                    <a:cubicBezTo>
                      <a:pt x="19" y="132"/>
                      <a:pt x="1" y="317"/>
                      <a:pt x="130" y="495"/>
                    </a:cubicBezTo>
                    <a:cubicBezTo>
                      <a:pt x="240" y="646"/>
                      <a:pt x="491" y="882"/>
                      <a:pt x="726" y="882"/>
                    </a:cubicBezTo>
                    <a:cubicBezTo>
                      <a:pt x="768" y="882"/>
                      <a:pt x="809" y="874"/>
                      <a:pt x="849" y="858"/>
                    </a:cubicBezTo>
                    <a:cubicBezTo>
                      <a:pt x="1107" y="747"/>
                      <a:pt x="1329" y="89"/>
                      <a:pt x="1021" y="65"/>
                    </a:cubicBezTo>
                    <a:cubicBezTo>
                      <a:pt x="824" y="49"/>
                      <a:pt x="524" y="1"/>
                      <a:pt x="3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4"/>
              <p:cNvSpPr/>
              <p:nvPr/>
            </p:nvSpPr>
            <p:spPr>
              <a:xfrm>
                <a:off x="6121100" y="4268200"/>
                <a:ext cx="12725" cy="66575"/>
              </a:xfrm>
              <a:custGeom>
                <a:rect b="b" l="l" r="r" t="t"/>
                <a:pathLst>
                  <a:path extrusionOk="0" h="2663" w="509">
                    <a:moveTo>
                      <a:pt x="176" y="1"/>
                    </a:moveTo>
                    <a:cubicBezTo>
                      <a:pt x="100" y="1"/>
                      <a:pt x="200" y="1234"/>
                      <a:pt x="105" y="1751"/>
                    </a:cubicBezTo>
                    <a:cubicBezTo>
                      <a:pt x="13" y="2286"/>
                      <a:pt x="1" y="2421"/>
                      <a:pt x="179" y="2649"/>
                    </a:cubicBezTo>
                    <a:cubicBezTo>
                      <a:pt x="186" y="2658"/>
                      <a:pt x="194" y="2662"/>
                      <a:pt x="201" y="2662"/>
                    </a:cubicBezTo>
                    <a:cubicBezTo>
                      <a:pt x="370" y="2662"/>
                      <a:pt x="509" y="341"/>
                      <a:pt x="185" y="5"/>
                    </a:cubicBezTo>
                    <a:cubicBezTo>
                      <a:pt x="182" y="2"/>
                      <a:pt x="179" y="1"/>
                      <a:pt x="17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4"/>
              <p:cNvSpPr/>
              <p:nvPr/>
            </p:nvSpPr>
            <p:spPr>
              <a:xfrm>
                <a:off x="6130950" y="4278425"/>
                <a:ext cx="11225" cy="67050"/>
              </a:xfrm>
              <a:custGeom>
                <a:rect b="b" l="l" r="r" t="t"/>
                <a:pathLst>
                  <a:path extrusionOk="0" h="2682" w="449">
                    <a:moveTo>
                      <a:pt x="230" y="0"/>
                    </a:moveTo>
                    <a:cubicBezTo>
                      <a:pt x="185" y="0"/>
                      <a:pt x="201" y="1311"/>
                      <a:pt x="105" y="1852"/>
                    </a:cubicBezTo>
                    <a:cubicBezTo>
                      <a:pt x="0" y="2412"/>
                      <a:pt x="12" y="2528"/>
                      <a:pt x="154" y="2676"/>
                    </a:cubicBezTo>
                    <a:cubicBezTo>
                      <a:pt x="158" y="2680"/>
                      <a:pt x="162" y="2682"/>
                      <a:pt x="166" y="2682"/>
                    </a:cubicBezTo>
                    <a:cubicBezTo>
                      <a:pt x="309" y="2682"/>
                      <a:pt x="449" y="265"/>
                      <a:pt x="234" y="2"/>
                    </a:cubicBezTo>
                    <a:cubicBezTo>
                      <a:pt x="233" y="1"/>
                      <a:pt x="231" y="0"/>
                      <a:pt x="2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4"/>
              <p:cNvSpPr/>
              <p:nvPr/>
            </p:nvSpPr>
            <p:spPr>
              <a:xfrm>
                <a:off x="6138150" y="4282925"/>
                <a:ext cx="11875" cy="69550"/>
              </a:xfrm>
              <a:custGeom>
                <a:rect b="b" l="l" r="r" t="t"/>
                <a:pathLst>
                  <a:path extrusionOk="0" h="2782" w="475">
                    <a:moveTo>
                      <a:pt x="210" y="0"/>
                    </a:moveTo>
                    <a:lnTo>
                      <a:pt x="210" y="1217"/>
                    </a:lnTo>
                    <a:cubicBezTo>
                      <a:pt x="210" y="1857"/>
                      <a:pt x="1" y="2779"/>
                      <a:pt x="69" y="2779"/>
                    </a:cubicBezTo>
                    <a:cubicBezTo>
                      <a:pt x="82" y="2779"/>
                      <a:pt x="95" y="2781"/>
                      <a:pt x="109" y="2781"/>
                    </a:cubicBezTo>
                    <a:cubicBezTo>
                      <a:pt x="172" y="2781"/>
                      <a:pt x="241" y="2728"/>
                      <a:pt x="327" y="2133"/>
                    </a:cubicBezTo>
                    <a:cubicBezTo>
                      <a:pt x="474" y="1076"/>
                      <a:pt x="376" y="62"/>
                      <a:pt x="2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4"/>
              <p:cNvSpPr/>
              <p:nvPr/>
            </p:nvSpPr>
            <p:spPr>
              <a:xfrm>
                <a:off x="6152334" y="4291675"/>
                <a:ext cx="10650" cy="62125"/>
              </a:xfrm>
              <a:custGeom>
                <a:rect b="b" l="l" r="r" t="t"/>
                <a:pathLst>
                  <a:path extrusionOk="0" h="2485" w="426">
                    <a:moveTo>
                      <a:pt x="70" y="0"/>
                    </a:moveTo>
                    <a:cubicBezTo>
                      <a:pt x="69" y="0"/>
                      <a:pt x="68" y="2"/>
                      <a:pt x="67" y="7"/>
                    </a:cubicBezTo>
                    <a:cubicBezTo>
                      <a:pt x="55" y="142"/>
                      <a:pt x="104" y="1765"/>
                      <a:pt x="36" y="2158"/>
                    </a:cubicBezTo>
                    <a:cubicBezTo>
                      <a:pt x="0" y="2366"/>
                      <a:pt x="64" y="2484"/>
                      <a:pt x="142" y="2484"/>
                    </a:cubicBezTo>
                    <a:cubicBezTo>
                      <a:pt x="212" y="2484"/>
                      <a:pt x="293" y="2389"/>
                      <a:pt x="325" y="2177"/>
                    </a:cubicBezTo>
                    <a:cubicBezTo>
                      <a:pt x="426" y="1490"/>
                      <a:pt x="110" y="0"/>
                      <a:pt x="7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64"/>
              <p:cNvSpPr/>
              <p:nvPr/>
            </p:nvSpPr>
            <p:spPr>
              <a:xfrm>
                <a:off x="6161684" y="4304925"/>
                <a:ext cx="6900" cy="35750"/>
              </a:xfrm>
              <a:custGeom>
                <a:rect b="b" l="l" r="r" t="t"/>
                <a:pathLst>
                  <a:path extrusionOk="0" h="1430" w="276">
                    <a:moveTo>
                      <a:pt x="2" y="0"/>
                    </a:moveTo>
                    <a:cubicBezTo>
                      <a:pt x="1" y="0"/>
                      <a:pt x="0" y="2"/>
                      <a:pt x="0" y="6"/>
                    </a:cubicBezTo>
                    <a:cubicBezTo>
                      <a:pt x="0" y="1004"/>
                      <a:pt x="164" y="1429"/>
                      <a:pt x="237" y="1429"/>
                    </a:cubicBezTo>
                    <a:cubicBezTo>
                      <a:pt x="261" y="1429"/>
                      <a:pt x="275" y="1383"/>
                      <a:pt x="271" y="1296"/>
                    </a:cubicBezTo>
                    <a:cubicBezTo>
                      <a:pt x="247" y="814"/>
                      <a:pt x="21" y="0"/>
                      <a:pt x="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4"/>
              <p:cNvSpPr/>
              <p:nvPr/>
            </p:nvSpPr>
            <p:spPr>
              <a:xfrm>
                <a:off x="6157225" y="3312525"/>
                <a:ext cx="26150" cy="33875"/>
              </a:xfrm>
              <a:custGeom>
                <a:rect b="b" l="l" r="r" t="t"/>
                <a:pathLst>
                  <a:path extrusionOk="0" h="1355" w="1046">
                    <a:moveTo>
                      <a:pt x="114" y="0"/>
                    </a:moveTo>
                    <a:cubicBezTo>
                      <a:pt x="74" y="0"/>
                      <a:pt x="46" y="13"/>
                      <a:pt x="37" y="43"/>
                    </a:cubicBezTo>
                    <a:cubicBezTo>
                      <a:pt x="0" y="154"/>
                      <a:pt x="252" y="295"/>
                      <a:pt x="437" y="535"/>
                    </a:cubicBezTo>
                    <a:cubicBezTo>
                      <a:pt x="620" y="760"/>
                      <a:pt x="729" y="1355"/>
                      <a:pt x="831" y="1355"/>
                    </a:cubicBezTo>
                    <a:cubicBezTo>
                      <a:pt x="834" y="1355"/>
                      <a:pt x="838" y="1354"/>
                      <a:pt x="842" y="1352"/>
                    </a:cubicBezTo>
                    <a:cubicBezTo>
                      <a:pt x="947" y="1303"/>
                      <a:pt x="1045" y="602"/>
                      <a:pt x="928" y="449"/>
                    </a:cubicBezTo>
                    <a:cubicBezTo>
                      <a:pt x="826" y="321"/>
                      <a:pt x="314" y="0"/>
                      <a:pt x="11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4"/>
              <p:cNvSpPr/>
              <p:nvPr/>
            </p:nvSpPr>
            <p:spPr>
              <a:xfrm>
                <a:off x="6019075" y="3075750"/>
                <a:ext cx="67025" cy="78050"/>
              </a:xfrm>
              <a:custGeom>
                <a:rect b="b" l="l" r="r" t="t"/>
                <a:pathLst>
                  <a:path extrusionOk="0" h="3122" w="2681">
                    <a:moveTo>
                      <a:pt x="1525" y="0"/>
                    </a:moveTo>
                    <a:cubicBezTo>
                      <a:pt x="884" y="0"/>
                      <a:pt x="0" y="560"/>
                      <a:pt x="92" y="1382"/>
                    </a:cubicBezTo>
                    <a:cubicBezTo>
                      <a:pt x="97" y="1421"/>
                      <a:pt x="114" y="1437"/>
                      <a:pt x="144" y="1437"/>
                    </a:cubicBezTo>
                    <a:cubicBezTo>
                      <a:pt x="304" y="1437"/>
                      <a:pt x="812" y="946"/>
                      <a:pt x="1425" y="946"/>
                    </a:cubicBezTo>
                    <a:cubicBezTo>
                      <a:pt x="1478" y="946"/>
                      <a:pt x="1532" y="950"/>
                      <a:pt x="1586" y="958"/>
                    </a:cubicBezTo>
                    <a:cubicBezTo>
                      <a:pt x="2337" y="1071"/>
                      <a:pt x="2181" y="3121"/>
                      <a:pt x="2367" y="3121"/>
                    </a:cubicBezTo>
                    <a:cubicBezTo>
                      <a:pt x="2373" y="3121"/>
                      <a:pt x="2379" y="3119"/>
                      <a:pt x="2385" y="3115"/>
                    </a:cubicBezTo>
                    <a:cubicBezTo>
                      <a:pt x="2680" y="2925"/>
                      <a:pt x="2674" y="466"/>
                      <a:pt x="1875" y="73"/>
                    </a:cubicBezTo>
                    <a:cubicBezTo>
                      <a:pt x="1775" y="24"/>
                      <a:pt x="1655" y="0"/>
                      <a:pt x="15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4"/>
              <p:cNvSpPr/>
              <p:nvPr/>
            </p:nvSpPr>
            <p:spPr>
              <a:xfrm>
                <a:off x="6027475" y="3108350"/>
                <a:ext cx="51250" cy="39925"/>
              </a:xfrm>
              <a:custGeom>
                <a:rect b="b" l="l" r="r" t="t"/>
                <a:pathLst>
                  <a:path extrusionOk="0" h="1597" w="2050">
                    <a:moveTo>
                      <a:pt x="841" y="498"/>
                    </a:moveTo>
                    <a:cubicBezTo>
                      <a:pt x="1103" y="498"/>
                      <a:pt x="1378" y="690"/>
                      <a:pt x="1367" y="828"/>
                    </a:cubicBezTo>
                    <a:cubicBezTo>
                      <a:pt x="1353" y="1012"/>
                      <a:pt x="1139" y="1088"/>
                      <a:pt x="919" y="1088"/>
                    </a:cubicBezTo>
                    <a:cubicBezTo>
                      <a:pt x="654" y="1088"/>
                      <a:pt x="379" y="977"/>
                      <a:pt x="433" y="809"/>
                    </a:cubicBezTo>
                    <a:cubicBezTo>
                      <a:pt x="508" y="579"/>
                      <a:pt x="672" y="498"/>
                      <a:pt x="841" y="498"/>
                    </a:cubicBezTo>
                    <a:close/>
                    <a:moveTo>
                      <a:pt x="1016" y="0"/>
                    </a:moveTo>
                    <a:cubicBezTo>
                      <a:pt x="391" y="0"/>
                      <a:pt x="1" y="440"/>
                      <a:pt x="64" y="871"/>
                    </a:cubicBezTo>
                    <a:cubicBezTo>
                      <a:pt x="120" y="1287"/>
                      <a:pt x="478" y="1596"/>
                      <a:pt x="1007" y="1596"/>
                    </a:cubicBezTo>
                    <a:cubicBezTo>
                      <a:pt x="1110" y="1596"/>
                      <a:pt x="1220" y="1584"/>
                      <a:pt x="1336" y="1559"/>
                    </a:cubicBezTo>
                    <a:cubicBezTo>
                      <a:pt x="2049" y="1405"/>
                      <a:pt x="1717" y="127"/>
                      <a:pt x="1355" y="41"/>
                    </a:cubicBezTo>
                    <a:cubicBezTo>
                      <a:pt x="1236" y="13"/>
                      <a:pt x="1122" y="0"/>
                      <a:pt x="10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4"/>
              <p:cNvSpPr/>
              <p:nvPr/>
            </p:nvSpPr>
            <p:spPr>
              <a:xfrm>
                <a:off x="6031050" y="3148425"/>
                <a:ext cx="35625" cy="32475"/>
              </a:xfrm>
              <a:custGeom>
                <a:rect b="b" l="l" r="r" t="t"/>
                <a:pathLst>
                  <a:path extrusionOk="0" h="1299" w="1425">
                    <a:moveTo>
                      <a:pt x="20" y="0"/>
                    </a:moveTo>
                    <a:cubicBezTo>
                      <a:pt x="8" y="0"/>
                      <a:pt x="1" y="6"/>
                      <a:pt x="1" y="18"/>
                    </a:cubicBezTo>
                    <a:cubicBezTo>
                      <a:pt x="1" y="197"/>
                      <a:pt x="380" y="1298"/>
                      <a:pt x="579" y="1298"/>
                    </a:cubicBezTo>
                    <a:cubicBezTo>
                      <a:pt x="592" y="1298"/>
                      <a:pt x="604" y="1294"/>
                      <a:pt x="615" y="1284"/>
                    </a:cubicBezTo>
                    <a:cubicBezTo>
                      <a:pt x="791" y="1137"/>
                      <a:pt x="1425" y="164"/>
                      <a:pt x="1319" y="164"/>
                    </a:cubicBezTo>
                    <a:cubicBezTo>
                      <a:pt x="1313" y="164"/>
                      <a:pt x="1307" y="166"/>
                      <a:pt x="1298" y="171"/>
                    </a:cubicBezTo>
                    <a:cubicBezTo>
                      <a:pt x="1174" y="237"/>
                      <a:pt x="1045" y="262"/>
                      <a:pt x="917" y="262"/>
                    </a:cubicBezTo>
                    <a:cubicBezTo>
                      <a:pt x="504" y="262"/>
                      <a:pt x="112" y="0"/>
                      <a:pt x="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4"/>
              <p:cNvSpPr/>
              <p:nvPr/>
            </p:nvSpPr>
            <p:spPr>
              <a:xfrm>
                <a:off x="6081450" y="3075750"/>
                <a:ext cx="67025" cy="78050"/>
              </a:xfrm>
              <a:custGeom>
                <a:rect b="b" l="l" r="r" t="t"/>
                <a:pathLst>
                  <a:path extrusionOk="0" h="3122" w="2681">
                    <a:moveTo>
                      <a:pt x="1156" y="0"/>
                    </a:moveTo>
                    <a:cubicBezTo>
                      <a:pt x="1026" y="0"/>
                      <a:pt x="906" y="24"/>
                      <a:pt x="806" y="73"/>
                    </a:cubicBezTo>
                    <a:cubicBezTo>
                      <a:pt x="7" y="466"/>
                      <a:pt x="1" y="2925"/>
                      <a:pt x="296" y="3115"/>
                    </a:cubicBezTo>
                    <a:cubicBezTo>
                      <a:pt x="302" y="3119"/>
                      <a:pt x="308" y="3121"/>
                      <a:pt x="314" y="3121"/>
                    </a:cubicBezTo>
                    <a:cubicBezTo>
                      <a:pt x="501" y="3121"/>
                      <a:pt x="350" y="1071"/>
                      <a:pt x="1095" y="958"/>
                    </a:cubicBezTo>
                    <a:cubicBezTo>
                      <a:pt x="1149" y="950"/>
                      <a:pt x="1203" y="946"/>
                      <a:pt x="1256" y="946"/>
                    </a:cubicBezTo>
                    <a:cubicBezTo>
                      <a:pt x="1869" y="946"/>
                      <a:pt x="2377" y="1437"/>
                      <a:pt x="2537" y="1437"/>
                    </a:cubicBezTo>
                    <a:cubicBezTo>
                      <a:pt x="2566" y="1437"/>
                      <a:pt x="2584" y="1421"/>
                      <a:pt x="2589" y="1382"/>
                    </a:cubicBezTo>
                    <a:cubicBezTo>
                      <a:pt x="2680" y="560"/>
                      <a:pt x="1797" y="0"/>
                      <a:pt x="115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64"/>
              <p:cNvSpPr/>
              <p:nvPr/>
            </p:nvSpPr>
            <p:spPr>
              <a:xfrm>
                <a:off x="6088975" y="3108350"/>
                <a:ext cx="51100" cy="39925"/>
              </a:xfrm>
              <a:custGeom>
                <a:rect b="b" l="l" r="r" t="t"/>
                <a:pathLst>
                  <a:path extrusionOk="0" h="1597" w="2044">
                    <a:moveTo>
                      <a:pt x="1198" y="498"/>
                    </a:moveTo>
                    <a:cubicBezTo>
                      <a:pt x="1369" y="498"/>
                      <a:pt x="1534" y="579"/>
                      <a:pt x="1611" y="809"/>
                    </a:cubicBezTo>
                    <a:cubicBezTo>
                      <a:pt x="1669" y="977"/>
                      <a:pt x="1393" y="1088"/>
                      <a:pt x="1127" y="1088"/>
                    </a:cubicBezTo>
                    <a:cubicBezTo>
                      <a:pt x="906" y="1088"/>
                      <a:pt x="691" y="1012"/>
                      <a:pt x="677" y="828"/>
                    </a:cubicBezTo>
                    <a:cubicBezTo>
                      <a:pt x="662" y="690"/>
                      <a:pt x="936" y="498"/>
                      <a:pt x="1198" y="498"/>
                    </a:cubicBezTo>
                    <a:close/>
                    <a:moveTo>
                      <a:pt x="1026" y="1"/>
                    </a:moveTo>
                    <a:cubicBezTo>
                      <a:pt x="920" y="1"/>
                      <a:pt x="807" y="13"/>
                      <a:pt x="689" y="41"/>
                    </a:cubicBezTo>
                    <a:cubicBezTo>
                      <a:pt x="333" y="127"/>
                      <a:pt x="1" y="1405"/>
                      <a:pt x="708" y="1559"/>
                    </a:cubicBezTo>
                    <a:cubicBezTo>
                      <a:pt x="823" y="1584"/>
                      <a:pt x="934" y="1596"/>
                      <a:pt x="1037" y="1596"/>
                    </a:cubicBezTo>
                    <a:cubicBezTo>
                      <a:pt x="1566" y="1596"/>
                      <a:pt x="1924" y="1287"/>
                      <a:pt x="1980" y="871"/>
                    </a:cubicBezTo>
                    <a:cubicBezTo>
                      <a:pt x="2043" y="445"/>
                      <a:pt x="1652" y="1"/>
                      <a:pt x="102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4"/>
              <p:cNvSpPr/>
              <p:nvPr/>
            </p:nvSpPr>
            <p:spPr>
              <a:xfrm>
                <a:off x="6101000" y="3148425"/>
                <a:ext cx="35500" cy="32475"/>
              </a:xfrm>
              <a:custGeom>
                <a:rect b="b" l="l" r="r" t="t"/>
                <a:pathLst>
                  <a:path extrusionOk="0" h="1299" w="1420">
                    <a:moveTo>
                      <a:pt x="1400" y="0"/>
                    </a:moveTo>
                    <a:cubicBezTo>
                      <a:pt x="1309" y="0"/>
                      <a:pt x="919" y="262"/>
                      <a:pt x="505" y="262"/>
                    </a:cubicBezTo>
                    <a:cubicBezTo>
                      <a:pt x="377" y="262"/>
                      <a:pt x="247" y="237"/>
                      <a:pt x="122" y="171"/>
                    </a:cubicBezTo>
                    <a:cubicBezTo>
                      <a:pt x="114" y="166"/>
                      <a:pt x="107" y="164"/>
                      <a:pt x="102" y="164"/>
                    </a:cubicBezTo>
                    <a:cubicBezTo>
                      <a:pt x="1" y="164"/>
                      <a:pt x="629" y="1137"/>
                      <a:pt x="805" y="1284"/>
                    </a:cubicBezTo>
                    <a:cubicBezTo>
                      <a:pt x="816" y="1294"/>
                      <a:pt x="828" y="1298"/>
                      <a:pt x="841" y="1298"/>
                    </a:cubicBezTo>
                    <a:cubicBezTo>
                      <a:pt x="1040" y="1298"/>
                      <a:pt x="1419" y="197"/>
                      <a:pt x="1419" y="18"/>
                    </a:cubicBezTo>
                    <a:cubicBezTo>
                      <a:pt x="1419" y="6"/>
                      <a:pt x="1413" y="0"/>
                      <a:pt x="140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4"/>
              <p:cNvSpPr/>
              <p:nvPr/>
            </p:nvSpPr>
            <p:spPr>
              <a:xfrm>
                <a:off x="6053175" y="3161925"/>
                <a:ext cx="59650" cy="45200"/>
              </a:xfrm>
              <a:custGeom>
                <a:rect b="b" l="l" r="r" t="t"/>
                <a:pathLst>
                  <a:path extrusionOk="0" h="1808" w="2386">
                    <a:moveTo>
                      <a:pt x="1193" y="590"/>
                    </a:moveTo>
                    <a:cubicBezTo>
                      <a:pt x="1550" y="590"/>
                      <a:pt x="1845" y="775"/>
                      <a:pt x="1863" y="904"/>
                    </a:cubicBezTo>
                    <a:cubicBezTo>
                      <a:pt x="1882" y="1033"/>
                      <a:pt x="1673" y="1217"/>
                      <a:pt x="1193" y="1217"/>
                    </a:cubicBezTo>
                    <a:cubicBezTo>
                      <a:pt x="708" y="1217"/>
                      <a:pt x="505" y="1027"/>
                      <a:pt x="523" y="904"/>
                    </a:cubicBezTo>
                    <a:cubicBezTo>
                      <a:pt x="548" y="775"/>
                      <a:pt x="837" y="590"/>
                      <a:pt x="1193" y="590"/>
                    </a:cubicBezTo>
                    <a:close/>
                    <a:moveTo>
                      <a:pt x="1193" y="0"/>
                    </a:moveTo>
                    <a:cubicBezTo>
                      <a:pt x="579" y="0"/>
                      <a:pt x="68" y="541"/>
                      <a:pt x="38" y="904"/>
                    </a:cubicBezTo>
                    <a:cubicBezTo>
                      <a:pt x="1" y="1266"/>
                      <a:pt x="357" y="1807"/>
                      <a:pt x="1193" y="1807"/>
                    </a:cubicBezTo>
                    <a:cubicBezTo>
                      <a:pt x="2029" y="1807"/>
                      <a:pt x="2386" y="1266"/>
                      <a:pt x="2349" y="904"/>
                    </a:cubicBezTo>
                    <a:cubicBezTo>
                      <a:pt x="2318" y="541"/>
                      <a:pt x="1808" y="0"/>
                      <a:pt x="119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2" name="Google Shape;14032;p64"/>
            <p:cNvSpPr/>
            <p:nvPr/>
          </p:nvSpPr>
          <p:spPr>
            <a:xfrm>
              <a:off x="6000725" y="2992450"/>
              <a:ext cx="201725" cy="156325"/>
            </a:xfrm>
            <a:custGeom>
              <a:rect b="b" l="l" r="r" t="t"/>
              <a:pathLst>
                <a:path extrusionOk="0" h="6253" w="8069">
                  <a:moveTo>
                    <a:pt x="3158" y="0"/>
                  </a:moveTo>
                  <a:cubicBezTo>
                    <a:pt x="1495" y="0"/>
                    <a:pt x="331" y="1278"/>
                    <a:pt x="187" y="2513"/>
                  </a:cubicBezTo>
                  <a:cubicBezTo>
                    <a:pt x="1" y="4124"/>
                    <a:pt x="396" y="6229"/>
                    <a:pt x="765" y="6229"/>
                  </a:cubicBezTo>
                  <a:cubicBezTo>
                    <a:pt x="773" y="6229"/>
                    <a:pt x="781" y="6228"/>
                    <a:pt x="790" y="6226"/>
                  </a:cubicBezTo>
                  <a:cubicBezTo>
                    <a:pt x="1125" y="6136"/>
                    <a:pt x="520" y="3966"/>
                    <a:pt x="1179" y="3966"/>
                  </a:cubicBezTo>
                  <a:cubicBezTo>
                    <a:pt x="1196" y="3966"/>
                    <a:pt x="1214" y="3967"/>
                    <a:pt x="1232" y="3970"/>
                  </a:cubicBezTo>
                  <a:cubicBezTo>
                    <a:pt x="1480" y="4008"/>
                    <a:pt x="1714" y="4025"/>
                    <a:pt x="1935" y="4025"/>
                  </a:cubicBezTo>
                  <a:cubicBezTo>
                    <a:pt x="3636" y="4025"/>
                    <a:pt x="4527" y="3023"/>
                    <a:pt x="4527" y="3023"/>
                  </a:cubicBezTo>
                  <a:cubicBezTo>
                    <a:pt x="4527" y="3023"/>
                    <a:pt x="5191" y="3810"/>
                    <a:pt x="5664" y="4001"/>
                  </a:cubicBezTo>
                  <a:cubicBezTo>
                    <a:pt x="6137" y="4197"/>
                    <a:pt x="5461" y="6121"/>
                    <a:pt x="5897" y="6250"/>
                  </a:cubicBezTo>
                  <a:cubicBezTo>
                    <a:pt x="5902" y="6252"/>
                    <a:pt x="5907" y="6253"/>
                    <a:pt x="5913" y="6253"/>
                  </a:cubicBezTo>
                  <a:cubicBezTo>
                    <a:pt x="6362" y="6253"/>
                    <a:pt x="8068" y="788"/>
                    <a:pt x="4939" y="460"/>
                  </a:cubicBezTo>
                  <a:cubicBezTo>
                    <a:pt x="4303" y="138"/>
                    <a:pt x="3704" y="0"/>
                    <a:pt x="315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3" name="Google Shape;14033;p64"/>
          <p:cNvGrpSpPr/>
          <p:nvPr/>
        </p:nvGrpSpPr>
        <p:grpSpPr>
          <a:xfrm>
            <a:off x="6634500" y="3022588"/>
            <a:ext cx="435225" cy="1370250"/>
            <a:chOff x="6634500" y="2992450"/>
            <a:chExt cx="435225" cy="1370250"/>
          </a:xfrm>
        </p:grpSpPr>
        <p:sp>
          <p:nvSpPr>
            <p:cNvPr id="14034" name="Google Shape;14034;p64"/>
            <p:cNvSpPr/>
            <p:nvPr/>
          </p:nvSpPr>
          <p:spPr>
            <a:xfrm>
              <a:off x="6634500" y="3172825"/>
              <a:ext cx="435225" cy="1189875"/>
            </a:xfrm>
            <a:custGeom>
              <a:rect b="b" l="l" r="r" t="t"/>
              <a:pathLst>
                <a:path extrusionOk="0" h="47595" w="17409">
                  <a:moveTo>
                    <a:pt x="7150" y="1"/>
                  </a:moveTo>
                  <a:cubicBezTo>
                    <a:pt x="7150" y="1"/>
                    <a:pt x="6910" y="1765"/>
                    <a:pt x="6842" y="2010"/>
                  </a:cubicBezTo>
                  <a:cubicBezTo>
                    <a:pt x="6768" y="2256"/>
                    <a:pt x="6326" y="2453"/>
                    <a:pt x="5674" y="2662"/>
                  </a:cubicBezTo>
                  <a:cubicBezTo>
                    <a:pt x="5017" y="2877"/>
                    <a:pt x="3412" y="2711"/>
                    <a:pt x="2613" y="3203"/>
                  </a:cubicBezTo>
                  <a:cubicBezTo>
                    <a:pt x="1820" y="3689"/>
                    <a:pt x="1931" y="5828"/>
                    <a:pt x="1931" y="7094"/>
                  </a:cubicBezTo>
                  <a:cubicBezTo>
                    <a:pt x="1931" y="8354"/>
                    <a:pt x="1396" y="10727"/>
                    <a:pt x="1150" y="11814"/>
                  </a:cubicBezTo>
                  <a:cubicBezTo>
                    <a:pt x="911" y="12902"/>
                    <a:pt x="868" y="16179"/>
                    <a:pt x="831" y="17058"/>
                  </a:cubicBezTo>
                  <a:cubicBezTo>
                    <a:pt x="800" y="17937"/>
                    <a:pt x="665" y="19172"/>
                    <a:pt x="597" y="19701"/>
                  </a:cubicBezTo>
                  <a:cubicBezTo>
                    <a:pt x="523" y="20229"/>
                    <a:pt x="1" y="21569"/>
                    <a:pt x="474" y="22387"/>
                  </a:cubicBezTo>
                  <a:cubicBezTo>
                    <a:pt x="1074" y="23418"/>
                    <a:pt x="1448" y="23751"/>
                    <a:pt x="1633" y="23751"/>
                  </a:cubicBezTo>
                  <a:cubicBezTo>
                    <a:pt x="1692" y="23751"/>
                    <a:pt x="1732" y="23716"/>
                    <a:pt x="1753" y="23659"/>
                  </a:cubicBezTo>
                  <a:cubicBezTo>
                    <a:pt x="1876" y="23333"/>
                    <a:pt x="1230" y="22700"/>
                    <a:pt x="1163" y="22209"/>
                  </a:cubicBezTo>
                  <a:cubicBezTo>
                    <a:pt x="1107" y="21806"/>
                    <a:pt x="1221" y="21170"/>
                    <a:pt x="1355" y="21170"/>
                  </a:cubicBezTo>
                  <a:cubicBezTo>
                    <a:pt x="1384" y="21170"/>
                    <a:pt x="1415" y="21202"/>
                    <a:pt x="1445" y="21274"/>
                  </a:cubicBezTo>
                  <a:cubicBezTo>
                    <a:pt x="1579" y="21599"/>
                    <a:pt x="1559" y="22299"/>
                    <a:pt x="1840" y="22299"/>
                  </a:cubicBezTo>
                  <a:cubicBezTo>
                    <a:pt x="1883" y="22299"/>
                    <a:pt x="1934" y="22282"/>
                    <a:pt x="1992" y="22245"/>
                  </a:cubicBezTo>
                  <a:cubicBezTo>
                    <a:pt x="2288" y="22061"/>
                    <a:pt x="2232" y="20881"/>
                    <a:pt x="2146" y="20322"/>
                  </a:cubicBezTo>
                  <a:cubicBezTo>
                    <a:pt x="2042" y="19602"/>
                    <a:pt x="2140" y="19301"/>
                    <a:pt x="2195" y="18717"/>
                  </a:cubicBezTo>
                  <a:cubicBezTo>
                    <a:pt x="2244"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55" y="42118"/>
                    <a:pt x="5269" y="42634"/>
                  </a:cubicBezTo>
                  <a:cubicBezTo>
                    <a:pt x="5201" y="43126"/>
                    <a:pt x="5250" y="43624"/>
                    <a:pt x="5410" y="44091"/>
                  </a:cubicBezTo>
                  <a:cubicBezTo>
                    <a:pt x="5551" y="44441"/>
                    <a:pt x="5090" y="45652"/>
                    <a:pt x="4949" y="46248"/>
                  </a:cubicBezTo>
                  <a:cubicBezTo>
                    <a:pt x="4808" y="46845"/>
                    <a:pt x="5521" y="47595"/>
                    <a:pt x="6142" y="47595"/>
                  </a:cubicBezTo>
                  <a:cubicBezTo>
                    <a:pt x="6768" y="47595"/>
                    <a:pt x="7482" y="46605"/>
                    <a:pt x="7377" y="46144"/>
                  </a:cubicBezTo>
                  <a:cubicBezTo>
                    <a:pt x="7273" y="45689"/>
                    <a:pt x="7211" y="44300"/>
                    <a:pt x="7328" y="43611"/>
                  </a:cubicBezTo>
                  <a:cubicBezTo>
                    <a:pt x="7445" y="42917"/>
                    <a:pt x="7168" y="42862"/>
                    <a:pt x="7168" y="42302"/>
                  </a:cubicBezTo>
                  <a:cubicBezTo>
                    <a:pt x="7168" y="41749"/>
                    <a:pt x="7377" y="37969"/>
                    <a:pt x="7402" y="34656"/>
                  </a:cubicBezTo>
                  <a:cubicBezTo>
                    <a:pt x="7414" y="33254"/>
                    <a:pt x="7518" y="32043"/>
                    <a:pt x="7869" y="28865"/>
                  </a:cubicBezTo>
                  <a:cubicBezTo>
                    <a:pt x="8305" y="24882"/>
                    <a:pt x="8699" y="21096"/>
                    <a:pt x="8699" y="21096"/>
                  </a:cubicBezTo>
                  <a:cubicBezTo>
                    <a:pt x="8699" y="21096"/>
                    <a:pt x="9092" y="24882"/>
                    <a:pt x="9528" y="28865"/>
                  </a:cubicBezTo>
                  <a:cubicBezTo>
                    <a:pt x="9879" y="32049"/>
                    <a:pt x="9989" y="33254"/>
                    <a:pt x="9996" y="34656"/>
                  </a:cubicBezTo>
                  <a:cubicBezTo>
                    <a:pt x="10014" y="37969"/>
                    <a:pt x="10229" y="41743"/>
                    <a:pt x="10229" y="42302"/>
                  </a:cubicBezTo>
                  <a:cubicBezTo>
                    <a:pt x="10229" y="42868"/>
                    <a:pt x="9953" y="42923"/>
                    <a:pt x="10069" y="43611"/>
                  </a:cubicBezTo>
                  <a:cubicBezTo>
                    <a:pt x="10180" y="44300"/>
                    <a:pt x="10118" y="45695"/>
                    <a:pt x="10020" y="46144"/>
                  </a:cubicBezTo>
                  <a:cubicBezTo>
                    <a:pt x="9916" y="46599"/>
                    <a:pt x="10635" y="47595"/>
                    <a:pt x="11249" y="47595"/>
                  </a:cubicBezTo>
                  <a:cubicBezTo>
                    <a:pt x="11870"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9" y="35738"/>
                    <a:pt x="13352" y="33654"/>
                    <a:pt x="13665" y="31091"/>
                  </a:cubicBezTo>
                  <a:cubicBezTo>
                    <a:pt x="13979"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6"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6" y="20229"/>
                    <a:pt x="16818" y="19701"/>
                  </a:cubicBezTo>
                  <a:cubicBezTo>
                    <a:pt x="16745" y="19178"/>
                    <a:pt x="16616" y="17937"/>
                    <a:pt x="16579" y="17058"/>
                  </a:cubicBezTo>
                  <a:cubicBezTo>
                    <a:pt x="16548"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4" y="2453"/>
                    <a:pt x="10641" y="2256"/>
                    <a:pt x="10573" y="2010"/>
                  </a:cubicBezTo>
                  <a:cubicBezTo>
                    <a:pt x="10500" y="1765"/>
                    <a:pt x="10260" y="1"/>
                    <a:pt x="10260" y="1"/>
                  </a:cubicBezTo>
                  <a:lnTo>
                    <a:pt x="8705" y="37"/>
                  </a:lnTo>
                  <a:lnTo>
                    <a:pt x="7150"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4"/>
            <p:cNvSpPr/>
            <p:nvPr/>
          </p:nvSpPr>
          <p:spPr>
            <a:xfrm>
              <a:off x="6776950" y="3018075"/>
              <a:ext cx="150475" cy="201175"/>
            </a:xfrm>
            <a:custGeom>
              <a:rect b="b" l="l" r="r" t="t"/>
              <a:pathLst>
                <a:path extrusionOk="0" h="8047" w="6019">
                  <a:moveTo>
                    <a:pt x="3007" y="1"/>
                  </a:moveTo>
                  <a:cubicBezTo>
                    <a:pt x="50" y="1"/>
                    <a:pt x="1" y="1316"/>
                    <a:pt x="216" y="3916"/>
                  </a:cubicBezTo>
                  <a:cubicBezTo>
                    <a:pt x="431" y="6510"/>
                    <a:pt x="1968" y="8047"/>
                    <a:pt x="3007" y="8047"/>
                  </a:cubicBezTo>
                  <a:cubicBezTo>
                    <a:pt x="4046" y="8047"/>
                    <a:pt x="5576" y="6510"/>
                    <a:pt x="5797" y="3916"/>
                  </a:cubicBezTo>
                  <a:cubicBezTo>
                    <a:pt x="6019" y="1316"/>
                    <a:pt x="5963" y="1"/>
                    <a:pt x="3007"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4"/>
            <p:cNvSpPr/>
            <p:nvPr/>
          </p:nvSpPr>
          <p:spPr>
            <a:xfrm>
              <a:off x="6768450" y="2992450"/>
              <a:ext cx="201575" cy="156325"/>
            </a:xfrm>
            <a:custGeom>
              <a:rect b="b" l="l" r="r" t="t"/>
              <a:pathLst>
                <a:path extrusionOk="0" h="6253" w="8063">
                  <a:moveTo>
                    <a:pt x="3154" y="0"/>
                  </a:moveTo>
                  <a:cubicBezTo>
                    <a:pt x="1492" y="0"/>
                    <a:pt x="325" y="1278"/>
                    <a:pt x="181" y="2513"/>
                  </a:cubicBezTo>
                  <a:cubicBezTo>
                    <a:pt x="1" y="4124"/>
                    <a:pt x="397" y="6229"/>
                    <a:pt x="765" y="6229"/>
                  </a:cubicBezTo>
                  <a:cubicBezTo>
                    <a:pt x="773" y="6229"/>
                    <a:pt x="781" y="6228"/>
                    <a:pt x="790" y="6226"/>
                  </a:cubicBezTo>
                  <a:cubicBezTo>
                    <a:pt x="1125" y="6136"/>
                    <a:pt x="520" y="3966"/>
                    <a:pt x="1173" y="3966"/>
                  </a:cubicBezTo>
                  <a:cubicBezTo>
                    <a:pt x="1190" y="3966"/>
                    <a:pt x="1208" y="3967"/>
                    <a:pt x="1226" y="3970"/>
                  </a:cubicBezTo>
                  <a:cubicBezTo>
                    <a:pt x="1475" y="4008"/>
                    <a:pt x="1710" y="4025"/>
                    <a:pt x="1931" y="4025"/>
                  </a:cubicBezTo>
                  <a:cubicBezTo>
                    <a:pt x="3635" y="4025"/>
                    <a:pt x="4521" y="3023"/>
                    <a:pt x="4521" y="3023"/>
                  </a:cubicBezTo>
                  <a:cubicBezTo>
                    <a:pt x="4521" y="3023"/>
                    <a:pt x="5185" y="3810"/>
                    <a:pt x="5664" y="4001"/>
                  </a:cubicBezTo>
                  <a:cubicBezTo>
                    <a:pt x="6137" y="4197"/>
                    <a:pt x="5461" y="6121"/>
                    <a:pt x="5898" y="6250"/>
                  </a:cubicBezTo>
                  <a:cubicBezTo>
                    <a:pt x="5902" y="6252"/>
                    <a:pt x="5907" y="6253"/>
                    <a:pt x="5912" y="6253"/>
                  </a:cubicBezTo>
                  <a:cubicBezTo>
                    <a:pt x="6356" y="6253"/>
                    <a:pt x="8062" y="788"/>
                    <a:pt x="4933" y="460"/>
                  </a:cubicBezTo>
                  <a:cubicBezTo>
                    <a:pt x="4299" y="138"/>
                    <a:pt x="3700" y="0"/>
                    <a:pt x="31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7" name="Google Shape;14037;p64"/>
          <p:cNvSpPr/>
          <p:nvPr/>
        </p:nvSpPr>
        <p:spPr>
          <a:xfrm>
            <a:off x="6624825" y="3676288"/>
            <a:ext cx="53450" cy="104650"/>
          </a:xfrm>
          <a:custGeom>
            <a:rect b="b" l="l" r="r" t="t"/>
            <a:pathLst>
              <a:path extrusionOk="0" h="4186" w="2138">
                <a:moveTo>
                  <a:pt x="2002" y="0"/>
                </a:moveTo>
                <a:cubicBezTo>
                  <a:pt x="1977" y="0"/>
                  <a:pt x="1952" y="11"/>
                  <a:pt x="1931" y="36"/>
                </a:cubicBezTo>
                <a:cubicBezTo>
                  <a:pt x="1912" y="61"/>
                  <a:pt x="1" y="2495"/>
                  <a:pt x="1482" y="4148"/>
                </a:cubicBezTo>
                <a:cubicBezTo>
                  <a:pt x="1500" y="4173"/>
                  <a:pt x="1525" y="4185"/>
                  <a:pt x="1556" y="4185"/>
                </a:cubicBezTo>
                <a:cubicBezTo>
                  <a:pt x="1580" y="4185"/>
                  <a:pt x="1599" y="4173"/>
                  <a:pt x="1617" y="4161"/>
                </a:cubicBezTo>
                <a:cubicBezTo>
                  <a:pt x="1654" y="4124"/>
                  <a:pt x="1660" y="4062"/>
                  <a:pt x="1623" y="4025"/>
                </a:cubicBezTo>
                <a:cubicBezTo>
                  <a:pt x="247" y="2489"/>
                  <a:pt x="2060" y="178"/>
                  <a:pt x="2078" y="159"/>
                </a:cubicBezTo>
                <a:cubicBezTo>
                  <a:pt x="2137" y="86"/>
                  <a:pt x="2072" y="0"/>
                  <a:pt x="200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4"/>
          <p:cNvSpPr/>
          <p:nvPr/>
        </p:nvSpPr>
        <p:spPr>
          <a:xfrm>
            <a:off x="7030350" y="3650688"/>
            <a:ext cx="41225" cy="132550"/>
          </a:xfrm>
          <a:custGeom>
            <a:rect b="b" l="l" r="r" t="t"/>
            <a:pathLst>
              <a:path extrusionOk="0" h="5302" w="1649">
                <a:moveTo>
                  <a:pt x="131" y="0"/>
                </a:moveTo>
                <a:cubicBezTo>
                  <a:pt x="67" y="0"/>
                  <a:pt x="0" y="63"/>
                  <a:pt x="44" y="138"/>
                </a:cubicBezTo>
                <a:cubicBezTo>
                  <a:pt x="56" y="169"/>
                  <a:pt x="1433" y="3316"/>
                  <a:pt x="216" y="5154"/>
                </a:cubicBezTo>
                <a:cubicBezTo>
                  <a:pt x="185" y="5197"/>
                  <a:pt x="198" y="5258"/>
                  <a:pt x="241" y="5289"/>
                </a:cubicBezTo>
                <a:cubicBezTo>
                  <a:pt x="259" y="5295"/>
                  <a:pt x="278" y="5302"/>
                  <a:pt x="296" y="5302"/>
                </a:cubicBezTo>
                <a:cubicBezTo>
                  <a:pt x="327" y="5302"/>
                  <a:pt x="357" y="5283"/>
                  <a:pt x="376" y="5258"/>
                </a:cubicBezTo>
                <a:cubicBezTo>
                  <a:pt x="1648" y="3341"/>
                  <a:pt x="271" y="194"/>
                  <a:pt x="216" y="65"/>
                </a:cubicBezTo>
                <a:cubicBezTo>
                  <a:pt x="201" y="19"/>
                  <a:pt x="166" y="0"/>
                  <a:pt x="1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4"/>
          <p:cNvSpPr/>
          <p:nvPr/>
        </p:nvSpPr>
        <p:spPr>
          <a:xfrm>
            <a:off x="6642500" y="3681138"/>
            <a:ext cx="29675" cy="86725"/>
          </a:xfrm>
          <a:custGeom>
            <a:rect b="b" l="l" r="r" t="t"/>
            <a:pathLst>
              <a:path extrusionOk="0" h="3469" w="1187">
                <a:moveTo>
                  <a:pt x="1056" y="1"/>
                </a:moveTo>
                <a:cubicBezTo>
                  <a:pt x="1027" y="1"/>
                  <a:pt x="998" y="14"/>
                  <a:pt x="978" y="45"/>
                </a:cubicBezTo>
                <a:cubicBezTo>
                  <a:pt x="941" y="113"/>
                  <a:pt x="1" y="1668"/>
                  <a:pt x="529" y="3401"/>
                </a:cubicBezTo>
                <a:cubicBezTo>
                  <a:pt x="541" y="3438"/>
                  <a:pt x="578" y="3469"/>
                  <a:pt x="621" y="3469"/>
                </a:cubicBezTo>
                <a:cubicBezTo>
                  <a:pt x="628" y="3469"/>
                  <a:pt x="640" y="3463"/>
                  <a:pt x="646" y="3463"/>
                </a:cubicBezTo>
                <a:cubicBezTo>
                  <a:pt x="695" y="3444"/>
                  <a:pt x="726" y="3395"/>
                  <a:pt x="707" y="3346"/>
                </a:cubicBezTo>
                <a:cubicBezTo>
                  <a:pt x="203" y="1699"/>
                  <a:pt x="1132" y="162"/>
                  <a:pt x="1144" y="143"/>
                </a:cubicBezTo>
                <a:cubicBezTo>
                  <a:pt x="1187" y="70"/>
                  <a:pt x="1122" y="1"/>
                  <a:pt x="105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4"/>
          <p:cNvSpPr/>
          <p:nvPr/>
        </p:nvSpPr>
        <p:spPr>
          <a:xfrm>
            <a:off x="7028650" y="3675338"/>
            <a:ext cx="35850" cy="94850"/>
          </a:xfrm>
          <a:custGeom>
            <a:rect b="b" l="l" r="r" t="t"/>
            <a:pathLst>
              <a:path extrusionOk="0" h="3794" w="1434">
                <a:moveTo>
                  <a:pt x="121" y="0"/>
                </a:moveTo>
                <a:cubicBezTo>
                  <a:pt x="58" y="0"/>
                  <a:pt x="0" y="64"/>
                  <a:pt x="38" y="136"/>
                </a:cubicBezTo>
                <a:cubicBezTo>
                  <a:pt x="44" y="160"/>
                  <a:pt x="1225" y="2158"/>
                  <a:pt x="585" y="3664"/>
                </a:cubicBezTo>
                <a:cubicBezTo>
                  <a:pt x="561" y="3707"/>
                  <a:pt x="585" y="3768"/>
                  <a:pt x="634" y="3787"/>
                </a:cubicBezTo>
                <a:cubicBezTo>
                  <a:pt x="647" y="3793"/>
                  <a:pt x="659" y="3793"/>
                  <a:pt x="671" y="3793"/>
                </a:cubicBezTo>
                <a:cubicBezTo>
                  <a:pt x="708" y="3793"/>
                  <a:pt x="745" y="3768"/>
                  <a:pt x="757" y="3738"/>
                </a:cubicBezTo>
                <a:cubicBezTo>
                  <a:pt x="1434" y="2140"/>
                  <a:pt x="247" y="123"/>
                  <a:pt x="198" y="44"/>
                </a:cubicBezTo>
                <a:cubicBezTo>
                  <a:pt x="177" y="13"/>
                  <a:pt x="148" y="0"/>
                  <a:pt x="12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4"/>
          <p:cNvSpPr/>
          <p:nvPr/>
        </p:nvSpPr>
        <p:spPr>
          <a:xfrm>
            <a:off x="6772875" y="4044738"/>
            <a:ext cx="32550" cy="313550"/>
          </a:xfrm>
          <a:custGeom>
            <a:rect b="b" l="l" r="r" t="t"/>
            <a:pathLst>
              <a:path extrusionOk="0" h="12542" w="1302">
                <a:moveTo>
                  <a:pt x="105" y="0"/>
                </a:moveTo>
                <a:cubicBezTo>
                  <a:pt x="53" y="0"/>
                  <a:pt x="1" y="37"/>
                  <a:pt x="10" y="106"/>
                </a:cubicBezTo>
                <a:cubicBezTo>
                  <a:pt x="35" y="444"/>
                  <a:pt x="643" y="8361"/>
                  <a:pt x="902" y="9184"/>
                </a:cubicBezTo>
                <a:cubicBezTo>
                  <a:pt x="1111" y="9879"/>
                  <a:pt x="1098" y="11410"/>
                  <a:pt x="1086" y="12147"/>
                </a:cubicBezTo>
                <a:lnTo>
                  <a:pt x="1086" y="12448"/>
                </a:lnTo>
                <a:cubicBezTo>
                  <a:pt x="1086" y="12497"/>
                  <a:pt x="1129" y="12541"/>
                  <a:pt x="1184" y="12541"/>
                </a:cubicBezTo>
                <a:cubicBezTo>
                  <a:pt x="1187" y="12541"/>
                  <a:pt x="1191" y="12541"/>
                  <a:pt x="1194" y="12541"/>
                </a:cubicBezTo>
                <a:cubicBezTo>
                  <a:pt x="1239" y="12541"/>
                  <a:pt x="1277" y="12500"/>
                  <a:pt x="1277" y="12448"/>
                </a:cubicBezTo>
                <a:lnTo>
                  <a:pt x="1277" y="12147"/>
                </a:lnTo>
                <a:cubicBezTo>
                  <a:pt x="1283" y="11348"/>
                  <a:pt x="1301" y="9854"/>
                  <a:pt x="1080" y="9129"/>
                </a:cubicBezTo>
                <a:cubicBezTo>
                  <a:pt x="834" y="8324"/>
                  <a:pt x="201" y="173"/>
                  <a:pt x="201" y="93"/>
                </a:cubicBezTo>
                <a:cubicBezTo>
                  <a:pt x="198" y="30"/>
                  <a:pt x="151" y="0"/>
                  <a:pt x="1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4"/>
          <p:cNvSpPr/>
          <p:nvPr/>
        </p:nvSpPr>
        <p:spPr>
          <a:xfrm>
            <a:off x="6771275" y="4240900"/>
            <a:ext cx="29350" cy="92000"/>
          </a:xfrm>
          <a:custGeom>
            <a:rect b="b" l="l" r="r" t="t"/>
            <a:pathLst>
              <a:path extrusionOk="0" h="3680" w="1174">
                <a:moveTo>
                  <a:pt x="1052" y="1"/>
                </a:moveTo>
                <a:cubicBezTo>
                  <a:pt x="1013" y="1"/>
                  <a:pt x="975" y="24"/>
                  <a:pt x="966" y="77"/>
                </a:cubicBezTo>
                <a:cubicBezTo>
                  <a:pt x="953" y="102"/>
                  <a:pt x="197" y="2628"/>
                  <a:pt x="13" y="3568"/>
                </a:cubicBezTo>
                <a:cubicBezTo>
                  <a:pt x="1" y="3624"/>
                  <a:pt x="37" y="3673"/>
                  <a:pt x="87" y="3679"/>
                </a:cubicBezTo>
                <a:lnTo>
                  <a:pt x="105" y="3679"/>
                </a:lnTo>
                <a:cubicBezTo>
                  <a:pt x="148" y="3679"/>
                  <a:pt x="185" y="3648"/>
                  <a:pt x="197" y="3605"/>
                </a:cubicBezTo>
                <a:cubicBezTo>
                  <a:pt x="382" y="2665"/>
                  <a:pt x="1138" y="157"/>
                  <a:pt x="1144" y="132"/>
                </a:cubicBezTo>
                <a:cubicBezTo>
                  <a:pt x="1174" y="54"/>
                  <a:pt x="1111" y="1"/>
                  <a:pt x="105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4"/>
          <p:cNvSpPr/>
          <p:nvPr/>
        </p:nvSpPr>
        <p:spPr>
          <a:xfrm>
            <a:off x="6901125" y="4051238"/>
            <a:ext cx="27300" cy="305500"/>
          </a:xfrm>
          <a:custGeom>
            <a:rect b="b" l="l" r="r" t="t"/>
            <a:pathLst>
              <a:path extrusionOk="0" h="12220" w="1092">
                <a:moveTo>
                  <a:pt x="990" y="1"/>
                </a:moveTo>
                <a:cubicBezTo>
                  <a:pt x="948" y="1"/>
                  <a:pt x="906" y="26"/>
                  <a:pt x="898" y="79"/>
                </a:cubicBezTo>
                <a:cubicBezTo>
                  <a:pt x="892" y="147"/>
                  <a:pt x="136" y="6318"/>
                  <a:pt x="136" y="8328"/>
                </a:cubicBezTo>
                <a:cubicBezTo>
                  <a:pt x="136" y="9232"/>
                  <a:pt x="99" y="9945"/>
                  <a:pt x="68" y="10523"/>
                </a:cubicBezTo>
                <a:cubicBezTo>
                  <a:pt x="31" y="11236"/>
                  <a:pt x="1" y="11746"/>
                  <a:pt x="74" y="12145"/>
                </a:cubicBezTo>
                <a:cubicBezTo>
                  <a:pt x="80" y="12188"/>
                  <a:pt x="123" y="12219"/>
                  <a:pt x="166" y="12219"/>
                </a:cubicBezTo>
                <a:lnTo>
                  <a:pt x="179" y="12219"/>
                </a:lnTo>
                <a:cubicBezTo>
                  <a:pt x="234" y="12207"/>
                  <a:pt x="265" y="12158"/>
                  <a:pt x="259" y="12108"/>
                </a:cubicBezTo>
                <a:cubicBezTo>
                  <a:pt x="191" y="11733"/>
                  <a:pt x="222" y="11229"/>
                  <a:pt x="259" y="10535"/>
                </a:cubicBezTo>
                <a:cubicBezTo>
                  <a:pt x="289" y="9957"/>
                  <a:pt x="326" y="9238"/>
                  <a:pt x="326" y="8328"/>
                </a:cubicBezTo>
                <a:cubicBezTo>
                  <a:pt x="326" y="6331"/>
                  <a:pt x="1076" y="165"/>
                  <a:pt x="1089" y="104"/>
                </a:cubicBezTo>
                <a:cubicBezTo>
                  <a:pt x="1092" y="37"/>
                  <a:pt x="1041" y="1"/>
                  <a:pt x="99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4"/>
          <p:cNvSpPr/>
          <p:nvPr/>
        </p:nvSpPr>
        <p:spPr>
          <a:xfrm>
            <a:off x="6904000" y="4244325"/>
            <a:ext cx="29275" cy="80725"/>
          </a:xfrm>
          <a:custGeom>
            <a:rect b="b" l="l" r="r" t="t"/>
            <a:pathLst>
              <a:path extrusionOk="0" h="3229" w="1171">
                <a:moveTo>
                  <a:pt x="118" y="0"/>
                </a:moveTo>
                <a:cubicBezTo>
                  <a:pt x="59" y="0"/>
                  <a:pt x="0" y="52"/>
                  <a:pt x="27" y="124"/>
                </a:cubicBezTo>
                <a:cubicBezTo>
                  <a:pt x="33" y="155"/>
                  <a:pt x="851" y="2405"/>
                  <a:pt x="974" y="3149"/>
                </a:cubicBezTo>
                <a:cubicBezTo>
                  <a:pt x="980" y="3198"/>
                  <a:pt x="1023" y="3229"/>
                  <a:pt x="1066" y="3229"/>
                </a:cubicBezTo>
                <a:lnTo>
                  <a:pt x="1084" y="3229"/>
                </a:lnTo>
                <a:cubicBezTo>
                  <a:pt x="1133" y="3216"/>
                  <a:pt x="1170" y="3167"/>
                  <a:pt x="1158" y="3118"/>
                </a:cubicBezTo>
                <a:cubicBezTo>
                  <a:pt x="1035" y="2362"/>
                  <a:pt x="242" y="155"/>
                  <a:pt x="205" y="63"/>
                </a:cubicBezTo>
                <a:cubicBezTo>
                  <a:pt x="189" y="19"/>
                  <a:pt x="154" y="0"/>
                  <a:pt x="11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5" name="Google Shape;14045;p64"/>
          <p:cNvGrpSpPr/>
          <p:nvPr/>
        </p:nvGrpSpPr>
        <p:grpSpPr>
          <a:xfrm>
            <a:off x="6658800" y="3128663"/>
            <a:ext cx="382500" cy="1243900"/>
            <a:chOff x="6658800" y="3098525"/>
            <a:chExt cx="382500" cy="1243900"/>
          </a:xfrm>
        </p:grpSpPr>
        <p:grpSp>
          <p:nvGrpSpPr>
            <p:cNvPr id="14046" name="Google Shape;14046;p64"/>
            <p:cNvGrpSpPr/>
            <p:nvPr/>
          </p:nvGrpSpPr>
          <p:grpSpPr>
            <a:xfrm>
              <a:off x="6750375" y="3274500"/>
              <a:ext cx="203475" cy="165800"/>
              <a:chOff x="6750375" y="3274500"/>
              <a:chExt cx="203475" cy="165800"/>
            </a:xfrm>
          </p:grpSpPr>
          <p:sp>
            <p:nvSpPr>
              <p:cNvPr id="14047" name="Google Shape;14047;p64"/>
              <p:cNvSpPr/>
              <p:nvPr/>
            </p:nvSpPr>
            <p:spPr>
              <a:xfrm>
                <a:off x="6750375" y="3274500"/>
                <a:ext cx="101600" cy="165800"/>
              </a:xfrm>
              <a:custGeom>
                <a:rect b="b" l="l" r="r" t="t"/>
                <a:pathLst>
                  <a:path extrusionOk="0" h="6632" w="4064">
                    <a:moveTo>
                      <a:pt x="2314" y="0"/>
                    </a:moveTo>
                    <a:cubicBezTo>
                      <a:pt x="1850" y="0"/>
                      <a:pt x="1380" y="147"/>
                      <a:pt x="1027" y="525"/>
                    </a:cubicBezTo>
                    <a:cubicBezTo>
                      <a:pt x="1" y="1619"/>
                      <a:pt x="412" y="4945"/>
                      <a:pt x="1027" y="6039"/>
                    </a:cubicBezTo>
                    <a:cubicBezTo>
                      <a:pt x="1253" y="6444"/>
                      <a:pt x="1681" y="6631"/>
                      <a:pt x="2147" y="6631"/>
                    </a:cubicBezTo>
                    <a:cubicBezTo>
                      <a:pt x="2948" y="6631"/>
                      <a:pt x="3862" y="6078"/>
                      <a:pt x="4064" y="5123"/>
                    </a:cubicBezTo>
                    <a:lnTo>
                      <a:pt x="4064" y="1005"/>
                    </a:lnTo>
                    <a:cubicBezTo>
                      <a:pt x="4064" y="533"/>
                      <a:pt x="3199" y="0"/>
                      <a:pt x="23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4"/>
              <p:cNvSpPr/>
              <p:nvPr/>
            </p:nvSpPr>
            <p:spPr>
              <a:xfrm>
                <a:off x="6777425" y="3290125"/>
                <a:ext cx="74550" cy="130550"/>
              </a:xfrm>
              <a:custGeom>
                <a:rect b="b" l="l" r="r" t="t"/>
                <a:pathLst>
                  <a:path extrusionOk="0" h="5222" w="2982">
                    <a:moveTo>
                      <a:pt x="1086" y="1"/>
                    </a:moveTo>
                    <a:cubicBezTo>
                      <a:pt x="1020" y="1"/>
                      <a:pt x="957" y="6"/>
                      <a:pt x="898" y="17"/>
                    </a:cubicBezTo>
                    <a:cubicBezTo>
                      <a:pt x="855" y="29"/>
                      <a:pt x="836" y="85"/>
                      <a:pt x="873" y="121"/>
                    </a:cubicBezTo>
                    <a:cubicBezTo>
                      <a:pt x="1051" y="275"/>
                      <a:pt x="1248" y="306"/>
                      <a:pt x="1482" y="367"/>
                    </a:cubicBezTo>
                    <a:cubicBezTo>
                      <a:pt x="1832" y="459"/>
                      <a:pt x="1937" y="761"/>
                      <a:pt x="2164" y="988"/>
                    </a:cubicBezTo>
                    <a:cubicBezTo>
                      <a:pt x="2269" y="1093"/>
                      <a:pt x="2385" y="1179"/>
                      <a:pt x="2514" y="1246"/>
                    </a:cubicBezTo>
                    <a:cubicBezTo>
                      <a:pt x="2373" y="1265"/>
                      <a:pt x="2244" y="1308"/>
                      <a:pt x="2121" y="1375"/>
                    </a:cubicBezTo>
                    <a:cubicBezTo>
                      <a:pt x="1808" y="1535"/>
                      <a:pt x="1537" y="1756"/>
                      <a:pt x="1248" y="1959"/>
                    </a:cubicBezTo>
                    <a:cubicBezTo>
                      <a:pt x="879" y="2211"/>
                      <a:pt x="486" y="2260"/>
                      <a:pt x="74" y="2390"/>
                    </a:cubicBezTo>
                    <a:cubicBezTo>
                      <a:pt x="0" y="2414"/>
                      <a:pt x="13" y="2525"/>
                      <a:pt x="93" y="2525"/>
                    </a:cubicBezTo>
                    <a:cubicBezTo>
                      <a:pt x="116" y="2526"/>
                      <a:pt x="140" y="2526"/>
                      <a:pt x="164" y="2526"/>
                    </a:cubicBezTo>
                    <a:cubicBezTo>
                      <a:pt x="592" y="2526"/>
                      <a:pt x="992" y="2371"/>
                      <a:pt x="1359" y="2150"/>
                    </a:cubicBezTo>
                    <a:cubicBezTo>
                      <a:pt x="1611" y="1996"/>
                      <a:pt x="1863" y="1818"/>
                      <a:pt x="2127" y="1689"/>
                    </a:cubicBezTo>
                    <a:lnTo>
                      <a:pt x="2127" y="1689"/>
                    </a:lnTo>
                    <a:cubicBezTo>
                      <a:pt x="2078" y="1763"/>
                      <a:pt x="2035" y="1842"/>
                      <a:pt x="1998" y="1929"/>
                    </a:cubicBezTo>
                    <a:cubicBezTo>
                      <a:pt x="1955" y="2070"/>
                      <a:pt x="1930" y="2217"/>
                      <a:pt x="1924" y="2365"/>
                    </a:cubicBezTo>
                    <a:cubicBezTo>
                      <a:pt x="1887" y="2777"/>
                      <a:pt x="1685" y="2961"/>
                      <a:pt x="1396" y="3219"/>
                    </a:cubicBezTo>
                    <a:cubicBezTo>
                      <a:pt x="1045" y="3539"/>
                      <a:pt x="560" y="3840"/>
                      <a:pt x="314" y="4240"/>
                    </a:cubicBezTo>
                    <a:cubicBezTo>
                      <a:pt x="275" y="4307"/>
                      <a:pt x="327" y="4384"/>
                      <a:pt x="396" y="4384"/>
                    </a:cubicBezTo>
                    <a:cubicBezTo>
                      <a:pt x="404" y="4384"/>
                      <a:pt x="411" y="4383"/>
                      <a:pt x="418" y="4381"/>
                    </a:cubicBezTo>
                    <a:cubicBezTo>
                      <a:pt x="738" y="4270"/>
                      <a:pt x="953" y="4031"/>
                      <a:pt x="1205" y="3809"/>
                    </a:cubicBezTo>
                    <a:cubicBezTo>
                      <a:pt x="1482" y="3564"/>
                      <a:pt x="1838" y="3262"/>
                      <a:pt x="2023" y="2937"/>
                    </a:cubicBezTo>
                    <a:cubicBezTo>
                      <a:pt x="2207" y="2617"/>
                      <a:pt x="2139" y="2242"/>
                      <a:pt x="2299" y="1910"/>
                    </a:cubicBezTo>
                    <a:cubicBezTo>
                      <a:pt x="2348" y="1806"/>
                      <a:pt x="2416" y="1713"/>
                      <a:pt x="2502" y="1633"/>
                    </a:cubicBezTo>
                    <a:lnTo>
                      <a:pt x="2502" y="1633"/>
                    </a:lnTo>
                    <a:cubicBezTo>
                      <a:pt x="2373" y="1898"/>
                      <a:pt x="2342" y="2211"/>
                      <a:pt x="2348" y="2531"/>
                    </a:cubicBezTo>
                    <a:cubicBezTo>
                      <a:pt x="2367" y="3103"/>
                      <a:pt x="2416" y="3582"/>
                      <a:pt x="2158" y="4117"/>
                    </a:cubicBezTo>
                    <a:cubicBezTo>
                      <a:pt x="1980" y="4492"/>
                      <a:pt x="1654" y="4756"/>
                      <a:pt x="1445" y="5113"/>
                    </a:cubicBezTo>
                    <a:cubicBezTo>
                      <a:pt x="1423" y="5155"/>
                      <a:pt x="1458" y="5222"/>
                      <a:pt x="1508" y="5222"/>
                    </a:cubicBezTo>
                    <a:cubicBezTo>
                      <a:pt x="1515" y="5222"/>
                      <a:pt x="1523" y="5220"/>
                      <a:pt x="1531" y="5217"/>
                    </a:cubicBezTo>
                    <a:cubicBezTo>
                      <a:pt x="2090" y="4990"/>
                      <a:pt x="2435" y="4363"/>
                      <a:pt x="2613" y="3809"/>
                    </a:cubicBezTo>
                    <a:cubicBezTo>
                      <a:pt x="2816" y="3170"/>
                      <a:pt x="2391" y="2101"/>
                      <a:pt x="2785" y="1523"/>
                    </a:cubicBezTo>
                    <a:cubicBezTo>
                      <a:pt x="2852" y="1523"/>
                      <a:pt x="2920" y="1529"/>
                      <a:pt x="2982" y="1541"/>
                    </a:cubicBezTo>
                    <a:lnTo>
                      <a:pt x="2982" y="1031"/>
                    </a:lnTo>
                    <a:cubicBezTo>
                      <a:pt x="2957" y="1031"/>
                      <a:pt x="2932" y="1037"/>
                      <a:pt x="2908" y="1043"/>
                    </a:cubicBezTo>
                    <a:cubicBezTo>
                      <a:pt x="2613" y="828"/>
                      <a:pt x="2312" y="632"/>
                      <a:pt x="2047" y="367"/>
                    </a:cubicBezTo>
                    <a:cubicBezTo>
                      <a:pt x="1831" y="141"/>
                      <a:pt x="1425" y="1"/>
                      <a:pt x="1086" y="1"/>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64"/>
              <p:cNvSpPr/>
              <p:nvPr/>
            </p:nvSpPr>
            <p:spPr>
              <a:xfrm>
                <a:off x="6852250" y="3274500"/>
                <a:ext cx="101600" cy="165800"/>
              </a:xfrm>
              <a:custGeom>
                <a:rect b="b" l="l" r="r" t="t"/>
                <a:pathLst>
                  <a:path extrusionOk="0" h="6632" w="4064">
                    <a:moveTo>
                      <a:pt x="1751" y="0"/>
                    </a:moveTo>
                    <a:cubicBezTo>
                      <a:pt x="866" y="0"/>
                      <a:pt x="1" y="533"/>
                      <a:pt x="1" y="1005"/>
                    </a:cubicBezTo>
                    <a:lnTo>
                      <a:pt x="1" y="5123"/>
                    </a:lnTo>
                    <a:cubicBezTo>
                      <a:pt x="203" y="6078"/>
                      <a:pt x="1117" y="6631"/>
                      <a:pt x="1917" y="6631"/>
                    </a:cubicBezTo>
                    <a:cubicBezTo>
                      <a:pt x="2383" y="6631"/>
                      <a:pt x="2811" y="6444"/>
                      <a:pt x="3037" y="6039"/>
                    </a:cubicBezTo>
                    <a:cubicBezTo>
                      <a:pt x="3652" y="4945"/>
                      <a:pt x="4064" y="1619"/>
                      <a:pt x="3037" y="525"/>
                    </a:cubicBezTo>
                    <a:cubicBezTo>
                      <a:pt x="2684" y="147"/>
                      <a:pt x="2215" y="0"/>
                      <a:pt x="1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4"/>
              <p:cNvSpPr/>
              <p:nvPr/>
            </p:nvSpPr>
            <p:spPr>
              <a:xfrm>
                <a:off x="6852250" y="3290125"/>
                <a:ext cx="74575" cy="130550"/>
              </a:xfrm>
              <a:custGeom>
                <a:rect b="b" l="l" r="r" t="t"/>
                <a:pathLst>
                  <a:path extrusionOk="0" h="5222" w="2983">
                    <a:moveTo>
                      <a:pt x="1896" y="1"/>
                    </a:moveTo>
                    <a:cubicBezTo>
                      <a:pt x="1557" y="1"/>
                      <a:pt x="1151" y="141"/>
                      <a:pt x="935" y="367"/>
                    </a:cubicBezTo>
                    <a:cubicBezTo>
                      <a:pt x="671" y="632"/>
                      <a:pt x="370" y="828"/>
                      <a:pt x="75" y="1043"/>
                    </a:cubicBezTo>
                    <a:cubicBezTo>
                      <a:pt x="50" y="1037"/>
                      <a:pt x="25" y="1031"/>
                      <a:pt x="1" y="1031"/>
                    </a:cubicBezTo>
                    <a:lnTo>
                      <a:pt x="1" y="1541"/>
                    </a:lnTo>
                    <a:cubicBezTo>
                      <a:pt x="62" y="1529"/>
                      <a:pt x="130" y="1523"/>
                      <a:pt x="198" y="1523"/>
                    </a:cubicBezTo>
                    <a:cubicBezTo>
                      <a:pt x="591" y="2101"/>
                      <a:pt x="167" y="3170"/>
                      <a:pt x="370" y="3809"/>
                    </a:cubicBezTo>
                    <a:cubicBezTo>
                      <a:pt x="548" y="4363"/>
                      <a:pt x="886" y="4990"/>
                      <a:pt x="1452" y="5217"/>
                    </a:cubicBezTo>
                    <a:cubicBezTo>
                      <a:pt x="1459" y="5220"/>
                      <a:pt x="1467" y="5222"/>
                      <a:pt x="1474" y="5222"/>
                    </a:cubicBezTo>
                    <a:cubicBezTo>
                      <a:pt x="1524" y="5222"/>
                      <a:pt x="1558" y="5155"/>
                      <a:pt x="1531" y="5113"/>
                    </a:cubicBezTo>
                    <a:cubicBezTo>
                      <a:pt x="1329" y="4756"/>
                      <a:pt x="1003" y="4492"/>
                      <a:pt x="825" y="4117"/>
                    </a:cubicBezTo>
                    <a:cubicBezTo>
                      <a:pt x="566" y="3582"/>
                      <a:pt x="616" y="3103"/>
                      <a:pt x="628" y="2531"/>
                    </a:cubicBezTo>
                    <a:cubicBezTo>
                      <a:pt x="640" y="2211"/>
                      <a:pt x="609" y="1898"/>
                      <a:pt x="474" y="1633"/>
                    </a:cubicBezTo>
                    <a:lnTo>
                      <a:pt x="474" y="1633"/>
                    </a:lnTo>
                    <a:cubicBezTo>
                      <a:pt x="560" y="1713"/>
                      <a:pt x="628" y="1806"/>
                      <a:pt x="683" y="1910"/>
                    </a:cubicBezTo>
                    <a:cubicBezTo>
                      <a:pt x="843" y="2242"/>
                      <a:pt x="775" y="2617"/>
                      <a:pt x="960" y="2937"/>
                    </a:cubicBezTo>
                    <a:cubicBezTo>
                      <a:pt x="1144" y="3262"/>
                      <a:pt x="1501" y="3564"/>
                      <a:pt x="1771" y="3809"/>
                    </a:cubicBezTo>
                    <a:cubicBezTo>
                      <a:pt x="2023" y="4031"/>
                      <a:pt x="2244" y="4270"/>
                      <a:pt x="2564" y="4381"/>
                    </a:cubicBezTo>
                    <a:cubicBezTo>
                      <a:pt x="2571" y="4383"/>
                      <a:pt x="2579" y="4384"/>
                      <a:pt x="2586" y="4384"/>
                    </a:cubicBezTo>
                    <a:cubicBezTo>
                      <a:pt x="2655" y="4384"/>
                      <a:pt x="2702" y="4307"/>
                      <a:pt x="2669" y="4240"/>
                    </a:cubicBezTo>
                    <a:cubicBezTo>
                      <a:pt x="2417" y="3840"/>
                      <a:pt x="1937" y="3539"/>
                      <a:pt x="1581" y="3219"/>
                    </a:cubicBezTo>
                    <a:cubicBezTo>
                      <a:pt x="1298" y="2961"/>
                      <a:pt x="1095" y="2777"/>
                      <a:pt x="1058" y="2365"/>
                    </a:cubicBezTo>
                    <a:cubicBezTo>
                      <a:pt x="1052" y="2217"/>
                      <a:pt x="1027" y="2070"/>
                      <a:pt x="978" y="1929"/>
                    </a:cubicBezTo>
                    <a:cubicBezTo>
                      <a:pt x="941" y="1849"/>
                      <a:pt x="898" y="1763"/>
                      <a:pt x="855" y="1689"/>
                    </a:cubicBezTo>
                    <a:lnTo>
                      <a:pt x="855" y="1689"/>
                    </a:lnTo>
                    <a:cubicBezTo>
                      <a:pt x="1120" y="1818"/>
                      <a:pt x="1372" y="1996"/>
                      <a:pt x="1624" y="2150"/>
                    </a:cubicBezTo>
                    <a:cubicBezTo>
                      <a:pt x="1991" y="2371"/>
                      <a:pt x="2391" y="2526"/>
                      <a:pt x="2818" y="2526"/>
                    </a:cubicBezTo>
                    <a:cubicBezTo>
                      <a:pt x="2842" y="2526"/>
                      <a:pt x="2866" y="2526"/>
                      <a:pt x="2890" y="2525"/>
                    </a:cubicBezTo>
                    <a:cubicBezTo>
                      <a:pt x="2970" y="2525"/>
                      <a:pt x="2982" y="2414"/>
                      <a:pt x="2908" y="2390"/>
                    </a:cubicBezTo>
                    <a:cubicBezTo>
                      <a:pt x="2496" y="2260"/>
                      <a:pt x="2103" y="2211"/>
                      <a:pt x="1734" y="1959"/>
                    </a:cubicBezTo>
                    <a:cubicBezTo>
                      <a:pt x="1445" y="1756"/>
                      <a:pt x="1181" y="1535"/>
                      <a:pt x="868" y="1375"/>
                    </a:cubicBezTo>
                    <a:cubicBezTo>
                      <a:pt x="745" y="1308"/>
                      <a:pt x="609" y="1265"/>
                      <a:pt x="468" y="1246"/>
                    </a:cubicBezTo>
                    <a:cubicBezTo>
                      <a:pt x="597" y="1179"/>
                      <a:pt x="714" y="1093"/>
                      <a:pt x="818" y="988"/>
                    </a:cubicBezTo>
                    <a:cubicBezTo>
                      <a:pt x="1046" y="761"/>
                      <a:pt x="1150" y="459"/>
                      <a:pt x="1501" y="367"/>
                    </a:cubicBezTo>
                    <a:cubicBezTo>
                      <a:pt x="1734" y="306"/>
                      <a:pt x="1931" y="275"/>
                      <a:pt x="2109" y="121"/>
                    </a:cubicBezTo>
                    <a:cubicBezTo>
                      <a:pt x="2146" y="85"/>
                      <a:pt x="2128" y="29"/>
                      <a:pt x="2085" y="17"/>
                    </a:cubicBezTo>
                    <a:cubicBezTo>
                      <a:pt x="2026" y="6"/>
                      <a:pt x="1962" y="1"/>
                      <a:pt x="1896" y="1"/>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1" name="Google Shape;14051;p64"/>
            <p:cNvSpPr/>
            <p:nvPr/>
          </p:nvSpPr>
          <p:spPr>
            <a:xfrm>
              <a:off x="6836900" y="3295900"/>
              <a:ext cx="109700" cy="84400"/>
            </a:xfrm>
            <a:custGeom>
              <a:rect b="b" l="l" r="r" t="t"/>
              <a:pathLst>
                <a:path extrusionOk="0" h="3376" w="4388">
                  <a:moveTo>
                    <a:pt x="1805" y="1"/>
                  </a:moveTo>
                  <a:cubicBezTo>
                    <a:pt x="1640" y="1"/>
                    <a:pt x="1457" y="15"/>
                    <a:pt x="1254" y="44"/>
                  </a:cubicBezTo>
                  <a:cubicBezTo>
                    <a:pt x="0" y="228"/>
                    <a:pt x="941" y="3351"/>
                    <a:pt x="1807" y="3376"/>
                  </a:cubicBezTo>
                  <a:cubicBezTo>
                    <a:pt x="1811" y="3376"/>
                    <a:pt x="1814" y="3376"/>
                    <a:pt x="1818" y="3376"/>
                  </a:cubicBezTo>
                  <a:cubicBezTo>
                    <a:pt x="2637" y="3376"/>
                    <a:pt x="4387" y="1"/>
                    <a:pt x="18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4"/>
            <p:cNvSpPr/>
            <p:nvPr/>
          </p:nvSpPr>
          <p:spPr>
            <a:xfrm>
              <a:off x="6794950" y="3118325"/>
              <a:ext cx="73775" cy="202350"/>
            </a:xfrm>
            <a:custGeom>
              <a:rect b="b" l="l" r="r" t="t"/>
              <a:pathLst>
                <a:path extrusionOk="0" h="8094" w="2951">
                  <a:moveTo>
                    <a:pt x="765" y="1"/>
                  </a:moveTo>
                  <a:cubicBezTo>
                    <a:pt x="757" y="1"/>
                    <a:pt x="747" y="2"/>
                    <a:pt x="738" y="5"/>
                  </a:cubicBezTo>
                  <a:cubicBezTo>
                    <a:pt x="0" y="293"/>
                    <a:pt x="203" y="1043"/>
                    <a:pt x="307" y="1443"/>
                  </a:cubicBezTo>
                  <a:cubicBezTo>
                    <a:pt x="424" y="1879"/>
                    <a:pt x="658" y="2267"/>
                    <a:pt x="891" y="2642"/>
                  </a:cubicBezTo>
                  <a:lnTo>
                    <a:pt x="1008" y="2832"/>
                  </a:lnTo>
                  <a:cubicBezTo>
                    <a:pt x="1949" y="4412"/>
                    <a:pt x="2551" y="6182"/>
                    <a:pt x="2760" y="8014"/>
                  </a:cubicBezTo>
                  <a:cubicBezTo>
                    <a:pt x="2766" y="8057"/>
                    <a:pt x="2803" y="8094"/>
                    <a:pt x="2852" y="8094"/>
                  </a:cubicBezTo>
                  <a:lnTo>
                    <a:pt x="2865" y="8094"/>
                  </a:lnTo>
                  <a:cubicBezTo>
                    <a:pt x="2914" y="8087"/>
                    <a:pt x="2951" y="8044"/>
                    <a:pt x="2944" y="7989"/>
                  </a:cubicBezTo>
                  <a:cubicBezTo>
                    <a:pt x="2729" y="6133"/>
                    <a:pt x="2127" y="4338"/>
                    <a:pt x="1168" y="2734"/>
                  </a:cubicBezTo>
                  <a:cubicBezTo>
                    <a:pt x="1125" y="2672"/>
                    <a:pt x="1088" y="2605"/>
                    <a:pt x="1051" y="2543"/>
                  </a:cubicBezTo>
                  <a:cubicBezTo>
                    <a:pt x="830" y="2181"/>
                    <a:pt x="596" y="1806"/>
                    <a:pt x="492" y="1394"/>
                  </a:cubicBezTo>
                  <a:cubicBezTo>
                    <a:pt x="350" y="871"/>
                    <a:pt x="271" y="392"/>
                    <a:pt x="805" y="183"/>
                  </a:cubicBezTo>
                  <a:cubicBezTo>
                    <a:pt x="901" y="138"/>
                    <a:pt x="858" y="1"/>
                    <a:pt x="76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4"/>
            <p:cNvSpPr/>
            <p:nvPr/>
          </p:nvSpPr>
          <p:spPr>
            <a:xfrm>
              <a:off x="6855025" y="3111325"/>
              <a:ext cx="48750" cy="212125"/>
            </a:xfrm>
            <a:custGeom>
              <a:rect b="b" l="l" r="r" t="t"/>
              <a:pathLst>
                <a:path extrusionOk="0" h="8485" w="1950">
                  <a:moveTo>
                    <a:pt x="1121" y="1"/>
                  </a:moveTo>
                  <a:cubicBezTo>
                    <a:pt x="1007" y="1"/>
                    <a:pt x="990" y="186"/>
                    <a:pt x="1119" y="192"/>
                  </a:cubicBezTo>
                  <a:cubicBezTo>
                    <a:pt x="1377" y="217"/>
                    <a:pt x="1734" y="494"/>
                    <a:pt x="1746" y="733"/>
                  </a:cubicBezTo>
                  <a:cubicBezTo>
                    <a:pt x="1758" y="918"/>
                    <a:pt x="1654" y="1071"/>
                    <a:pt x="1543" y="1250"/>
                  </a:cubicBezTo>
                  <a:cubicBezTo>
                    <a:pt x="1500" y="1311"/>
                    <a:pt x="1457" y="1379"/>
                    <a:pt x="1414" y="1446"/>
                  </a:cubicBezTo>
                  <a:cubicBezTo>
                    <a:pt x="246" y="3579"/>
                    <a:pt x="1" y="6099"/>
                    <a:pt x="732" y="8423"/>
                  </a:cubicBezTo>
                  <a:cubicBezTo>
                    <a:pt x="744" y="8454"/>
                    <a:pt x="775" y="8478"/>
                    <a:pt x="812" y="8484"/>
                  </a:cubicBezTo>
                  <a:cubicBezTo>
                    <a:pt x="824" y="8484"/>
                    <a:pt x="836" y="8484"/>
                    <a:pt x="849" y="8478"/>
                  </a:cubicBezTo>
                  <a:cubicBezTo>
                    <a:pt x="898" y="8466"/>
                    <a:pt x="923" y="8411"/>
                    <a:pt x="910" y="8361"/>
                  </a:cubicBezTo>
                  <a:cubicBezTo>
                    <a:pt x="191" y="6093"/>
                    <a:pt x="437" y="3628"/>
                    <a:pt x="1580" y="1538"/>
                  </a:cubicBezTo>
                  <a:cubicBezTo>
                    <a:pt x="1617" y="1477"/>
                    <a:pt x="1654" y="1409"/>
                    <a:pt x="1697" y="1348"/>
                  </a:cubicBezTo>
                  <a:cubicBezTo>
                    <a:pt x="1820" y="1164"/>
                    <a:pt x="1949" y="973"/>
                    <a:pt x="1931" y="727"/>
                  </a:cubicBezTo>
                  <a:cubicBezTo>
                    <a:pt x="1912" y="383"/>
                    <a:pt x="1482" y="45"/>
                    <a:pt x="1138" y="2"/>
                  </a:cubicBezTo>
                  <a:cubicBezTo>
                    <a:pt x="1132" y="1"/>
                    <a:pt x="1127" y="1"/>
                    <a:pt x="112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4"/>
            <p:cNvSpPr/>
            <p:nvPr/>
          </p:nvSpPr>
          <p:spPr>
            <a:xfrm>
              <a:off x="6793100" y="3103025"/>
              <a:ext cx="79475" cy="219650"/>
            </a:xfrm>
            <a:custGeom>
              <a:rect b="b" l="l" r="r" t="t"/>
              <a:pathLst>
                <a:path extrusionOk="0" h="8786" w="3179">
                  <a:moveTo>
                    <a:pt x="810" y="0"/>
                  </a:moveTo>
                  <a:cubicBezTo>
                    <a:pt x="646" y="0"/>
                    <a:pt x="487" y="62"/>
                    <a:pt x="369" y="174"/>
                  </a:cubicBezTo>
                  <a:cubicBezTo>
                    <a:pt x="129" y="414"/>
                    <a:pt x="0" y="740"/>
                    <a:pt x="19" y="1078"/>
                  </a:cubicBezTo>
                  <a:cubicBezTo>
                    <a:pt x="43" y="1471"/>
                    <a:pt x="240" y="1735"/>
                    <a:pt x="449" y="2018"/>
                  </a:cubicBezTo>
                  <a:cubicBezTo>
                    <a:pt x="504" y="2098"/>
                    <a:pt x="566" y="2184"/>
                    <a:pt x="627" y="2270"/>
                  </a:cubicBezTo>
                  <a:cubicBezTo>
                    <a:pt x="1906" y="4200"/>
                    <a:pt x="2717" y="6401"/>
                    <a:pt x="2988" y="8699"/>
                  </a:cubicBezTo>
                  <a:cubicBezTo>
                    <a:pt x="2994" y="8749"/>
                    <a:pt x="3037" y="8786"/>
                    <a:pt x="3080" y="8786"/>
                  </a:cubicBezTo>
                  <a:lnTo>
                    <a:pt x="3092" y="8786"/>
                  </a:lnTo>
                  <a:cubicBezTo>
                    <a:pt x="3141" y="8779"/>
                    <a:pt x="3178" y="8730"/>
                    <a:pt x="3172" y="8681"/>
                  </a:cubicBezTo>
                  <a:cubicBezTo>
                    <a:pt x="2902" y="6351"/>
                    <a:pt x="2078" y="4120"/>
                    <a:pt x="781" y="2166"/>
                  </a:cubicBezTo>
                  <a:cubicBezTo>
                    <a:pt x="720" y="2073"/>
                    <a:pt x="658" y="1993"/>
                    <a:pt x="597" y="1907"/>
                  </a:cubicBezTo>
                  <a:cubicBezTo>
                    <a:pt x="400" y="1637"/>
                    <a:pt x="228" y="1403"/>
                    <a:pt x="209" y="1065"/>
                  </a:cubicBezTo>
                  <a:cubicBezTo>
                    <a:pt x="191" y="783"/>
                    <a:pt x="295" y="512"/>
                    <a:pt x="492" y="315"/>
                  </a:cubicBezTo>
                  <a:cubicBezTo>
                    <a:pt x="581" y="232"/>
                    <a:pt x="696" y="188"/>
                    <a:pt x="815" y="188"/>
                  </a:cubicBezTo>
                  <a:cubicBezTo>
                    <a:pt x="837" y="188"/>
                    <a:pt x="858" y="190"/>
                    <a:pt x="879" y="192"/>
                  </a:cubicBezTo>
                  <a:cubicBezTo>
                    <a:pt x="885" y="193"/>
                    <a:pt x="891" y="194"/>
                    <a:pt x="896" y="194"/>
                  </a:cubicBezTo>
                  <a:cubicBezTo>
                    <a:pt x="1005" y="194"/>
                    <a:pt x="1027" y="26"/>
                    <a:pt x="910" y="8"/>
                  </a:cubicBezTo>
                  <a:cubicBezTo>
                    <a:pt x="877" y="3"/>
                    <a:pt x="843" y="0"/>
                    <a:pt x="8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4"/>
            <p:cNvSpPr/>
            <p:nvPr/>
          </p:nvSpPr>
          <p:spPr>
            <a:xfrm>
              <a:off x="6855800" y="3098525"/>
              <a:ext cx="47500" cy="226600"/>
            </a:xfrm>
            <a:custGeom>
              <a:rect b="b" l="l" r="r" t="t"/>
              <a:pathLst>
                <a:path extrusionOk="0" h="9064" w="1900">
                  <a:moveTo>
                    <a:pt x="1044" y="1"/>
                  </a:moveTo>
                  <a:cubicBezTo>
                    <a:pt x="932" y="1"/>
                    <a:pt x="919" y="182"/>
                    <a:pt x="1039" y="188"/>
                  </a:cubicBezTo>
                  <a:cubicBezTo>
                    <a:pt x="1457" y="243"/>
                    <a:pt x="1709" y="520"/>
                    <a:pt x="1709" y="920"/>
                  </a:cubicBezTo>
                  <a:cubicBezTo>
                    <a:pt x="1709" y="1276"/>
                    <a:pt x="1537" y="1620"/>
                    <a:pt x="1371" y="1946"/>
                  </a:cubicBezTo>
                  <a:lnTo>
                    <a:pt x="1310" y="2057"/>
                  </a:lnTo>
                  <a:cubicBezTo>
                    <a:pt x="234" y="4208"/>
                    <a:pt x="0" y="6679"/>
                    <a:pt x="652" y="8990"/>
                  </a:cubicBezTo>
                  <a:cubicBezTo>
                    <a:pt x="664" y="9033"/>
                    <a:pt x="701" y="9058"/>
                    <a:pt x="744" y="9064"/>
                  </a:cubicBezTo>
                  <a:cubicBezTo>
                    <a:pt x="750" y="9064"/>
                    <a:pt x="762" y="9064"/>
                    <a:pt x="769" y="9058"/>
                  </a:cubicBezTo>
                  <a:cubicBezTo>
                    <a:pt x="818" y="9045"/>
                    <a:pt x="848" y="8996"/>
                    <a:pt x="836" y="8947"/>
                  </a:cubicBezTo>
                  <a:cubicBezTo>
                    <a:pt x="197" y="6679"/>
                    <a:pt x="424" y="4251"/>
                    <a:pt x="1482" y="2149"/>
                  </a:cubicBezTo>
                  <a:lnTo>
                    <a:pt x="1537" y="2038"/>
                  </a:lnTo>
                  <a:cubicBezTo>
                    <a:pt x="1715" y="1688"/>
                    <a:pt x="1900" y="1325"/>
                    <a:pt x="1900" y="926"/>
                  </a:cubicBezTo>
                  <a:cubicBezTo>
                    <a:pt x="1893" y="422"/>
                    <a:pt x="1580" y="71"/>
                    <a:pt x="1070" y="4"/>
                  </a:cubicBezTo>
                  <a:cubicBezTo>
                    <a:pt x="1061" y="2"/>
                    <a:pt x="1052" y="1"/>
                    <a:pt x="104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4"/>
            <p:cNvSpPr/>
            <p:nvPr/>
          </p:nvSpPr>
          <p:spPr>
            <a:xfrm>
              <a:off x="6668175" y="3255650"/>
              <a:ext cx="198250" cy="461950"/>
            </a:xfrm>
            <a:custGeom>
              <a:rect b="b" l="l" r="r" t="t"/>
              <a:pathLst>
                <a:path extrusionOk="0" h="18478" w="7930">
                  <a:moveTo>
                    <a:pt x="3412" y="1"/>
                  </a:moveTo>
                  <a:cubicBezTo>
                    <a:pt x="2643" y="1"/>
                    <a:pt x="2072" y="259"/>
                    <a:pt x="1703" y="763"/>
                  </a:cubicBezTo>
                  <a:cubicBezTo>
                    <a:pt x="1119" y="1580"/>
                    <a:pt x="1119" y="3062"/>
                    <a:pt x="1703" y="4826"/>
                  </a:cubicBezTo>
                  <a:cubicBezTo>
                    <a:pt x="2201" y="6319"/>
                    <a:pt x="1494" y="7936"/>
                    <a:pt x="867" y="9356"/>
                  </a:cubicBezTo>
                  <a:cubicBezTo>
                    <a:pt x="566" y="10044"/>
                    <a:pt x="277" y="10696"/>
                    <a:pt x="184" y="11237"/>
                  </a:cubicBezTo>
                  <a:cubicBezTo>
                    <a:pt x="0" y="12263"/>
                    <a:pt x="129" y="14236"/>
                    <a:pt x="240" y="15976"/>
                  </a:cubicBezTo>
                  <a:cubicBezTo>
                    <a:pt x="307" y="16996"/>
                    <a:pt x="363" y="17869"/>
                    <a:pt x="344" y="18379"/>
                  </a:cubicBezTo>
                  <a:cubicBezTo>
                    <a:pt x="344" y="18428"/>
                    <a:pt x="387" y="18471"/>
                    <a:pt x="436" y="18478"/>
                  </a:cubicBezTo>
                  <a:cubicBezTo>
                    <a:pt x="492" y="18478"/>
                    <a:pt x="535" y="18435"/>
                    <a:pt x="541" y="18385"/>
                  </a:cubicBezTo>
                  <a:cubicBezTo>
                    <a:pt x="553" y="17869"/>
                    <a:pt x="498" y="16984"/>
                    <a:pt x="430" y="15964"/>
                  </a:cubicBezTo>
                  <a:cubicBezTo>
                    <a:pt x="326" y="14322"/>
                    <a:pt x="191" y="12276"/>
                    <a:pt x="369" y="11274"/>
                  </a:cubicBezTo>
                  <a:cubicBezTo>
                    <a:pt x="461" y="10751"/>
                    <a:pt x="744" y="10112"/>
                    <a:pt x="1045" y="9436"/>
                  </a:cubicBezTo>
                  <a:cubicBezTo>
                    <a:pt x="1684" y="7979"/>
                    <a:pt x="2410" y="6332"/>
                    <a:pt x="1887" y="4770"/>
                  </a:cubicBezTo>
                  <a:cubicBezTo>
                    <a:pt x="1315" y="3062"/>
                    <a:pt x="1309" y="1642"/>
                    <a:pt x="1863" y="873"/>
                  </a:cubicBezTo>
                  <a:cubicBezTo>
                    <a:pt x="2188" y="419"/>
                    <a:pt x="2711" y="191"/>
                    <a:pt x="3412" y="191"/>
                  </a:cubicBezTo>
                  <a:cubicBezTo>
                    <a:pt x="5674" y="191"/>
                    <a:pt x="7739" y="2281"/>
                    <a:pt x="7763" y="2299"/>
                  </a:cubicBezTo>
                  <a:cubicBezTo>
                    <a:pt x="7782" y="2318"/>
                    <a:pt x="7805" y="2327"/>
                    <a:pt x="7829" y="2327"/>
                  </a:cubicBezTo>
                  <a:cubicBezTo>
                    <a:pt x="7853" y="2327"/>
                    <a:pt x="7877" y="2318"/>
                    <a:pt x="7899" y="2299"/>
                  </a:cubicBezTo>
                  <a:cubicBezTo>
                    <a:pt x="7929" y="2263"/>
                    <a:pt x="7929" y="2201"/>
                    <a:pt x="7899" y="2164"/>
                  </a:cubicBezTo>
                  <a:cubicBezTo>
                    <a:pt x="7806" y="2072"/>
                    <a:pt x="5753" y="1"/>
                    <a:pt x="3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4"/>
            <p:cNvSpPr/>
            <p:nvPr/>
          </p:nvSpPr>
          <p:spPr>
            <a:xfrm>
              <a:off x="6870600" y="3259125"/>
              <a:ext cx="170700" cy="456625"/>
            </a:xfrm>
            <a:custGeom>
              <a:rect b="b" l="l" r="r" t="t"/>
              <a:pathLst>
                <a:path extrusionOk="0" h="18265" w="6828">
                  <a:moveTo>
                    <a:pt x="3381" y="1"/>
                  </a:moveTo>
                  <a:cubicBezTo>
                    <a:pt x="1606" y="1"/>
                    <a:pt x="114" y="1996"/>
                    <a:pt x="54" y="2081"/>
                  </a:cubicBezTo>
                  <a:cubicBezTo>
                    <a:pt x="0" y="2156"/>
                    <a:pt x="66" y="2236"/>
                    <a:pt x="135" y="2236"/>
                  </a:cubicBezTo>
                  <a:cubicBezTo>
                    <a:pt x="161" y="2236"/>
                    <a:pt x="187" y="2224"/>
                    <a:pt x="207" y="2197"/>
                  </a:cubicBezTo>
                  <a:cubicBezTo>
                    <a:pt x="219" y="2173"/>
                    <a:pt x="1707" y="192"/>
                    <a:pt x="3388" y="192"/>
                  </a:cubicBezTo>
                  <a:cubicBezTo>
                    <a:pt x="3416" y="192"/>
                    <a:pt x="3443" y="192"/>
                    <a:pt x="3471" y="194"/>
                  </a:cubicBezTo>
                  <a:cubicBezTo>
                    <a:pt x="3803" y="194"/>
                    <a:pt x="4117" y="359"/>
                    <a:pt x="4307" y="630"/>
                  </a:cubicBezTo>
                  <a:cubicBezTo>
                    <a:pt x="4989" y="1552"/>
                    <a:pt x="4756" y="3728"/>
                    <a:pt x="4430" y="4963"/>
                  </a:cubicBezTo>
                  <a:cubicBezTo>
                    <a:pt x="4172" y="5953"/>
                    <a:pt x="4781" y="7195"/>
                    <a:pt x="5364" y="8399"/>
                  </a:cubicBezTo>
                  <a:cubicBezTo>
                    <a:pt x="5721" y="9125"/>
                    <a:pt x="6084" y="9868"/>
                    <a:pt x="6237" y="10520"/>
                  </a:cubicBezTo>
                  <a:cubicBezTo>
                    <a:pt x="6631" y="12210"/>
                    <a:pt x="6311" y="17251"/>
                    <a:pt x="6004" y="18136"/>
                  </a:cubicBezTo>
                  <a:cubicBezTo>
                    <a:pt x="5985" y="18185"/>
                    <a:pt x="6010" y="18240"/>
                    <a:pt x="6059" y="18259"/>
                  </a:cubicBezTo>
                  <a:cubicBezTo>
                    <a:pt x="6071" y="18259"/>
                    <a:pt x="6077" y="18265"/>
                    <a:pt x="6090" y="18265"/>
                  </a:cubicBezTo>
                  <a:cubicBezTo>
                    <a:pt x="6133" y="18265"/>
                    <a:pt x="6164" y="18234"/>
                    <a:pt x="6176" y="18197"/>
                  </a:cubicBezTo>
                  <a:cubicBezTo>
                    <a:pt x="6495" y="17275"/>
                    <a:pt x="6827" y="12235"/>
                    <a:pt x="6416" y="10477"/>
                  </a:cubicBezTo>
                  <a:cubicBezTo>
                    <a:pt x="6262" y="9801"/>
                    <a:pt x="5893" y="9045"/>
                    <a:pt x="5537" y="8313"/>
                  </a:cubicBezTo>
                  <a:cubicBezTo>
                    <a:pt x="4965" y="7145"/>
                    <a:pt x="4375" y="5935"/>
                    <a:pt x="4615" y="5013"/>
                  </a:cubicBezTo>
                  <a:cubicBezTo>
                    <a:pt x="4903" y="3918"/>
                    <a:pt x="5235" y="1570"/>
                    <a:pt x="4455" y="519"/>
                  </a:cubicBezTo>
                  <a:cubicBezTo>
                    <a:pt x="4233" y="200"/>
                    <a:pt x="3871" y="9"/>
                    <a:pt x="3484" y="3"/>
                  </a:cubicBezTo>
                  <a:cubicBezTo>
                    <a:pt x="3449" y="1"/>
                    <a:pt x="3415" y="1"/>
                    <a:pt x="33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4"/>
            <p:cNvSpPr/>
            <p:nvPr/>
          </p:nvSpPr>
          <p:spPr>
            <a:xfrm>
              <a:off x="6746700" y="3356150"/>
              <a:ext cx="130475" cy="983200"/>
            </a:xfrm>
            <a:custGeom>
              <a:rect b="b" l="l" r="r" t="t"/>
              <a:pathLst>
                <a:path extrusionOk="0" h="39328" w="5219">
                  <a:moveTo>
                    <a:pt x="1875" y="8618"/>
                  </a:moveTo>
                  <a:cubicBezTo>
                    <a:pt x="1883" y="8618"/>
                    <a:pt x="1891" y="8618"/>
                    <a:pt x="1899" y="8618"/>
                  </a:cubicBezTo>
                  <a:cubicBezTo>
                    <a:pt x="1908" y="8618"/>
                    <a:pt x="1916" y="8618"/>
                    <a:pt x="1924" y="8618"/>
                  </a:cubicBezTo>
                  <a:cubicBezTo>
                    <a:pt x="2211" y="8618"/>
                    <a:pt x="2490" y="8722"/>
                    <a:pt x="2705" y="8901"/>
                  </a:cubicBezTo>
                  <a:cubicBezTo>
                    <a:pt x="3080" y="9208"/>
                    <a:pt x="3233" y="9620"/>
                    <a:pt x="3166" y="10143"/>
                  </a:cubicBezTo>
                  <a:cubicBezTo>
                    <a:pt x="3104" y="10155"/>
                    <a:pt x="3043" y="10161"/>
                    <a:pt x="2981" y="10167"/>
                  </a:cubicBezTo>
                  <a:cubicBezTo>
                    <a:pt x="2908" y="10174"/>
                    <a:pt x="2834" y="10178"/>
                    <a:pt x="2760" y="10178"/>
                  </a:cubicBezTo>
                  <a:cubicBezTo>
                    <a:pt x="2022" y="10178"/>
                    <a:pt x="1305" y="9831"/>
                    <a:pt x="1076" y="9479"/>
                  </a:cubicBezTo>
                  <a:cubicBezTo>
                    <a:pt x="885" y="9196"/>
                    <a:pt x="1051" y="8975"/>
                    <a:pt x="1168" y="8870"/>
                  </a:cubicBezTo>
                  <a:cubicBezTo>
                    <a:pt x="1370" y="8709"/>
                    <a:pt x="1619" y="8618"/>
                    <a:pt x="1875" y="8618"/>
                  </a:cubicBezTo>
                  <a:close/>
                  <a:moveTo>
                    <a:pt x="5010" y="1"/>
                  </a:moveTo>
                  <a:cubicBezTo>
                    <a:pt x="4954" y="1"/>
                    <a:pt x="4911" y="44"/>
                    <a:pt x="4911" y="99"/>
                  </a:cubicBezTo>
                  <a:cubicBezTo>
                    <a:pt x="4917" y="173"/>
                    <a:pt x="5034" y="7536"/>
                    <a:pt x="4352" y="9178"/>
                  </a:cubicBezTo>
                  <a:cubicBezTo>
                    <a:pt x="4180" y="9620"/>
                    <a:pt x="3817" y="9964"/>
                    <a:pt x="3362" y="10100"/>
                  </a:cubicBezTo>
                  <a:cubicBezTo>
                    <a:pt x="3411" y="9540"/>
                    <a:pt x="3233" y="9098"/>
                    <a:pt x="2821" y="8766"/>
                  </a:cubicBezTo>
                  <a:cubicBezTo>
                    <a:pt x="2540" y="8532"/>
                    <a:pt x="2210" y="8432"/>
                    <a:pt x="1898" y="8432"/>
                  </a:cubicBezTo>
                  <a:cubicBezTo>
                    <a:pt x="1563" y="8432"/>
                    <a:pt x="1249" y="8547"/>
                    <a:pt x="1039" y="8735"/>
                  </a:cubicBezTo>
                  <a:cubicBezTo>
                    <a:pt x="768" y="8975"/>
                    <a:pt x="719" y="9294"/>
                    <a:pt x="910" y="9583"/>
                  </a:cubicBezTo>
                  <a:cubicBezTo>
                    <a:pt x="1173" y="9987"/>
                    <a:pt x="1953" y="10375"/>
                    <a:pt x="2760" y="10375"/>
                  </a:cubicBezTo>
                  <a:cubicBezTo>
                    <a:pt x="2837" y="10375"/>
                    <a:pt x="2916" y="10371"/>
                    <a:pt x="2994" y="10364"/>
                  </a:cubicBezTo>
                  <a:cubicBezTo>
                    <a:pt x="3037" y="10364"/>
                    <a:pt x="3086" y="10358"/>
                    <a:pt x="3135" y="10345"/>
                  </a:cubicBezTo>
                  <a:lnTo>
                    <a:pt x="3135" y="10345"/>
                  </a:lnTo>
                  <a:cubicBezTo>
                    <a:pt x="3024" y="10862"/>
                    <a:pt x="2729" y="11483"/>
                    <a:pt x="2244" y="12202"/>
                  </a:cubicBezTo>
                  <a:cubicBezTo>
                    <a:pt x="1623" y="13118"/>
                    <a:pt x="332" y="15533"/>
                    <a:pt x="1666" y="18158"/>
                  </a:cubicBezTo>
                  <a:cubicBezTo>
                    <a:pt x="2311" y="19436"/>
                    <a:pt x="1697" y="20598"/>
                    <a:pt x="1045" y="21828"/>
                  </a:cubicBezTo>
                  <a:cubicBezTo>
                    <a:pt x="621" y="22627"/>
                    <a:pt x="178" y="23463"/>
                    <a:pt x="105" y="24342"/>
                  </a:cubicBezTo>
                  <a:cubicBezTo>
                    <a:pt x="0" y="25565"/>
                    <a:pt x="516" y="26942"/>
                    <a:pt x="1020" y="28282"/>
                  </a:cubicBezTo>
                  <a:cubicBezTo>
                    <a:pt x="1438" y="29363"/>
                    <a:pt x="1863" y="30488"/>
                    <a:pt x="1942" y="31515"/>
                  </a:cubicBezTo>
                  <a:cubicBezTo>
                    <a:pt x="2133" y="33844"/>
                    <a:pt x="1819" y="38135"/>
                    <a:pt x="1537" y="39210"/>
                  </a:cubicBezTo>
                  <a:cubicBezTo>
                    <a:pt x="1524" y="39260"/>
                    <a:pt x="1549" y="39309"/>
                    <a:pt x="1604" y="39327"/>
                  </a:cubicBezTo>
                  <a:lnTo>
                    <a:pt x="1629" y="39327"/>
                  </a:lnTo>
                  <a:cubicBezTo>
                    <a:pt x="1666" y="39321"/>
                    <a:pt x="1697" y="39296"/>
                    <a:pt x="1709" y="39260"/>
                  </a:cubicBezTo>
                  <a:cubicBezTo>
                    <a:pt x="1998" y="38166"/>
                    <a:pt x="2317" y="33838"/>
                    <a:pt x="2127" y="31496"/>
                  </a:cubicBezTo>
                  <a:cubicBezTo>
                    <a:pt x="2041" y="30439"/>
                    <a:pt x="1611" y="29308"/>
                    <a:pt x="1193" y="28208"/>
                  </a:cubicBezTo>
                  <a:cubicBezTo>
                    <a:pt x="701" y="26892"/>
                    <a:pt x="184" y="25534"/>
                    <a:pt x="289" y="24360"/>
                  </a:cubicBezTo>
                  <a:cubicBezTo>
                    <a:pt x="363" y="23512"/>
                    <a:pt x="793" y="22700"/>
                    <a:pt x="1211" y="21914"/>
                  </a:cubicBezTo>
                  <a:cubicBezTo>
                    <a:pt x="1856" y="20697"/>
                    <a:pt x="2520" y="19436"/>
                    <a:pt x="1832" y="18072"/>
                  </a:cubicBezTo>
                  <a:cubicBezTo>
                    <a:pt x="541" y="15533"/>
                    <a:pt x="1795" y="13198"/>
                    <a:pt x="2397" y="12306"/>
                  </a:cubicBezTo>
                  <a:cubicBezTo>
                    <a:pt x="2920" y="11538"/>
                    <a:pt x="3227" y="10868"/>
                    <a:pt x="3332" y="10309"/>
                  </a:cubicBezTo>
                  <a:cubicBezTo>
                    <a:pt x="3879" y="10173"/>
                    <a:pt x="4327" y="9780"/>
                    <a:pt x="4524" y="9251"/>
                  </a:cubicBezTo>
                  <a:cubicBezTo>
                    <a:pt x="5219" y="7573"/>
                    <a:pt x="5108" y="400"/>
                    <a:pt x="5102" y="93"/>
                  </a:cubicBezTo>
                  <a:cubicBezTo>
                    <a:pt x="5102" y="44"/>
                    <a:pt x="5059" y="1"/>
                    <a:pt x="50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4"/>
            <p:cNvSpPr/>
            <p:nvPr/>
          </p:nvSpPr>
          <p:spPr>
            <a:xfrm>
              <a:off x="6854725" y="3355225"/>
              <a:ext cx="106350" cy="987200"/>
            </a:xfrm>
            <a:custGeom>
              <a:rect b="b" l="l" r="r" t="t"/>
              <a:pathLst>
                <a:path extrusionOk="0" h="39488" w="4254">
                  <a:moveTo>
                    <a:pt x="2703" y="8767"/>
                  </a:moveTo>
                  <a:cubicBezTo>
                    <a:pt x="2801" y="8767"/>
                    <a:pt x="2893" y="8778"/>
                    <a:pt x="2975" y="8803"/>
                  </a:cubicBezTo>
                  <a:cubicBezTo>
                    <a:pt x="3178" y="8852"/>
                    <a:pt x="3332" y="9024"/>
                    <a:pt x="3350" y="9233"/>
                  </a:cubicBezTo>
                  <a:cubicBezTo>
                    <a:pt x="3412" y="9651"/>
                    <a:pt x="2932" y="10204"/>
                    <a:pt x="2330" y="10419"/>
                  </a:cubicBezTo>
                  <a:cubicBezTo>
                    <a:pt x="2220" y="10458"/>
                    <a:pt x="2046" y="10506"/>
                    <a:pt x="1850" y="10506"/>
                  </a:cubicBezTo>
                  <a:cubicBezTo>
                    <a:pt x="1675" y="10506"/>
                    <a:pt x="1483" y="10468"/>
                    <a:pt x="1303" y="10352"/>
                  </a:cubicBezTo>
                  <a:cubicBezTo>
                    <a:pt x="1223" y="9915"/>
                    <a:pt x="1260" y="9547"/>
                    <a:pt x="1426" y="9344"/>
                  </a:cubicBezTo>
                  <a:cubicBezTo>
                    <a:pt x="1718" y="9002"/>
                    <a:pt x="2265" y="8767"/>
                    <a:pt x="2703" y="8767"/>
                  </a:cubicBezTo>
                  <a:close/>
                  <a:moveTo>
                    <a:pt x="344" y="1"/>
                  </a:moveTo>
                  <a:cubicBezTo>
                    <a:pt x="289" y="1"/>
                    <a:pt x="246" y="44"/>
                    <a:pt x="246" y="93"/>
                  </a:cubicBezTo>
                  <a:cubicBezTo>
                    <a:pt x="234" y="449"/>
                    <a:pt x="0" y="8784"/>
                    <a:pt x="799" y="10087"/>
                  </a:cubicBezTo>
                  <a:cubicBezTo>
                    <a:pt x="885" y="10235"/>
                    <a:pt x="996" y="10358"/>
                    <a:pt x="1131" y="10462"/>
                  </a:cubicBezTo>
                  <a:cubicBezTo>
                    <a:pt x="1297" y="11261"/>
                    <a:pt x="1789" y="12226"/>
                    <a:pt x="2391" y="12921"/>
                  </a:cubicBezTo>
                  <a:cubicBezTo>
                    <a:pt x="2938" y="13554"/>
                    <a:pt x="2606" y="14851"/>
                    <a:pt x="2256" y="16222"/>
                  </a:cubicBezTo>
                  <a:cubicBezTo>
                    <a:pt x="2004" y="17224"/>
                    <a:pt x="1740" y="18250"/>
                    <a:pt x="1764" y="19166"/>
                  </a:cubicBezTo>
                  <a:cubicBezTo>
                    <a:pt x="1807" y="20549"/>
                    <a:pt x="2348" y="21594"/>
                    <a:pt x="2871" y="22608"/>
                  </a:cubicBezTo>
                  <a:cubicBezTo>
                    <a:pt x="3178" y="23211"/>
                    <a:pt x="3473" y="23776"/>
                    <a:pt x="3639" y="24379"/>
                  </a:cubicBezTo>
                  <a:cubicBezTo>
                    <a:pt x="4063" y="25921"/>
                    <a:pt x="3031" y="29695"/>
                    <a:pt x="2410" y="31287"/>
                  </a:cubicBezTo>
                  <a:cubicBezTo>
                    <a:pt x="1826" y="32787"/>
                    <a:pt x="2059" y="37871"/>
                    <a:pt x="2440" y="39413"/>
                  </a:cubicBezTo>
                  <a:cubicBezTo>
                    <a:pt x="2447" y="39456"/>
                    <a:pt x="2490" y="39487"/>
                    <a:pt x="2533" y="39487"/>
                  </a:cubicBezTo>
                  <a:cubicBezTo>
                    <a:pt x="2533" y="39487"/>
                    <a:pt x="2539" y="39487"/>
                    <a:pt x="2545" y="39481"/>
                  </a:cubicBezTo>
                  <a:cubicBezTo>
                    <a:pt x="2594" y="39469"/>
                    <a:pt x="2631" y="39420"/>
                    <a:pt x="2619" y="39370"/>
                  </a:cubicBezTo>
                  <a:cubicBezTo>
                    <a:pt x="2250" y="37883"/>
                    <a:pt x="2016" y="32793"/>
                    <a:pt x="2582" y="31349"/>
                  </a:cubicBezTo>
                  <a:cubicBezTo>
                    <a:pt x="3209" y="29745"/>
                    <a:pt x="4254" y="25909"/>
                    <a:pt x="3817" y="24323"/>
                  </a:cubicBezTo>
                  <a:cubicBezTo>
                    <a:pt x="3651" y="23709"/>
                    <a:pt x="3350" y="23131"/>
                    <a:pt x="3037" y="22522"/>
                  </a:cubicBezTo>
                  <a:cubicBezTo>
                    <a:pt x="2527" y="21526"/>
                    <a:pt x="1992" y="20494"/>
                    <a:pt x="1955" y="19154"/>
                  </a:cubicBezTo>
                  <a:cubicBezTo>
                    <a:pt x="1930" y="18269"/>
                    <a:pt x="2188" y="17254"/>
                    <a:pt x="2440" y="16265"/>
                  </a:cubicBezTo>
                  <a:cubicBezTo>
                    <a:pt x="2803" y="14845"/>
                    <a:pt x="3141" y="13505"/>
                    <a:pt x="2533" y="12792"/>
                  </a:cubicBezTo>
                  <a:cubicBezTo>
                    <a:pt x="1955" y="12122"/>
                    <a:pt x="1531" y="11292"/>
                    <a:pt x="1353" y="10591"/>
                  </a:cubicBezTo>
                  <a:lnTo>
                    <a:pt x="1353" y="10591"/>
                  </a:lnTo>
                  <a:cubicBezTo>
                    <a:pt x="1503" y="10661"/>
                    <a:pt x="1672" y="10696"/>
                    <a:pt x="1851" y="10696"/>
                  </a:cubicBezTo>
                  <a:cubicBezTo>
                    <a:pt x="2022" y="10696"/>
                    <a:pt x="2202" y="10664"/>
                    <a:pt x="2385" y="10598"/>
                  </a:cubicBezTo>
                  <a:cubicBezTo>
                    <a:pt x="3006" y="10376"/>
                    <a:pt x="3615" y="9762"/>
                    <a:pt x="3535" y="9202"/>
                  </a:cubicBezTo>
                  <a:cubicBezTo>
                    <a:pt x="3504" y="8920"/>
                    <a:pt x="3301" y="8680"/>
                    <a:pt x="3024" y="8612"/>
                  </a:cubicBezTo>
                  <a:cubicBezTo>
                    <a:pt x="2928" y="8585"/>
                    <a:pt x="2822" y="8572"/>
                    <a:pt x="2710" y="8572"/>
                  </a:cubicBezTo>
                  <a:cubicBezTo>
                    <a:pt x="2213" y="8572"/>
                    <a:pt x="1610" y="8828"/>
                    <a:pt x="1279" y="9215"/>
                  </a:cubicBezTo>
                  <a:cubicBezTo>
                    <a:pt x="1094" y="9430"/>
                    <a:pt x="1039" y="9768"/>
                    <a:pt x="1082" y="10161"/>
                  </a:cubicBezTo>
                  <a:cubicBezTo>
                    <a:pt x="1033" y="10106"/>
                    <a:pt x="996" y="10051"/>
                    <a:pt x="959" y="9989"/>
                  </a:cubicBezTo>
                  <a:cubicBezTo>
                    <a:pt x="191" y="8729"/>
                    <a:pt x="430" y="185"/>
                    <a:pt x="430" y="99"/>
                  </a:cubicBezTo>
                  <a:cubicBezTo>
                    <a:pt x="437" y="44"/>
                    <a:pt x="394" y="1"/>
                    <a:pt x="34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4"/>
            <p:cNvSpPr/>
            <p:nvPr/>
          </p:nvSpPr>
          <p:spPr>
            <a:xfrm>
              <a:off x="6658800" y="3262225"/>
              <a:ext cx="210225" cy="446150"/>
            </a:xfrm>
            <a:custGeom>
              <a:rect b="b" l="l" r="r" t="t"/>
              <a:pathLst>
                <a:path extrusionOk="0" h="17846" w="8409">
                  <a:moveTo>
                    <a:pt x="5163" y="1"/>
                  </a:moveTo>
                  <a:cubicBezTo>
                    <a:pt x="4862" y="1"/>
                    <a:pt x="4541" y="46"/>
                    <a:pt x="4198" y="149"/>
                  </a:cubicBezTo>
                  <a:cubicBezTo>
                    <a:pt x="2951" y="531"/>
                    <a:pt x="2078" y="1496"/>
                    <a:pt x="1623" y="3001"/>
                  </a:cubicBezTo>
                  <a:cubicBezTo>
                    <a:pt x="1168" y="4507"/>
                    <a:pt x="1254" y="6130"/>
                    <a:pt x="1346" y="6966"/>
                  </a:cubicBezTo>
                  <a:cubicBezTo>
                    <a:pt x="1592" y="9271"/>
                    <a:pt x="1936" y="12424"/>
                    <a:pt x="811" y="13832"/>
                  </a:cubicBezTo>
                  <a:cubicBezTo>
                    <a:pt x="0" y="14846"/>
                    <a:pt x="363" y="15983"/>
                    <a:pt x="627" y="16813"/>
                  </a:cubicBezTo>
                  <a:cubicBezTo>
                    <a:pt x="744" y="17188"/>
                    <a:pt x="848" y="17514"/>
                    <a:pt x="824" y="17741"/>
                  </a:cubicBezTo>
                  <a:cubicBezTo>
                    <a:pt x="818" y="17790"/>
                    <a:pt x="855" y="17840"/>
                    <a:pt x="904" y="17846"/>
                  </a:cubicBezTo>
                  <a:lnTo>
                    <a:pt x="916" y="17846"/>
                  </a:lnTo>
                  <a:cubicBezTo>
                    <a:pt x="959" y="17846"/>
                    <a:pt x="1002" y="17809"/>
                    <a:pt x="1008" y="17766"/>
                  </a:cubicBezTo>
                  <a:cubicBezTo>
                    <a:pt x="1039" y="17502"/>
                    <a:pt x="934" y="17157"/>
                    <a:pt x="805" y="16758"/>
                  </a:cubicBezTo>
                  <a:cubicBezTo>
                    <a:pt x="541" y="15922"/>
                    <a:pt x="209" y="14883"/>
                    <a:pt x="959" y="13949"/>
                  </a:cubicBezTo>
                  <a:cubicBezTo>
                    <a:pt x="2133" y="12486"/>
                    <a:pt x="1789" y="9283"/>
                    <a:pt x="1531" y="6948"/>
                  </a:cubicBezTo>
                  <a:cubicBezTo>
                    <a:pt x="1242" y="4237"/>
                    <a:pt x="1801" y="1078"/>
                    <a:pt x="4254" y="334"/>
                  </a:cubicBezTo>
                  <a:cubicBezTo>
                    <a:pt x="4583" y="235"/>
                    <a:pt x="4892" y="191"/>
                    <a:pt x="5179" y="191"/>
                  </a:cubicBezTo>
                  <a:cubicBezTo>
                    <a:pt x="7172" y="191"/>
                    <a:pt x="8164" y="2279"/>
                    <a:pt x="8212" y="2381"/>
                  </a:cubicBezTo>
                  <a:cubicBezTo>
                    <a:pt x="8226" y="2417"/>
                    <a:pt x="8263" y="2437"/>
                    <a:pt x="8300" y="2437"/>
                  </a:cubicBezTo>
                  <a:cubicBezTo>
                    <a:pt x="8312" y="2437"/>
                    <a:pt x="8324" y="2435"/>
                    <a:pt x="8335" y="2430"/>
                  </a:cubicBezTo>
                  <a:cubicBezTo>
                    <a:pt x="8384" y="2405"/>
                    <a:pt x="8409" y="2350"/>
                    <a:pt x="8384" y="2301"/>
                  </a:cubicBezTo>
                  <a:cubicBezTo>
                    <a:pt x="8374" y="2274"/>
                    <a:pt x="7291" y="1"/>
                    <a:pt x="516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4"/>
            <p:cNvSpPr/>
            <p:nvPr/>
          </p:nvSpPr>
          <p:spPr>
            <a:xfrm>
              <a:off x="6869550" y="3274050"/>
              <a:ext cx="167750" cy="433875"/>
            </a:xfrm>
            <a:custGeom>
              <a:rect b="b" l="l" r="r" t="t"/>
              <a:pathLst>
                <a:path extrusionOk="0" h="17355" w="6710">
                  <a:moveTo>
                    <a:pt x="2889" y="0"/>
                  </a:moveTo>
                  <a:cubicBezTo>
                    <a:pt x="1277" y="0"/>
                    <a:pt x="69" y="1554"/>
                    <a:pt x="59" y="1570"/>
                  </a:cubicBezTo>
                  <a:cubicBezTo>
                    <a:pt x="1" y="1645"/>
                    <a:pt x="65" y="1727"/>
                    <a:pt x="136" y="1727"/>
                  </a:cubicBezTo>
                  <a:cubicBezTo>
                    <a:pt x="163" y="1727"/>
                    <a:pt x="190" y="1715"/>
                    <a:pt x="212" y="1686"/>
                  </a:cubicBezTo>
                  <a:cubicBezTo>
                    <a:pt x="223" y="1666"/>
                    <a:pt x="1373" y="191"/>
                    <a:pt x="2886" y="191"/>
                  </a:cubicBezTo>
                  <a:cubicBezTo>
                    <a:pt x="3155" y="191"/>
                    <a:pt x="3435" y="237"/>
                    <a:pt x="3722" y="346"/>
                  </a:cubicBezTo>
                  <a:cubicBezTo>
                    <a:pt x="5486" y="1016"/>
                    <a:pt x="5449" y="5946"/>
                    <a:pt x="5185" y="8460"/>
                  </a:cubicBezTo>
                  <a:cubicBezTo>
                    <a:pt x="4988" y="10304"/>
                    <a:pt x="5867" y="13420"/>
                    <a:pt x="6187" y="14115"/>
                  </a:cubicBezTo>
                  <a:cubicBezTo>
                    <a:pt x="6513" y="14810"/>
                    <a:pt x="6365" y="16727"/>
                    <a:pt x="6095" y="17213"/>
                  </a:cubicBezTo>
                  <a:cubicBezTo>
                    <a:pt x="6070" y="17262"/>
                    <a:pt x="6089" y="17317"/>
                    <a:pt x="6138" y="17342"/>
                  </a:cubicBezTo>
                  <a:cubicBezTo>
                    <a:pt x="6150" y="17348"/>
                    <a:pt x="6162" y="17354"/>
                    <a:pt x="6181" y="17354"/>
                  </a:cubicBezTo>
                  <a:cubicBezTo>
                    <a:pt x="6212" y="17354"/>
                    <a:pt x="6242" y="17336"/>
                    <a:pt x="6261" y="17305"/>
                  </a:cubicBezTo>
                  <a:cubicBezTo>
                    <a:pt x="6550" y="16777"/>
                    <a:pt x="6710" y="14785"/>
                    <a:pt x="6359" y="14035"/>
                  </a:cubicBezTo>
                  <a:cubicBezTo>
                    <a:pt x="6040" y="13353"/>
                    <a:pt x="5179" y="10292"/>
                    <a:pt x="5370" y="8485"/>
                  </a:cubicBezTo>
                  <a:cubicBezTo>
                    <a:pt x="5400" y="8177"/>
                    <a:pt x="6126" y="1059"/>
                    <a:pt x="3790" y="168"/>
                  </a:cubicBezTo>
                  <a:cubicBezTo>
                    <a:pt x="3480" y="50"/>
                    <a:pt x="3178" y="0"/>
                    <a:pt x="288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4"/>
            <p:cNvSpPr/>
            <p:nvPr/>
          </p:nvSpPr>
          <p:spPr>
            <a:xfrm>
              <a:off x="6756825" y="3367250"/>
              <a:ext cx="130500" cy="756650"/>
            </a:xfrm>
            <a:custGeom>
              <a:rect b="b" l="l" r="r" t="t"/>
              <a:pathLst>
                <a:path extrusionOk="0" h="30266" w="5220">
                  <a:moveTo>
                    <a:pt x="1826" y="7541"/>
                  </a:moveTo>
                  <a:cubicBezTo>
                    <a:pt x="2011" y="7541"/>
                    <a:pt x="2195" y="7572"/>
                    <a:pt x="2373" y="7633"/>
                  </a:cubicBezTo>
                  <a:cubicBezTo>
                    <a:pt x="2902" y="7818"/>
                    <a:pt x="3400" y="8236"/>
                    <a:pt x="3504" y="8813"/>
                  </a:cubicBezTo>
                  <a:cubicBezTo>
                    <a:pt x="3099" y="9109"/>
                    <a:pt x="2620" y="9245"/>
                    <a:pt x="2178" y="9245"/>
                  </a:cubicBezTo>
                  <a:cubicBezTo>
                    <a:pt x="1831" y="9245"/>
                    <a:pt x="1507" y="9161"/>
                    <a:pt x="1261" y="9004"/>
                  </a:cubicBezTo>
                  <a:cubicBezTo>
                    <a:pt x="1052" y="8875"/>
                    <a:pt x="738" y="8574"/>
                    <a:pt x="947" y="8064"/>
                  </a:cubicBezTo>
                  <a:cubicBezTo>
                    <a:pt x="1101" y="7689"/>
                    <a:pt x="1445" y="7541"/>
                    <a:pt x="1826" y="7541"/>
                  </a:cubicBezTo>
                  <a:close/>
                  <a:moveTo>
                    <a:pt x="4373" y="0"/>
                  </a:moveTo>
                  <a:cubicBezTo>
                    <a:pt x="4324" y="0"/>
                    <a:pt x="4276" y="34"/>
                    <a:pt x="4279" y="97"/>
                  </a:cubicBezTo>
                  <a:cubicBezTo>
                    <a:pt x="4291" y="171"/>
                    <a:pt x="5023" y="7240"/>
                    <a:pt x="3830" y="8525"/>
                  </a:cubicBezTo>
                  <a:cubicBezTo>
                    <a:pt x="3775" y="8580"/>
                    <a:pt x="3726" y="8629"/>
                    <a:pt x="3670" y="8678"/>
                  </a:cubicBezTo>
                  <a:cubicBezTo>
                    <a:pt x="3517" y="8094"/>
                    <a:pt x="3006" y="7646"/>
                    <a:pt x="2435" y="7449"/>
                  </a:cubicBezTo>
                  <a:cubicBezTo>
                    <a:pt x="2238" y="7382"/>
                    <a:pt x="2028" y="7344"/>
                    <a:pt x="1825" y="7344"/>
                  </a:cubicBezTo>
                  <a:cubicBezTo>
                    <a:pt x="1377" y="7344"/>
                    <a:pt x="960" y="7529"/>
                    <a:pt x="769" y="7990"/>
                  </a:cubicBezTo>
                  <a:cubicBezTo>
                    <a:pt x="585" y="8451"/>
                    <a:pt x="726" y="8887"/>
                    <a:pt x="1156" y="9164"/>
                  </a:cubicBezTo>
                  <a:cubicBezTo>
                    <a:pt x="1429" y="9337"/>
                    <a:pt x="1789" y="9430"/>
                    <a:pt x="2174" y="9430"/>
                  </a:cubicBezTo>
                  <a:cubicBezTo>
                    <a:pt x="2624" y="9430"/>
                    <a:pt x="3109" y="9303"/>
                    <a:pt x="3529" y="9029"/>
                  </a:cubicBezTo>
                  <a:lnTo>
                    <a:pt x="3529" y="9029"/>
                  </a:lnTo>
                  <a:cubicBezTo>
                    <a:pt x="3529" y="9164"/>
                    <a:pt x="3511" y="9293"/>
                    <a:pt x="3474" y="9422"/>
                  </a:cubicBezTo>
                  <a:cubicBezTo>
                    <a:pt x="3326" y="9951"/>
                    <a:pt x="2994" y="10707"/>
                    <a:pt x="2607" y="11573"/>
                  </a:cubicBezTo>
                  <a:cubicBezTo>
                    <a:pt x="1765" y="13473"/>
                    <a:pt x="615" y="16067"/>
                    <a:pt x="523" y="18390"/>
                  </a:cubicBezTo>
                  <a:cubicBezTo>
                    <a:pt x="468" y="19865"/>
                    <a:pt x="597" y="21162"/>
                    <a:pt x="708" y="22299"/>
                  </a:cubicBezTo>
                  <a:cubicBezTo>
                    <a:pt x="849" y="23725"/>
                    <a:pt x="972" y="24955"/>
                    <a:pt x="658" y="25963"/>
                  </a:cubicBezTo>
                  <a:cubicBezTo>
                    <a:pt x="136" y="27653"/>
                    <a:pt x="1" y="28919"/>
                    <a:pt x="210" y="30192"/>
                  </a:cubicBezTo>
                  <a:cubicBezTo>
                    <a:pt x="222" y="30235"/>
                    <a:pt x="259" y="30266"/>
                    <a:pt x="302" y="30266"/>
                  </a:cubicBezTo>
                  <a:lnTo>
                    <a:pt x="320" y="30259"/>
                  </a:lnTo>
                  <a:cubicBezTo>
                    <a:pt x="370" y="30253"/>
                    <a:pt x="406" y="30204"/>
                    <a:pt x="394" y="30155"/>
                  </a:cubicBezTo>
                  <a:cubicBezTo>
                    <a:pt x="191" y="28913"/>
                    <a:pt x="320" y="27678"/>
                    <a:pt x="837" y="26018"/>
                  </a:cubicBezTo>
                  <a:cubicBezTo>
                    <a:pt x="1162" y="24967"/>
                    <a:pt x="1040" y="23719"/>
                    <a:pt x="898" y="22281"/>
                  </a:cubicBezTo>
                  <a:cubicBezTo>
                    <a:pt x="788" y="21144"/>
                    <a:pt x="658" y="19859"/>
                    <a:pt x="714" y="18390"/>
                  </a:cubicBezTo>
                  <a:cubicBezTo>
                    <a:pt x="800" y="16104"/>
                    <a:pt x="1943" y="13528"/>
                    <a:pt x="2779" y="11647"/>
                  </a:cubicBezTo>
                  <a:cubicBezTo>
                    <a:pt x="3172" y="10768"/>
                    <a:pt x="3504" y="10012"/>
                    <a:pt x="3658" y="9471"/>
                  </a:cubicBezTo>
                  <a:cubicBezTo>
                    <a:pt x="3707" y="9281"/>
                    <a:pt x="3726" y="9090"/>
                    <a:pt x="3707" y="8893"/>
                  </a:cubicBezTo>
                  <a:cubicBezTo>
                    <a:pt x="3799" y="8820"/>
                    <a:pt x="3885" y="8740"/>
                    <a:pt x="3965" y="8654"/>
                  </a:cubicBezTo>
                  <a:cubicBezTo>
                    <a:pt x="5219" y="7308"/>
                    <a:pt x="4500" y="374"/>
                    <a:pt x="4469" y="79"/>
                  </a:cubicBezTo>
                  <a:cubicBezTo>
                    <a:pt x="4458" y="25"/>
                    <a:pt x="4415" y="0"/>
                    <a:pt x="437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4"/>
            <p:cNvSpPr/>
            <p:nvPr/>
          </p:nvSpPr>
          <p:spPr>
            <a:xfrm>
              <a:off x="6836750" y="3361175"/>
              <a:ext cx="115100" cy="758125"/>
            </a:xfrm>
            <a:custGeom>
              <a:rect b="b" l="l" r="r" t="t"/>
              <a:pathLst>
                <a:path extrusionOk="0" h="30325" w="4604">
                  <a:moveTo>
                    <a:pt x="3130" y="8132"/>
                  </a:moveTo>
                  <a:cubicBezTo>
                    <a:pt x="3295" y="8132"/>
                    <a:pt x="3448" y="8176"/>
                    <a:pt x="3577" y="8264"/>
                  </a:cubicBezTo>
                  <a:cubicBezTo>
                    <a:pt x="3725" y="8368"/>
                    <a:pt x="3793" y="8559"/>
                    <a:pt x="3750" y="8731"/>
                  </a:cubicBezTo>
                  <a:cubicBezTo>
                    <a:pt x="3700" y="9056"/>
                    <a:pt x="3387" y="9468"/>
                    <a:pt x="2920" y="9604"/>
                  </a:cubicBezTo>
                  <a:cubicBezTo>
                    <a:pt x="2822" y="9631"/>
                    <a:pt x="2724" y="9644"/>
                    <a:pt x="2626" y="9644"/>
                  </a:cubicBezTo>
                  <a:cubicBezTo>
                    <a:pt x="2324" y="9644"/>
                    <a:pt x="2024" y="9517"/>
                    <a:pt x="1741" y="9267"/>
                  </a:cubicBezTo>
                  <a:lnTo>
                    <a:pt x="1741" y="9267"/>
                  </a:lnTo>
                  <a:cubicBezTo>
                    <a:pt x="1865" y="8900"/>
                    <a:pt x="2104" y="8588"/>
                    <a:pt x="2422" y="8374"/>
                  </a:cubicBezTo>
                  <a:cubicBezTo>
                    <a:pt x="2657" y="8214"/>
                    <a:pt x="2904" y="8132"/>
                    <a:pt x="3130" y="8132"/>
                  </a:cubicBezTo>
                  <a:close/>
                  <a:moveTo>
                    <a:pt x="1584" y="0"/>
                  </a:moveTo>
                  <a:cubicBezTo>
                    <a:pt x="1544" y="0"/>
                    <a:pt x="1504" y="24"/>
                    <a:pt x="1494" y="76"/>
                  </a:cubicBezTo>
                  <a:cubicBezTo>
                    <a:pt x="1432" y="383"/>
                    <a:pt x="0" y="7594"/>
                    <a:pt x="1408" y="9198"/>
                  </a:cubicBezTo>
                  <a:cubicBezTo>
                    <a:pt x="1451" y="9241"/>
                    <a:pt x="1488" y="9284"/>
                    <a:pt x="1524" y="9321"/>
                  </a:cubicBezTo>
                  <a:cubicBezTo>
                    <a:pt x="1451" y="9597"/>
                    <a:pt x="1445" y="9892"/>
                    <a:pt x="1512" y="10169"/>
                  </a:cubicBezTo>
                  <a:cubicBezTo>
                    <a:pt x="1604" y="10593"/>
                    <a:pt x="1856" y="11232"/>
                    <a:pt x="2176" y="12050"/>
                  </a:cubicBezTo>
                  <a:cubicBezTo>
                    <a:pt x="2926" y="13968"/>
                    <a:pt x="4057" y="16857"/>
                    <a:pt x="4235" y="19660"/>
                  </a:cubicBezTo>
                  <a:cubicBezTo>
                    <a:pt x="4413" y="22512"/>
                    <a:pt x="3946" y="24380"/>
                    <a:pt x="3664" y="25499"/>
                  </a:cubicBezTo>
                  <a:cubicBezTo>
                    <a:pt x="3547" y="25942"/>
                    <a:pt x="3473" y="26267"/>
                    <a:pt x="3473" y="26489"/>
                  </a:cubicBezTo>
                  <a:cubicBezTo>
                    <a:pt x="3473" y="26839"/>
                    <a:pt x="3565" y="27349"/>
                    <a:pt x="3670" y="27933"/>
                  </a:cubicBezTo>
                  <a:cubicBezTo>
                    <a:pt x="3799" y="28640"/>
                    <a:pt x="3946" y="29439"/>
                    <a:pt x="3977" y="30232"/>
                  </a:cubicBezTo>
                  <a:cubicBezTo>
                    <a:pt x="3977" y="30281"/>
                    <a:pt x="4020" y="30324"/>
                    <a:pt x="4075" y="30324"/>
                  </a:cubicBezTo>
                  <a:lnTo>
                    <a:pt x="4081" y="30318"/>
                  </a:lnTo>
                  <a:cubicBezTo>
                    <a:pt x="4131" y="30312"/>
                    <a:pt x="4174" y="30269"/>
                    <a:pt x="4168" y="30220"/>
                  </a:cubicBezTo>
                  <a:cubicBezTo>
                    <a:pt x="4137" y="29414"/>
                    <a:pt x="3989" y="28603"/>
                    <a:pt x="3860" y="27890"/>
                  </a:cubicBezTo>
                  <a:cubicBezTo>
                    <a:pt x="3756" y="27318"/>
                    <a:pt x="3664" y="26821"/>
                    <a:pt x="3664" y="26482"/>
                  </a:cubicBezTo>
                  <a:cubicBezTo>
                    <a:pt x="3664" y="26286"/>
                    <a:pt x="3743" y="25972"/>
                    <a:pt x="3848" y="25542"/>
                  </a:cubicBezTo>
                  <a:cubicBezTo>
                    <a:pt x="4131" y="24411"/>
                    <a:pt x="4604" y="22524"/>
                    <a:pt x="4426" y="19641"/>
                  </a:cubicBezTo>
                  <a:cubicBezTo>
                    <a:pt x="4241" y="16808"/>
                    <a:pt x="3110" y="13900"/>
                    <a:pt x="2354" y="11982"/>
                  </a:cubicBezTo>
                  <a:cubicBezTo>
                    <a:pt x="2041" y="11171"/>
                    <a:pt x="1789" y="10532"/>
                    <a:pt x="1697" y="10126"/>
                  </a:cubicBezTo>
                  <a:cubicBezTo>
                    <a:pt x="1647" y="9911"/>
                    <a:pt x="1641" y="9683"/>
                    <a:pt x="1690" y="9468"/>
                  </a:cubicBezTo>
                  <a:lnTo>
                    <a:pt x="1690" y="9468"/>
                  </a:lnTo>
                  <a:cubicBezTo>
                    <a:pt x="2034" y="9752"/>
                    <a:pt x="2360" y="9833"/>
                    <a:pt x="2620" y="9833"/>
                  </a:cubicBezTo>
                  <a:cubicBezTo>
                    <a:pt x="2760" y="9833"/>
                    <a:pt x="2880" y="9810"/>
                    <a:pt x="2975" y="9782"/>
                  </a:cubicBezTo>
                  <a:cubicBezTo>
                    <a:pt x="3461" y="9647"/>
                    <a:pt x="3866" y="9216"/>
                    <a:pt x="3940" y="8761"/>
                  </a:cubicBezTo>
                  <a:cubicBezTo>
                    <a:pt x="3995" y="8509"/>
                    <a:pt x="3897" y="8251"/>
                    <a:pt x="3688" y="8104"/>
                  </a:cubicBezTo>
                  <a:cubicBezTo>
                    <a:pt x="3525" y="7994"/>
                    <a:pt x="3333" y="7939"/>
                    <a:pt x="3130" y="7939"/>
                  </a:cubicBezTo>
                  <a:cubicBezTo>
                    <a:pt x="2867" y="7939"/>
                    <a:pt x="2584" y="8031"/>
                    <a:pt x="2317" y="8214"/>
                  </a:cubicBezTo>
                  <a:cubicBezTo>
                    <a:pt x="1992" y="8436"/>
                    <a:pt x="1740" y="8749"/>
                    <a:pt x="1592" y="9118"/>
                  </a:cubicBezTo>
                  <a:lnTo>
                    <a:pt x="1549" y="9069"/>
                  </a:lnTo>
                  <a:cubicBezTo>
                    <a:pt x="203" y="7538"/>
                    <a:pt x="1666" y="187"/>
                    <a:pt x="1678" y="113"/>
                  </a:cubicBezTo>
                  <a:cubicBezTo>
                    <a:pt x="1692" y="43"/>
                    <a:pt x="1638" y="0"/>
                    <a:pt x="15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4"/>
            <p:cNvSpPr/>
            <p:nvPr/>
          </p:nvSpPr>
          <p:spPr>
            <a:xfrm>
              <a:off x="6821225" y="3301900"/>
              <a:ext cx="109750" cy="84400"/>
            </a:xfrm>
            <a:custGeom>
              <a:rect b="b" l="l" r="r" t="t"/>
              <a:pathLst>
                <a:path extrusionOk="0" h="3376" w="4390">
                  <a:moveTo>
                    <a:pt x="1806" y="0"/>
                  </a:moveTo>
                  <a:cubicBezTo>
                    <a:pt x="1640" y="0"/>
                    <a:pt x="1457" y="14"/>
                    <a:pt x="1254" y="44"/>
                  </a:cubicBezTo>
                  <a:cubicBezTo>
                    <a:pt x="0" y="228"/>
                    <a:pt x="941" y="3351"/>
                    <a:pt x="1807" y="3375"/>
                  </a:cubicBezTo>
                  <a:cubicBezTo>
                    <a:pt x="1810" y="3375"/>
                    <a:pt x="1813" y="3375"/>
                    <a:pt x="1816" y="3375"/>
                  </a:cubicBezTo>
                  <a:cubicBezTo>
                    <a:pt x="2640" y="3375"/>
                    <a:pt x="4390" y="0"/>
                    <a:pt x="180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5" name="Google Shape;14065;p64"/>
          <p:cNvGrpSpPr/>
          <p:nvPr/>
        </p:nvGrpSpPr>
        <p:grpSpPr>
          <a:xfrm>
            <a:off x="2881219" y="1559619"/>
            <a:ext cx="1182076" cy="1120100"/>
            <a:chOff x="2834338" y="1606500"/>
            <a:chExt cx="1182076" cy="1120100"/>
          </a:xfrm>
        </p:grpSpPr>
        <p:grpSp>
          <p:nvGrpSpPr>
            <p:cNvPr id="14066" name="Google Shape;14066;p64"/>
            <p:cNvGrpSpPr/>
            <p:nvPr/>
          </p:nvGrpSpPr>
          <p:grpSpPr>
            <a:xfrm>
              <a:off x="3260010" y="1885839"/>
              <a:ext cx="756404" cy="756404"/>
              <a:chOff x="5681300" y="2527788"/>
              <a:chExt cx="805800" cy="805800"/>
            </a:xfrm>
          </p:grpSpPr>
          <p:sp>
            <p:nvSpPr>
              <p:cNvPr id="14067" name="Google Shape;14067;p6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9" name="Google Shape;14069;p64"/>
            <p:cNvGrpSpPr/>
            <p:nvPr/>
          </p:nvGrpSpPr>
          <p:grpSpPr>
            <a:xfrm>
              <a:off x="2834338" y="1606500"/>
              <a:ext cx="904525" cy="1120100"/>
              <a:chOff x="2834338" y="1606500"/>
              <a:chExt cx="904525" cy="1120100"/>
            </a:xfrm>
          </p:grpSpPr>
          <p:sp>
            <p:nvSpPr>
              <p:cNvPr id="14070" name="Google Shape;14070;p64"/>
              <p:cNvSpPr/>
              <p:nvPr/>
            </p:nvSpPr>
            <p:spPr>
              <a:xfrm>
                <a:off x="2834338" y="1617250"/>
                <a:ext cx="456425" cy="436900"/>
              </a:xfrm>
              <a:custGeom>
                <a:rect b="b" l="l" r="r" t="t"/>
                <a:pathLst>
                  <a:path extrusionOk="0" h="17476" w="18257">
                    <a:moveTo>
                      <a:pt x="2822" y="0"/>
                    </a:moveTo>
                    <a:cubicBezTo>
                      <a:pt x="1267" y="6"/>
                      <a:pt x="6" y="1267"/>
                      <a:pt x="0" y="2822"/>
                    </a:cubicBezTo>
                    <a:lnTo>
                      <a:pt x="0" y="14654"/>
                    </a:lnTo>
                    <a:cubicBezTo>
                      <a:pt x="6" y="16209"/>
                      <a:pt x="1267" y="17469"/>
                      <a:pt x="2822" y="17475"/>
                    </a:cubicBezTo>
                    <a:lnTo>
                      <a:pt x="15441" y="17475"/>
                    </a:lnTo>
                    <a:cubicBezTo>
                      <a:pt x="16996" y="17469"/>
                      <a:pt x="18250" y="16209"/>
                      <a:pt x="18256" y="14660"/>
                    </a:cubicBezTo>
                    <a:lnTo>
                      <a:pt x="18256" y="2828"/>
                    </a:lnTo>
                    <a:cubicBezTo>
                      <a:pt x="18256" y="1273"/>
                      <a:pt x="16996" y="13"/>
                      <a:pt x="15441" y="6"/>
                    </a:cubicBezTo>
                    <a:lnTo>
                      <a:pt x="15441" y="1150"/>
                    </a:lnTo>
                    <a:cubicBezTo>
                      <a:pt x="16363" y="1156"/>
                      <a:pt x="17113" y="1900"/>
                      <a:pt x="17113" y="2828"/>
                    </a:cubicBezTo>
                    <a:lnTo>
                      <a:pt x="17113" y="14660"/>
                    </a:lnTo>
                    <a:cubicBezTo>
                      <a:pt x="17113" y="15582"/>
                      <a:pt x="16363" y="16326"/>
                      <a:pt x="15441" y="16332"/>
                    </a:cubicBezTo>
                    <a:lnTo>
                      <a:pt x="2822" y="16332"/>
                    </a:lnTo>
                    <a:cubicBezTo>
                      <a:pt x="1900" y="16326"/>
                      <a:pt x="1150" y="15582"/>
                      <a:pt x="1150" y="14660"/>
                    </a:cubicBezTo>
                    <a:lnTo>
                      <a:pt x="1150" y="2828"/>
                    </a:lnTo>
                    <a:cubicBezTo>
                      <a:pt x="1150" y="1900"/>
                      <a:pt x="1900" y="1156"/>
                      <a:pt x="2822" y="1150"/>
                    </a:cubicBezTo>
                    <a:lnTo>
                      <a:pt x="282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4"/>
              <p:cNvSpPr/>
              <p:nvPr/>
            </p:nvSpPr>
            <p:spPr>
              <a:xfrm>
                <a:off x="3525238" y="2159375"/>
                <a:ext cx="213625" cy="205575"/>
              </a:xfrm>
              <a:custGeom>
                <a:rect b="b" l="l" r="r" t="t"/>
                <a:pathLst>
                  <a:path extrusionOk="0" h="8223" w="8545">
                    <a:moveTo>
                      <a:pt x="4438" y="1"/>
                    </a:moveTo>
                    <a:cubicBezTo>
                      <a:pt x="2772" y="1"/>
                      <a:pt x="1273" y="1003"/>
                      <a:pt x="639" y="2540"/>
                    </a:cubicBezTo>
                    <a:cubicBezTo>
                      <a:pt x="0" y="4076"/>
                      <a:pt x="350" y="5840"/>
                      <a:pt x="1531" y="7020"/>
                    </a:cubicBezTo>
                    <a:cubicBezTo>
                      <a:pt x="2316" y="7806"/>
                      <a:pt x="3369" y="8223"/>
                      <a:pt x="4438" y="8223"/>
                    </a:cubicBezTo>
                    <a:cubicBezTo>
                      <a:pt x="4967" y="8223"/>
                      <a:pt x="5499" y="8121"/>
                      <a:pt x="6005" y="7912"/>
                    </a:cubicBezTo>
                    <a:cubicBezTo>
                      <a:pt x="7542" y="7272"/>
                      <a:pt x="8544" y="5773"/>
                      <a:pt x="8544" y="4113"/>
                    </a:cubicBezTo>
                    <a:cubicBezTo>
                      <a:pt x="8544" y="1839"/>
                      <a:pt x="6706" y="1"/>
                      <a:pt x="4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64"/>
              <p:cNvSpPr/>
              <p:nvPr/>
            </p:nvSpPr>
            <p:spPr>
              <a:xfrm>
                <a:off x="3048238" y="2039825"/>
                <a:ext cx="602250" cy="686775"/>
              </a:xfrm>
              <a:custGeom>
                <a:rect b="b" l="l" r="r" t="t"/>
                <a:pathLst>
                  <a:path extrusionOk="0" h="27471" w="24090">
                    <a:moveTo>
                      <a:pt x="1" y="1"/>
                    </a:moveTo>
                    <a:lnTo>
                      <a:pt x="1" y="24655"/>
                    </a:lnTo>
                    <a:cubicBezTo>
                      <a:pt x="7" y="26210"/>
                      <a:pt x="1267" y="27470"/>
                      <a:pt x="2822" y="27470"/>
                    </a:cubicBezTo>
                    <a:lnTo>
                      <a:pt x="21268" y="27470"/>
                    </a:lnTo>
                    <a:cubicBezTo>
                      <a:pt x="22823" y="27470"/>
                      <a:pt x="24084" y="26210"/>
                      <a:pt x="24090" y="24655"/>
                    </a:cubicBezTo>
                    <a:lnTo>
                      <a:pt x="24090" y="8895"/>
                    </a:lnTo>
                    <a:lnTo>
                      <a:pt x="22940" y="8895"/>
                    </a:lnTo>
                    <a:lnTo>
                      <a:pt x="22940" y="24655"/>
                    </a:lnTo>
                    <a:cubicBezTo>
                      <a:pt x="22940" y="25577"/>
                      <a:pt x="22190" y="26327"/>
                      <a:pt x="21268" y="26327"/>
                    </a:cubicBezTo>
                    <a:lnTo>
                      <a:pt x="2822" y="26327"/>
                    </a:lnTo>
                    <a:cubicBezTo>
                      <a:pt x="1900" y="26327"/>
                      <a:pt x="1150" y="25577"/>
                      <a:pt x="1150" y="24655"/>
                    </a:cubicBezTo>
                    <a:lnTo>
                      <a:pt x="11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64"/>
              <p:cNvSpPr/>
              <p:nvPr/>
            </p:nvSpPr>
            <p:spPr>
              <a:xfrm>
                <a:off x="3559813" y="2191500"/>
                <a:ext cx="146925" cy="141400"/>
              </a:xfrm>
              <a:custGeom>
                <a:rect b="b" l="l" r="r" t="t"/>
                <a:pathLst>
                  <a:path extrusionOk="0" h="5656" w="5877">
                    <a:moveTo>
                      <a:pt x="3055" y="1"/>
                    </a:moveTo>
                    <a:cubicBezTo>
                      <a:pt x="1906" y="1"/>
                      <a:pt x="879" y="689"/>
                      <a:pt x="443" y="1746"/>
                    </a:cubicBezTo>
                    <a:cubicBezTo>
                      <a:pt x="0" y="2803"/>
                      <a:pt x="246" y="4021"/>
                      <a:pt x="1051" y="4826"/>
                    </a:cubicBezTo>
                    <a:cubicBezTo>
                      <a:pt x="1594" y="5368"/>
                      <a:pt x="2318" y="5655"/>
                      <a:pt x="3054" y="5655"/>
                    </a:cubicBezTo>
                    <a:cubicBezTo>
                      <a:pt x="3419" y="5655"/>
                      <a:pt x="3787" y="5585"/>
                      <a:pt x="4137" y="5440"/>
                    </a:cubicBezTo>
                    <a:cubicBezTo>
                      <a:pt x="5188" y="4998"/>
                      <a:pt x="5876" y="3971"/>
                      <a:pt x="5876" y="2828"/>
                    </a:cubicBezTo>
                    <a:cubicBezTo>
                      <a:pt x="5876" y="1267"/>
                      <a:pt x="4610" y="1"/>
                      <a:pt x="30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4"/>
              <p:cNvSpPr/>
              <p:nvPr/>
            </p:nvSpPr>
            <p:spPr>
              <a:xfrm>
                <a:off x="3589613" y="2228525"/>
                <a:ext cx="81175" cy="69575"/>
              </a:xfrm>
              <a:custGeom>
                <a:rect b="b" l="l" r="r" t="t"/>
                <a:pathLst>
                  <a:path extrusionOk="0" h="2783" w="3247">
                    <a:moveTo>
                      <a:pt x="1863" y="1"/>
                    </a:moveTo>
                    <a:cubicBezTo>
                      <a:pt x="621" y="1"/>
                      <a:pt x="1" y="1501"/>
                      <a:pt x="880" y="2374"/>
                    </a:cubicBezTo>
                    <a:cubicBezTo>
                      <a:pt x="1162" y="2656"/>
                      <a:pt x="1510" y="2783"/>
                      <a:pt x="1851" y="2783"/>
                    </a:cubicBezTo>
                    <a:cubicBezTo>
                      <a:pt x="2563" y="2783"/>
                      <a:pt x="3246" y="2230"/>
                      <a:pt x="3246" y="1390"/>
                    </a:cubicBezTo>
                    <a:cubicBezTo>
                      <a:pt x="3246" y="622"/>
                      <a:pt x="2625" y="1"/>
                      <a:pt x="18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4"/>
              <p:cNvSpPr/>
              <p:nvPr/>
            </p:nvSpPr>
            <p:spPr>
              <a:xfrm>
                <a:off x="3019663" y="2014625"/>
                <a:ext cx="85775" cy="50275"/>
              </a:xfrm>
              <a:custGeom>
                <a:rect b="b" l="l" r="r" t="t"/>
                <a:pathLst>
                  <a:path extrusionOk="0" h="2011" w="3431">
                    <a:moveTo>
                      <a:pt x="1008" y="1"/>
                    </a:moveTo>
                    <a:cubicBezTo>
                      <a:pt x="455" y="1"/>
                      <a:pt x="0" y="449"/>
                      <a:pt x="0" y="1009"/>
                    </a:cubicBezTo>
                    <a:cubicBezTo>
                      <a:pt x="0" y="1562"/>
                      <a:pt x="455" y="2011"/>
                      <a:pt x="1008" y="2011"/>
                    </a:cubicBezTo>
                    <a:lnTo>
                      <a:pt x="2428" y="2011"/>
                    </a:lnTo>
                    <a:cubicBezTo>
                      <a:pt x="2981" y="2011"/>
                      <a:pt x="3430" y="1562"/>
                      <a:pt x="3430" y="1009"/>
                    </a:cubicBezTo>
                    <a:cubicBezTo>
                      <a:pt x="3430" y="449"/>
                      <a:pt x="2981" y="1"/>
                      <a:pt x="24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4"/>
              <p:cNvSpPr/>
              <p:nvPr/>
            </p:nvSpPr>
            <p:spPr>
              <a:xfrm>
                <a:off x="2891963" y="1606500"/>
                <a:ext cx="85775" cy="50425"/>
              </a:xfrm>
              <a:custGeom>
                <a:rect b="b" l="l" r="r" t="t"/>
                <a:pathLst>
                  <a:path extrusionOk="0" h="2017" w="3431">
                    <a:moveTo>
                      <a:pt x="1008" y="0"/>
                    </a:moveTo>
                    <a:cubicBezTo>
                      <a:pt x="449" y="0"/>
                      <a:pt x="0" y="455"/>
                      <a:pt x="0" y="1008"/>
                    </a:cubicBezTo>
                    <a:cubicBezTo>
                      <a:pt x="0" y="1567"/>
                      <a:pt x="449" y="2016"/>
                      <a:pt x="1008" y="2016"/>
                    </a:cubicBezTo>
                    <a:lnTo>
                      <a:pt x="2422" y="2016"/>
                    </a:lnTo>
                    <a:cubicBezTo>
                      <a:pt x="2975" y="2016"/>
                      <a:pt x="3424" y="1567"/>
                      <a:pt x="3430" y="1008"/>
                    </a:cubicBezTo>
                    <a:cubicBezTo>
                      <a:pt x="3430" y="449"/>
                      <a:pt x="2975" y="0"/>
                      <a:pt x="24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4"/>
              <p:cNvSpPr/>
              <p:nvPr/>
            </p:nvSpPr>
            <p:spPr>
              <a:xfrm>
                <a:off x="3147513" y="1606500"/>
                <a:ext cx="85775" cy="50425"/>
              </a:xfrm>
              <a:custGeom>
                <a:rect b="b" l="l" r="r" t="t"/>
                <a:pathLst>
                  <a:path extrusionOk="0" h="2017" w="3431">
                    <a:moveTo>
                      <a:pt x="1008" y="0"/>
                    </a:moveTo>
                    <a:cubicBezTo>
                      <a:pt x="455" y="0"/>
                      <a:pt x="0" y="455"/>
                      <a:pt x="7" y="1008"/>
                    </a:cubicBezTo>
                    <a:cubicBezTo>
                      <a:pt x="7" y="1567"/>
                      <a:pt x="455" y="2016"/>
                      <a:pt x="1008" y="2016"/>
                    </a:cubicBezTo>
                    <a:lnTo>
                      <a:pt x="2428" y="2016"/>
                    </a:lnTo>
                    <a:cubicBezTo>
                      <a:pt x="2982" y="2016"/>
                      <a:pt x="3430" y="1561"/>
                      <a:pt x="3430" y="1008"/>
                    </a:cubicBezTo>
                    <a:cubicBezTo>
                      <a:pt x="3430" y="449"/>
                      <a:pt x="2982" y="0"/>
                      <a:pt x="24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78" name="Google Shape;14078;p64"/>
          <p:cNvGrpSpPr/>
          <p:nvPr/>
        </p:nvGrpSpPr>
        <p:grpSpPr>
          <a:xfrm>
            <a:off x="3082819" y="2817700"/>
            <a:ext cx="1013175" cy="1561450"/>
            <a:chOff x="3035938" y="2817700"/>
            <a:chExt cx="1013175" cy="1561450"/>
          </a:xfrm>
        </p:grpSpPr>
        <p:grpSp>
          <p:nvGrpSpPr>
            <p:cNvPr id="14079" name="Google Shape;14079;p64"/>
            <p:cNvGrpSpPr/>
            <p:nvPr/>
          </p:nvGrpSpPr>
          <p:grpSpPr>
            <a:xfrm>
              <a:off x="3035938" y="2817700"/>
              <a:ext cx="1013175" cy="1561450"/>
              <a:chOff x="3035938" y="2817700"/>
              <a:chExt cx="1013175" cy="1561450"/>
            </a:xfrm>
          </p:grpSpPr>
          <p:sp>
            <p:nvSpPr>
              <p:cNvPr id="14080" name="Google Shape;14080;p64"/>
              <p:cNvSpPr/>
              <p:nvPr/>
            </p:nvSpPr>
            <p:spPr>
              <a:xfrm>
                <a:off x="3035938" y="2817700"/>
                <a:ext cx="1013175" cy="1561450"/>
              </a:xfrm>
              <a:custGeom>
                <a:rect b="b" l="l" r="r" t="t"/>
                <a:pathLst>
                  <a:path extrusionOk="0" h="62458" w="40527">
                    <a:moveTo>
                      <a:pt x="2275" y="0"/>
                    </a:moveTo>
                    <a:cubicBezTo>
                      <a:pt x="1015" y="0"/>
                      <a:pt x="1" y="1021"/>
                      <a:pt x="1" y="2275"/>
                    </a:cubicBezTo>
                    <a:lnTo>
                      <a:pt x="1" y="60189"/>
                    </a:lnTo>
                    <a:cubicBezTo>
                      <a:pt x="1" y="61443"/>
                      <a:pt x="1015" y="62457"/>
                      <a:pt x="2275" y="62457"/>
                    </a:cubicBezTo>
                    <a:lnTo>
                      <a:pt x="38252" y="62457"/>
                    </a:lnTo>
                    <a:cubicBezTo>
                      <a:pt x="39506" y="62457"/>
                      <a:pt x="40526" y="61443"/>
                      <a:pt x="40526" y="60189"/>
                    </a:cubicBezTo>
                    <a:lnTo>
                      <a:pt x="40526" y="2275"/>
                    </a:lnTo>
                    <a:cubicBezTo>
                      <a:pt x="40526" y="1021"/>
                      <a:pt x="39506" y="0"/>
                      <a:pt x="3825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1" name="Google Shape;14081;p64"/>
              <p:cNvGrpSpPr/>
              <p:nvPr/>
            </p:nvGrpSpPr>
            <p:grpSpPr>
              <a:xfrm>
                <a:off x="3196388" y="2817700"/>
                <a:ext cx="681075" cy="1561450"/>
                <a:chOff x="3196388" y="2817700"/>
                <a:chExt cx="681075" cy="1561450"/>
              </a:xfrm>
            </p:grpSpPr>
            <p:sp>
              <p:nvSpPr>
                <p:cNvPr id="14082" name="Google Shape;14082;p64"/>
                <p:cNvSpPr/>
                <p:nvPr/>
              </p:nvSpPr>
              <p:spPr>
                <a:xfrm>
                  <a:off x="3526163" y="2870875"/>
                  <a:ext cx="32750" cy="1471075"/>
                </a:xfrm>
                <a:custGeom>
                  <a:rect b="b" l="l" r="r" t="t"/>
                  <a:pathLst>
                    <a:path extrusionOk="0" h="58843" w="1310">
                      <a:moveTo>
                        <a:pt x="652" y="0"/>
                      </a:moveTo>
                      <a:cubicBezTo>
                        <a:pt x="295" y="0"/>
                        <a:pt x="0" y="295"/>
                        <a:pt x="0" y="652"/>
                      </a:cubicBezTo>
                      <a:lnTo>
                        <a:pt x="0" y="58191"/>
                      </a:lnTo>
                      <a:cubicBezTo>
                        <a:pt x="0" y="58548"/>
                        <a:pt x="295" y="58843"/>
                        <a:pt x="652" y="58843"/>
                      </a:cubicBezTo>
                      <a:cubicBezTo>
                        <a:pt x="1014" y="58843"/>
                        <a:pt x="1309" y="58548"/>
                        <a:pt x="1309" y="58191"/>
                      </a:cubicBezTo>
                      <a:lnTo>
                        <a:pt x="1309" y="652"/>
                      </a:lnTo>
                      <a:cubicBezTo>
                        <a:pt x="1309" y="295"/>
                        <a:pt x="1014" y="0"/>
                        <a:pt x="65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4"/>
                <p:cNvSpPr/>
                <p:nvPr/>
              </p:nvSpPr>
              <p:spPr>
                <a:xfrm>
                  <a:off x="3196388" y="4351925"/>
                  <a:ext cx="27825" cy="27225"/>
                </a:xfrm>
                <a:custGeom>
                  <a:rect b="b" l="l" r="r" t="t"/>
                  <a:pathLst>
                    <a:path extrusionOk="0" h="1089" w="1113">
                      <a:moveTo>
                        <a:pt x="553" y="0"/>
                      </a:moveTo>
                      <a:cubicBezTo>
                        <a:pt x="246" y="0"/>
                        <a:pt x="0" y="252"/>
                        <a:pt x="12" y="566"/>
                      </a:cubicBezTo>
                      <a:lnTo>
                        <a:pt x="12" y="1088"/>
                      </a:lnTo>
                      <a:lnTo>
                        <a:pt x="1100" y="1088"/>
                      </a:lnTo>
                      <a:lnTo>
                        <a:pt x="1100" y="566"/>
                      </a:lnTo>
                      <a:cubicBezTo>
                        <a:pt x="1113" y="252"/>
                        <a:pt x="861" y="0"/>
                        <a:pt x="5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4"/>
                <p:cNvSpPr/>
                <p:nvPr/>
              </p:nvSpPr>
              <p:spPr>
                <a:xfrm>
                  <a:off x="3261838" y="4352375"/>
                  <a:ext cx="27375" cy="26775"/>
                </a:xfrm>
                <a:custGeom>
                  <a:rect b="b" l="l" r="r" t="t"/>
                  <a:pathLst>
                    <a:path extrusionOk="0" h="1071" w="1095">
                      <a:moveTo>
                        <a:pt x="548" y="1"/>
                      </a:moveTo>
                      <a:cubicBezTo>
                        <a:pt x="246" y="1"/>
                        <a:pt x="1" y="247"/>
                        <a:pt x="7" y="548"/>
                      </a:cubicBezTo>
                      <a:lnTo>
                        <a:pt x="7" y="1070"/>
                      </a:lnTo>
                      <a:lnTo>
                        <a:pt x="1095" y="1070"/>
                      </a:lnTo>
                      <a:lnTo>
                        <a:pt x="1095" y="548"/>
                      </a:lnTo>
                      <a:cubicBezTo>
                        <a:pt x="1095" y="247"/>
                        <a:pt x="849"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4"/>
                <p:cNvSpPr/>
                <p:nvPr/>
              </p:nvSpPr>
              <p:spPr>
                <a:xfrm>
                  <a:off x="3327313" y="4352375"/>
                  <a:ext cx="27375" cy="26775"/>
                </a:xfrm>
                <a:custGeom>
                  <a:rect b="b" l="l" r="r" t="t"/>
                  <a:pathLst>
                    <a:path extrusionOk="0" h="1071" w="1095">
                      <a:moveTo>
                        <a:pt x="547" y="1"/>
                      </a:moveTo>
                      <a:cubicBezTo>
                        <a:pt x="246" y="1"/>
                        <a:pt x="0" y="247"/>
                        <a:pt x="0" y="548"/>
                      </a:cubicBezTo>
                      <a:lnTo>
                        <a:pt x="0" y="1070"/>
                      </a:lnTo>
                      <a:lnTo>
                        <a:pt x="1094" y="1070"/>
                      </a:lnTo>
                      <a:lnTo>
                        <a:pt x="1094" y="548"/>
                      </a:lnTo>
                      <a:cubicBezTo>
                        <a:pt x="1094" y="247"/>
                        <a:pt x="848" y="1"/>
                        <a:pt x="5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4"/>
                <p:cNvSpPr/>
                <p:nvPr/>
              </p:nvSpPr>
              <p:spPr>
                <a:xfrm>
                  <a:off x="3392463" y="4351925"/>
                  <a:ext cx="27825" cy="27225"/>
                </a:xfrm>
                <a:custGeom>
                  <a:rect b="b" l="l" r="r" t="t"/>
                  <a:pathLst>
                    <a:path extrusionOk="0" h="1089" w="1113">
                      <a:moveTo>
                        <a:pt x="554" y="0"/>
                      </a:moveTo>
                      <a:cubicBezTo>
                        <a:pt x="246" y="0"/>
                        <a:pt x="0"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4"/>
                <p:cNvSpPr/>
                <p:nvPr/>
              </p:nvSpPr>
              <p:spPr>
                <a:xfrm>
                  <a:off x="3458063" y="4352375"/>
                  <a:ext cx="27225" cy="26775"/>
                </a:xfrm>
                <a:custGeom>
                  <a:rect b="b" l="l" r="r" t="t"/>
                  <a:pathLst>
                    <a:path extrusionOk="0" h="1071" w="1089">
                      <a:moveTo>
                        <a:pt x="542" y="1"/>
                      </a:moveTo>
                      <a:cubicBezTo>
                        <a:pt x="247" y="1"/>
                        <a:pt x="1" y="247"/>
                        <a:pt x="1" y="548"/>
                      </a:cubicBezTo>
                      <a:lnTo>
                        <a:pt x="1" y="1070"/>
                      </a:lnTo>
                      <a:lnTo>
                        <a:pt x="1089" y="1070"/>
                      </a:lnTo>
                      <a:lnTo>
                        <a:pt x="1089" y="548"/>
                      </a:lnTo>
                      <a:cubicBezTo>
                        <a:pt x="1089" y="247"/>
                        <a:pt x="843" y="1"/>
                        <a:pt x="5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4"/>
                <p:cNvSpPr/>
                <p:nvPr/>
              </p:nvSpPr>
              <p:spPr>
                <a:xfrm>
                  <a:off x="3523388" y="4352375"/>
                  <a:ext cx="27375" cy="26775"/>
                </a:xfrm>
                <a:custGeom>
                  <a:rect b="b" l="l" r="r" t="t"/>
                  <a:pathLst>
                    <a:path extrusionOk="0" h="1071" w="1095">
                      <a:moveTo>
                        <a:pt x="547" y="1"/>
                      </a:moveTo>
                      <a:cubicBezTo>
                        <a:pt x="246" y="1"/>
                        <a:pt x="0" y="247"/>
                        <a:pt x="0" y="548"/>
                      </a:cubicBezTo>
                      <a:lnTo>
                        <a:pt x="0" y="1070"/>
                      </a:lnTo>
                      <a:lnTo>
                        <a:pt x="1094" y="1070"/>
                      </a:lnTo>
                      <a:lnTo>
                        <a:pt x="1094" y="548"/>
                      </a:lnTo>
                      <a:cubicBezTo>
                        <a:pt x="1094" y="247"/>
                        <a:pt x="849" y="1"/>
                        <a:pt x="5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4"/>
                <p:cNvSpPr/>
                <p:nvPr/>
              </p:nvSpPr>
              <p:spPr>
                <a:xfrm>
                  <a:off x="3588538" y="4351925"/>
                  <a:ext cx="27850" cy="27225"/>
                </a:xfrm>
                <a:custGeom>
                  <a:rect b="b" l="l" r="r" t="t"/>
                  <a:pathLst>
                    <a:path extrusionOk="0" h="1089" w="1114">
                      <a:moveTo>
                        <a:pt x="554" y="0"/>
                      </a:moveTo>
                      <a:cubicBezTo>
                        <a:pt x="246" y="0"/>
                        <a:pt x="1"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4"/>
                <p:cNvSpPr/>
                <p:nvPr/>
              </p:nvSpPr>
              <p:spPr>
                <a:xfrm>
                  <a:off x="3654163" y="4352375"/>
                  <a:ext cx="27225" cy="26775"/>
                </a:xfrm>
                <a:custGeom>
                  <a:rect b="b" l="l" r="r" t="t"/>
                  <a:pathLst>
                    <a:path extrusionOk="0" h="1071" w="1089">
                      <a:moveTo>
                        <a:pt x="541" y="1"/>
                      </a:moveTo>
                      <a:cubicBezTo>
                        <a:pt x="246"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4"/>
                <p:cNvSpPr/>
                <p:nvPr/>
              </p:nvSpPr>
              <p:spPr>
                <a:xfrm>
                  <a:off x="3719463" y="4352375"/>
                  <a:ext cx="27375" cy="26775"/>
                </a:xfrm>
                <a:custGeom>
                  <a:rect b="b" l="l" r="r" t="t"/>
                  <a:pathLst>
                    <a:path extrusionOk="0" h="1071" w="1095">
                      <a:moveTo>
                        <a:pt x="548" y="1"/>
                      </a:moveTo>
                      <a:cubicBezTo>
                        <a:pt x="246" y="1"/>
                        <a:pt x="1" y="247"/>
                        <a:pt x="1" y="548"/>
                      </a:cubicBezTo>
                      <a:lnTo>
                        <a:pt x="1" y="1070"/>
                      </a:lnTo>
                      <a:lnTo>
                        <a:pt x="1095" y="1070"/>
                      </a:lnTo>
                      <a:lnTo>
                        <a:pt x="1095" y="548"/>
                      </a:lnTo>
                      <a:cubicBezTo>
                        <a:pt x="1095" y="247"/>
                        <a:pt x="849"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4"/>
                <p:cNvSpPr/>
                <p:nvPr/>
              </p:nvSpPr>
              <p:spPr>
                <a:xfrm>
                  <a:off x="3784938" y="4352375"/>
                  <a:ext cx="27225" cy="26775"/>
                </a:xfrm>
                <a:custGeom>
                  <a:rect b="b" l="l" r="r" t="t"/>
                  <a:pathLst>
                    <a:path extrusionOk="0" h="1071" w="1089">
                      <a:moveTo>
                        <a:pt x="541" y="1"/>
                      </a:moveTo>
                      <a:cubicBezTo>
                        <a:pt x="240"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4"/>
                <p:cNvSpPr/>
                <p:nvPr/>
              </p:nvSpPr>
              <p:spPr>
                <a:xfrm>
                  <a:off x="3850238" y="4352375"/>
                  <a:ext cx="27225" cy="26775"/>
                </a:xfrm>
                <a:custGeom>
                  <a:rect b="b" l="l" r="r" t="t"/>
                  <a:pathLst>
                    <a:path extrusionOk="0" h="1071" w="1089">
                      <a:moveTo>
                        <a:pt x="548" y="1"/>
                      </a:moveTo>
                      <a:cubicBezTo>
                        <a:pt x="246" y="1"/>
                        <a:pt x="0" y="247"/>
                        <a:pt x="0" y="548"/>
                      </a:cubicBezTo>
                      <a:lnTo>
                        <a:pt x="0" y="1070"/>
                      </a:lnTo>
                      <a:lnTo>
                        <a:pt x="1088" y="1070"/>
                      </a:lnTo>
                      <a:lnTo>
                        <a:pt x="1088" y="548"/>
                      </a:lnTo>
                      <a:cubicBezTo>
                        <a:pt x="1088" y="247"/>
                        <a:pt x="843"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4"/>
                <p:cNvSpPr/>
                <p:nvPr/>
              </p:nvSpPr>
              <p:spPr>
                <a:xfrm>
                  <a:off x="3196388" y="2817700"/>
                  <a:ext cx="27825" cy="26450"/>
                </a:xfrm>
                <a:custGeom>
                  <a:rect b="b" l="l" r="r" t="t"/>
                  <a:pathLst>
                    <a:path extrusionOk="0" h="1058" w="1113">
                      <a:moveTo>
                        <a:pt x="1100" y="0"/>
                      </a:moveTo>
                      <a:lnTo>
                        <a:pt x="12" y="7"/>
                      </a:lnTo>
                      <a:lnTo>
                        <a:pt x="12" y="498"/>
                      </a:lnTo>
                      <a:cubicBezTo>
                        <a:pt x="0" y="806"/>
                        <a:pt x="246" y="1058"/>
                        <a:pt x="553" y="1058"/>
                      </a:cubicBezTo>
                      <a:cubicBezTo>
                        <a:pt x="861" y="1058"/>
                        <a:pt x="1113" y="806"/>
                        <a:pt x="1100" y="498"/>
                      </a:cubicBezTo>
                      <a:lnTo>
                        <a:pt x="110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4"/>
                <p:cNvSpPr/>
                <p:nvPr/>
              </p:nvSpPr>
              <p:spPr>
                <a:xfrm>
                  <a:off x="3261988" y="2817700"/>
                  <a:ext cx="27225" cy="26000"/>
                </a:xfrm>
                <a:custGeom>
                  <a:rect b="b" l="l" r="r" t="t"/>
                  <a:pathLst>
                    <a:path extrusionOk="0" h="1040" w="1089">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4"/>
                <p:cNvSpPr/>
                <p:nvPr/>
              </p:nvSpPr>
              <p:spPr>
                <a:xfrm>
                  <a:off x="3327313" y="2817700"/>
                  <a:ext cx="27375" cy="26000"/>
                </a:xfrm>
                <a:custGeom>
                  <a:rect b="b" l="l" r="r" t="t"/>
                  <a:pathLst>
                    <a:path extrusionOk="0" h="1040" w="1095">
                      <a:moveTo>
                        <a:pt x="1094" y="0"/>
                      </a:moveTo>
                      <a:lnTo>
                        <a:pt x="0" y="7"/>
                      </a:lnTo>
                      <a:lnTo>
                        <a:pt x="0" y="498"/>
                      </a:lnTo>
                      <a:cubicBezTo>
                        <a:pt x="0" y="793"/>
                        <a:pt x="246" y="1039"/>
                        <a:pt x="547" y="1039"/>
                      </a:cubicBezTo>
                      <a:cubicBezTo>
                        <a:pt x="848" y="1039"/>
                        <a:pt x="1094" y="793"/>
                        <a:pt x="1094" y="498"/>
                      </a:cubicBezTo>
                      <a:lnTo>
                        <a:pt x="109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4"/>
                <p:cNvSpPr/>
                <p:nvPr/>
              </p:nvSpPr>
              <p:spPr>
                <a:xfrm>
                  <a:off x="3392463" y="2817700"/>
                  <a:ext cx="27825" cy="26450"/>
                </a:xfrm>
                <a:custGeom>
                  <a:rect b="b" l="l" r="r" t="t"/>
                  <a:pathLst>
                    <a:path extrusionOk="0" h="1058" w="1113">
                      <a:moveTo>
                        <a:pt x="1101" y="0"/>
                      </a:moveTo>
                      <a:lnTo>
                        <a:pt x="13" y="7"/>
                      </a:lnTo>
                      <a:lnTo>
                        <a:pt x="13" y="498"/>
                      </a:lnTo>
                      <a:cubicBezTo>
                        <a:pt x="0" y="806"/>
                        <a:pt x="246" y="1058"/>
                        <a:pt x="554" y="1058"/>
                      </a:cubicBezTo>
                      <a:cubicBezTo>
                        <a:pt x="861" y="1058"/>
                        <a:pt x="1113" y="806"/>
                        <a:pt x="1101" y="498"/>
                      </a:cubicBezTo>
                      <a:lnTo>
                        <a:pt x="110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4"/>
                <p:cNvSpPr/>
                <p:nvPr/>
              </p:nvSpPr>
              <p:spPr>
                <a:xfrm>
                  <a:off x="3458063" y="2817700"/>
                  <a:ext cx="27225" cy="26000"/>
                </a:xfrm>
                <a:custGeom>
                  <a:rect b="b" l="l" r="r" t="t"/>
                  <a:pathLst>
                    <a:path extrusionOk="0" h="1040" w="1089">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4"/>
                <p:cNvSpPr/>
                <p:nvPr/>
              </p:nvSpPr>
              <p:spPr>
                <a:xfrm>
                  <a:off x="3523388" y="2817700"/>
                  <a:ext cx="27375" cy="26000"/>
                </a:xfrm>
                <a:custGeom>
                  <a:rect b="b" l="l" r="r" t="t"/>
                  <a:pathLst>
                    <a:path extrusionOk="0" h="1040" w="1095">
                      <a:moveTo>
                        <a:pt x="1094" y="0"/>
                      </a:moveTo>
                      <a:lnTo>
                        <a:pt x="0" y="7"/>
                      </a:lnTo>
                      <a:lnTo>
                        <a:pt x="0" y="498"/>
                      </a:lnTo>
                      <a:cubicBezTo>
                        <a:pt x="0" y="793"/>
                        <a:pt x="246" y="1039"/>
                        <a:pt x="547" y="1039"/>
                      </a:cubicBezTo>
                      <a:cubicBezTo>
                        <a:pt x="849" y="1039"/>
                        <a:pt x="1088" y="793"/>
                        <a:pt x="1094" y="498"/>
                      </a:cubicBezTo>
                      <a:lnTo>
                        <a:pt x="109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4"/>
                <p:cNvSpPr/>
                <p:nvPr/>
              </p:nvSpPr>
              <p:spPr>
                <a:xfrm>
                  <a:off x="3588538" y="2817700"/>
                  <a:ext cx="27850" cy="26450"/>
                </a:xfrm>
                <a:custGeom>
                  <a:rect b="b" l="l" r="r" t="t"/>
                  <a:pathLst>
                    <a:path extrusionOk="0" h="1058" w="1114">
                      <a:moveTo>
                        <a:pt x="1101" y="0"/>
                      </a:moveTo>
                      <a:lnTo>
                        <a:pt x="13" y="7"/>
                      </a:lnTo>
                      <a:lnTo>
                        <a:pt x="13" y="498"/>
                      </a:lnTo>
                      <a:cubicBezTo>
                        <a:pt x="1" y="806"/>
                        <a:pt x="246" y="1058"/>
                        <a:pt x="554" y="1058"/>
                      </a:cubicBezTo>
                      <a:cubicBezTo>
                        <a:pt x="861" y="1058"/>
                        <a:pt x="1113" y="806"/>
                        <a:pt x="1101" y="498"/>
                      </a:cubicBezTo>
                      <a:lnTo>
                        <a:pt x="110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4"/>
                <p:cNvSpPr/>
                <p:nvPr/>
              </p:nvSpPr>
              <p:spPr>
                <a:xfrm>
                  <a:off x="3654163" y="2817700"/>
                  <a:ext cx="27225" cy="26000"/>
                </a:xfrm>
                <a:custGeom>
                  <a:rect b="b" l="l" r="r" t="t"/>
                  <a:pathLst>
                    <a:path extrusionOk="0" h="1040" w="1089">
                      <a:moveTo>
                        <a:pt x="1088" y="0"/>
                      </a:moveTo>
                      <a:lnTo>
                        <a:pt x="0" y="7"/>
                      </a:lnTo>
                      <a:lnTo>
                        <a:pt x="0" y="498"/>
                      </a:lnTo>
                      <a:cubicBezTo>
                        <a:pt x="0" y="793"/>
                        <a:pt x="246" y="1039"/>
                        <a:pt x="541" y="1039"/>
                      </a:cubicBezTo>
                      <a:cubicBezTo>
                        <a:pt x="842"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4"/>
                <p:cNvSpPr/>
                <p:nvPr/>
              </p:nvSpPr>
              <p:spPr>
                <a:xfrm>
                  <a:off x="3719463" y="2817700"/>
                  <a:ext cx="27375" cy="26000"/>
                </a:xfrm>
                <a:custGeom>
                  <a:rect b="b" l="l" r="r" t="t"/>
                  <a:pathLst>
                    <a:path extrusionOk="0" h="1040" w="1095">
                      <a:moveTo>
                        <a:pt x="1095" y="0"/>
                      </a:moveTo>
                      <a:lnTo>
                        <a:pt x="1" y="7"/>
                      </a:lnTo>
                      <a:lnTo>
                        <a:pt x="1" y="498"/>
                      </a:lnTo>
                      <a:cubicBezTo>
                        <a:pt x="1" y="793"/>
                        <a:pt x="246" y="1039"/>
                        <a:pt x="548" y="1039"/>
                      </a:cubicBezTo>
                      <a:cubicBezTo>
                        <a:pt x="849" y="1039"/>
                        <a:pt x="1089" y="793"/>
                        <a:pt x="1095" y="498"/>
                      </a:cubicBezTo>
                      <a:lnTo>
                        <a:pt x="109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4"/>
                <p:cNvSpPr/>
                <p:nvPr/>
              </p:nvSpPr>
              <p:spPr>
                <a:xfrm>
                  <a:off x="3784938" y="2817700"/>
                  <a:ext cx="27225" cy="26000"/>
                </a:xfrm>
                <a:custGeom>
                  <a:rect b="b" l="l" r="r" t="t"/>
                  <a:pathLst>
                    <a:path extrusionOk="0" h="1040" w="1089">
                      <a:moveTo>
                        <a:pt x="1088" y="0"/>
                      </a:moveTo>
                      <a:lnTo>
                        <a:pt x="0" y="7"/>
                      </a:lnTo>
                      <a:lnTo>
                        <a:pt x="0" y="498"/>
                      </a:lnTo>
                      <a:cubicBezTo>
                        <a:pt x="0" y="793"/>
                        <a:pt x="240" y="1039"/>
                        <a:pt x="541" y="1039"/>
                      </a:cubicBezTo>
                      <a:cubicBezTo>
                        <a:pt x="842"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4"/>
                <p:cNvSpPr/>
                <p:nvPr/>
              </p:nvSpPr>
              <p:spPr>
                <a:xfrm>
                  <a:off x="3850238" y="2817700"/>
                  <a:ext cx="27225" cy="26000"/>
                </a:xfrm>
                <a:custGeom>
                  <a:rect b="b" l="l" r="r" t="t"/>
                  <a:pathLst>
                    <a:path extrusionOk="0" h="1040" w="1089">
                      <a:moveTo>
                        <a:pt x="1088" y="0"/>
                      </a:moveTo>
                      <a:lnTo>
                        <a:pt x="0" y="7"/>
                      </a:lnTo>
                      <a:lnTo>
                        <a:pt x="0" y="498"/>
                      </a:lnTo>
                      <a:cubicBezTo>
                        <a:pt x="0" y="793"/>
                        <a:pt x="246" y="1039"/>
                        <a:pt x="548" y="1039"/>
                      </a:cubicBezTo>
                      <a:cubicBezTo>
                        <a:pt x="843"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05" name="Google Shape;14105;p64"/>
            <p:cNvGrpSpPr/>
            <p:nvPr/>
          </p:nvGrpSpPr>
          <p:grpSpPr>
            <a:xfrm>
              <a:off x="3090338" y="2927425"/>
              <a:ext cx="389575" cy="1365675"/>
              <a:chOff x="3090338" y="2927425"/>
              <a:chExt cx="389575" cy="1365675"/>
            </a:xfrm>
          </p:grpSpPr>
          <p:grpSp>
            <p:nvGrpSpPr>
              <p:cNvPr id="14106" name="Google Shape;14106;p64"/>
              <p:cNvGrpSpPr/>
              <p:nvPr/>
            </p:nvGrpSpPr>
            <p:grpSpPr>
              <a:xfrm>
                <a:off x="3090338" y="2927425"/>
                <a:ext cx="389575" cy="202550"/>
                <a:chOff x="3090338" y="2927425"/>
                <a:chExt cx="389575" cy="202550"/>
              </a:xfrm>
            </p:grpSpPr>
            <p:sp>
              <p:nvSpPr>
                <p:cNvPr id="14107" name="Google Shape;14107;p64"/>
                <p:cNvSpPr/>
                <p:nvPr/>
              </p:nvSpPr>
              <p:spPr>
                <a:xfrm>
                  <a:off x="3090338" y="2927425"/>
                  <a:ext cx="389575" cy="202550"/>
                </a:xfrm>
                <a:custGeom>
                  <a:rect b="b" l="l" r="r" t="t"/>
                  <a:pathLst>
                    <a:path extrusionOk="0" h="8102" w="15583">
                      <a:moveTo>
                        <a:pt x="831" y="0"/>
                      </a:moveTo>
                      <a:cubicBezTo>
                        <a:pt x="376" y="0"/>
                        <a:pt x="1" y="369"/>
                        <a:pt x="1" y="830"/>
                      </a:cubicBezTo>
                      <a:lnTo>
                        <a:pt x="1" y="7272"/>
                      </a:lnTo>
                      <a:cubicBezTo>
                        <a:pt x="1" y="7733"/>
                        <a:pt x="376"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4"/>
                <p:cNvSpPr/>
                <p:nvPr/>
              </p:nvSpPr>
              <p:spPr>
                <a:xfrm>
                  <a:off x="3102338" y="2950925"/>
                  <a:ext cx="359300" cy="155850"/>
                </a:xfrm>
                <a:custGeom>
                  <a:rect b="b" l="l" r="r" t="t"/>
                  <a:pathLst>
                    <a:path extrusionOk="0" h="6234" w="14372">
                      <a:moveTo>
                        <a:pt x="3369" y="1"/>
                      </a:moveTo>
                      <a:cubicBezTo>
                        <a:pt x="2539" y="1"/>
                        <a:pt x="1746" y="326"/>
                        <a:pt x="1168" y="910"/>
                      </a:cubicBezTo>
                      <a:cubicBezTo>
                        <a:pt x="271" y="1802"/>
                        <a:pt x="0" y="3142"/>
                        <a:pt x="480" y="4309"/>
                      </a:cubicBezTo>
                      <a:cubicBezTo>
                        <a:pt x="965" y="5477"/>
                        <a:pt x="2102" y="6233"/>
                        <a:pt x="3369" y="6233"/>
                      </a:cubicBezTo>
                      <a:lnTo>
                        <a:pt x="11261" y="6233"/>
                      </a:lnTo>
                      <a:cubicBezTo>
                        <a:pt x="12982" y="6227"/>
                        <a:pt x="14371" y="4838"/>
                        <a:pt x="14371" y="3117"/>
                      </a:cubicBezTo>
                      <a:cubicBezTo>
                        <a:pt x="14371" y="1396"/>
                        <a:pt x="12982" y="1"/>
                        <a:pt x="1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9" name="Google Shape;14109;p64"/>
              <p:cNvGrpSpPr/>
              <p:nvPr/>
            </p:nvGrpSpPr>
            <p:grpSpPr>
              <a:xfrm>
                <a:off x="3090338" y="3218150"/>
                <a:ext cx="389575" cy="202575"/>
                <a:chOff x="3090338" y="3218150"/>
                <a:chExt cx="389575" cy="202575"/>
              </a:xfrm>
            </p:grpSpPr>
            <p:sp>
              <p:nvSpPr>
                <p:cNvPr id="14110" name="Google Shape;14110;p64"/>
                <p:cNvSpPr/>
                <p:nvPr/>
              </p:nvSpPr>
              <p:spPr>
                <a:xfrm>
                  <a:off x="3090338" y="3218150"/>
                  <a:ext cx="389575" cy="202575"/>
                </a:xfrm>
                <a:custGeom>
                  <a:rect b="b" l="l" r="r" t="t"/>
                  <a:pathLst>
                    <a:path extrusionOk="0" h="8103" w="15583">
                      <a:moveTo>
                        <a:pt x="831" y="1"/>
                      </a:moveTo>
                      <a:cubicBezTo>
                        <a:pt x="376" y="1"/>
                        <a:pt x="1" y="376"/>
                        <a:pt x="1" y="831"/>
                      </a:cubicBezTo>
                      <a:lnTo>
                        <a:pt x="1" y="7272"/>
                      </a:lnTo>
                      <a:cubicBezTo>
                        <a:pt x="1" y="7733"/>
                        <a:pt x="376"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4"/>
                <p:cNvSpPr/>
                <p:nvPr/>
              </p:nvSpPr>
              <p:spPr>
                <a:xfrm>
                  <a:off x="3102488" y="3241525"/>
                  <a:ext cx="359150" cy="155825"/>
                </a:xfrm>
                <a:custGeom>
                  <a:rect b="b" l="l" r="r" t="t"/>
                  <a:pathLst>
                    <a:path extrusionOk="0" h="6233" w="14366">
                      <a:moveTo>
                        <a:pt x="3363" y="0"/>
                      </a:moveTo>
                      <a:cubicBezTo>
                        <a:pt x="2533" y="6"/>
                        <a:pt x="1740" y="332"/>
                        <a:pt x="1162" y="922"/>
                      </a:cubicBezTo>
                      <a:cubicBezTo>
                        <a:pt x="265" y="1807"/>
                        <a:pt x="0" y="3147"/>
                        <a:pt x="480" y="4315"/>
                      </a:cubicBezTo>
                      <a:cubicBezTo>
                        <a:pt x="957" y="5472"/>
                        <a:pt x="2087" y="6233"/>
                        <a:pt x="3341" y="6233"/>
                      </a:cubicBezTo>
                      <a:cubicBezTo>
                        <a:pt x="3346" y="6233"/>
                        <a:pt x="3352" y="6233"/>
                        <a:pt x="3357" y="6233"/>
                      </a:cubicBezTo>
                      <a:lnTo>
                        <a:pt x="11255" y="6233"/>
                      </a:lnTo>
                      <a:cubicBezTo>
                        <a:pt x="12976" y="6233"/>
                        <a:pt x="14365" y="4838"/>
                        <a:pt x="14365" y="3116"/>
                      </a:cubicBezTo>
                      <a:cubicBezTo>
                        <a:pt x="14365" y="1395"/>
                        <a:pt x="12976" y="6"/>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2" name="Google Shape;14112;p64"/>
              <p:cNvGrpSpPr/>
              <p:nvPr/>
            </p:nvGrpSpPr>
            <p:grpSpPr>
              <a:xfrm>
                <a:off x="3090338" y="3509050"/>
                <a:ext cx="389575" cy="202550"/>
                <a:chOff x="3090338" y="3509050"/>
                <a:chExt cx="389575" cy="202550"/>
              </a:xfrm>
            </p:grpSpPr>
            <p:sp>
              <p:nvSpPr>
                <p:cNvPr id="14113" name="Google Shape;14113;p64"/>
                <p:cNvSpPr/>
                <p:nvPr/>
              </p:nvSpPr>
              <p:spPr>
                <a:xfrm>
                  <a:off x="3090338" y="3509050"/>
                  <a:ext cx="389575" cy="202550"/>
                </a:xfrm>
                <a:custGeom>
                  <a:rect b="b" l="l" r="r" t="t"/>
                  <a:pathLst>
                    <a:path extrusionOk="0" h="8102" w="15583">
                      <a:moveTo>
                        <a:pt x="831" y="1"/>
                      </a:moveTo>
                      <a:cubicBezTo>
                        <a:pt x="376" y="1"/>
                        <a:pt x="1" y="369"/>
                        <a:pt x="1" y="830"/>
                      </a:cubicBezTo>
                      <a:lnTo>
                        <a:pt x="1" y="7272"/>
                      </a:lnTo>
                      <a:cubicBezTo>
                        <a:pt x="1" y="7727"/>
                        <a:pt x="376"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4"/>
                <p:cNvSpPr/>
                <p:nvPr/>
              </p:nvSpPr>
              <p:spPr>
                <a:xfrm>
                  <a:off x="3102488" y="3532400"/>
                  <a:ext cx="359150" cy="155850"/>
                </a:xfrm>
                <a:custGeom>
                  <a:rect b="b" l="l" r="r" t="t"/>
                  <a:pathLst>
                    <a:path extrusionOk="0" h="6234" w="14366">
                      <a:moveTo>
                        <a:pt x="3363" y="1"/>
                      </a:moveTo>
                      <a:cubicBezTo>
                        <a:pt x="2533" y="1"/>
                        <a:pt x="1740" y="327"/>
                        <a:pt x="1162" y="917"/>
                      </a:cubicBezTo>
                      <a:cubicBezTo>
                        <a:pt x="265" y="1802"/>
                        <a:pt x="0" y="3142"/>
                        <a:pt x="480" y="4310"/>
                      </a:cubicBezTo>
                      <a:cubicBezTo>
                        <a:pt x="959" y="5471"/>
                        <a:pt x="2096" y="6234"/>
                        <a:pt x="3357" y="6234"/>
                      </a:cubicBezTo>
                      <a:lnTo>
                        <a:pt x="11255" y="6234"/>
                      </a:lnTo>
                      <a:cubicBezTo>
                        <a:pt x="12976" y="6227"/>
                        <a:pt x="14365" y="4838"/>
                        <a:pt x="14365" y="3117"/>
                      </a:cubicBezTo>
                      <a:cubicBezTo>
                        <a:pt x="14365" y="1396"/>
                        <a:pt x="12976" y="1"/>
                        <a:pt x="11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5" name="Google Shape;14115;p64"/>
              <p:cNvGrpSpPr/>
              <p:nvPr/>
            </p:nvGrpSpPr>
            <p:grpSpPr>
              <a:xfrm>
                <a:off x="3090338" y="3799800"/>
                <a:ext cx="389575" cy="202550"/>
                <a:chOff x="3090338" y="3799800"/>
                <a:chExt cx="389575" cy="202550"/>
              </a:xfrm>
            </p:grpSpPr>
            <p:sp>
              <p:nvSpPr>
                <p:cNvPr id="14116" name="Google Shape;14116;p64"/>
                <p:cNvSpPr/>
                <p:nvPr/>
              </p:nvSpPr>
              <p:spPr>
                <a:xfrm>
                  <a:off x="3090338" y="3799800"/>
                  <a:ext cx="389575" cy="202550"/>
                </a:xfrm>
                <a:custGeom>
                  <a:rect b="b" l="l" r="r" t="t"/>
                  <a:pathLst>
                    <a:path extrusionOk="0" h="8102" w="15583">
                      <a:moveTo>
                        <a:pt x="831" y="0"/>
                      </a:moveTo>
                      <a:cubicBezTo>
                        <a:pt x="376" y="0"/>
                        <a:pt x="1" y="369"/>
                        <a:pt x="1" y="830"/>
                      </a:cubicBezTo>
                      <a:lnTo>
                        <a:pt x="1" y="7272"/>
                      </a:lnTo>
                      <a:cubicBezTo>
                        <a:pt x="1" y="7733"/>
                        <a:pt x="376"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4"/>
                <p:cNvSpPr/>
                <p:nvPr/>
              </p:nvSpPr>
              <p:spPr>
                <a:xfrm>
                  <a:off x="3102488" y="3823150"/>
                  <a:ext cx="359150" cy="155850"/>
                </a:xfrm>
                <a:custGeom>
                  <a:rect b="b" l="l" r="r" t="t"/>
                  <a:pathLst>
                    <a:path extrusionOk="0" h="6234" w="14366">
                      <a:moveTo>
                        <a:pt x="3363" y="0"/>
                      </a:moveTo>
                      <a:cubicBezTo>
                        <a:pt x="2533" y="0"/>
                        <a:pt x="1740" y="332"/>
                        <a:pt x="1162" y="916"/>
                      </a:cubicBezTo>
                      <a:cubicBezTo>
                        <a:pt x="265" y="1808"/>
                        <a:pt x="0" y="3148"/>
                        <a:pt x="480" y="4309"/>
                      </a:cubicBezTo>
                      <a:cubicBezTo>
                        <a:pt x="959" y="5477"/>
                        <a:pt x="2096" y="6233"/>
                        <a:pt x="3357" y="6233"/>
                      </a:cubicBezTo>
                      <a:lnTo>
                        <a:pt x="11255" y="6233"/>
                      </a:lnTo>
                      <a:cubicBezTo>
                        <a:pt x="12976" y="6233"/>
                        <a:pt x="14365" y="4838"/>
                        <a:pt x="14365" y="3117"/>
                      </a:cubicBezTo>
                      <a:cubicBezTo>
                        <a:pt x="14365" y="1396"/>
                        <a:pt x="12976" y="0"/>
                        <a:pt x="112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8" name="Google Shape;14118;p64"/>
              <p:cNvGrpSpPr/>
              <p:nvPr/>
            </p:nvGrpSpPr>
            <p:grpSpPr>
              <a:xfrm>
                <a:off x="3090338" y="4090525"/>
                <a:ext cx="389575" cy="202575"/>
                <a:chOff x="3090338" y="4090525"/>
                <a:chExt cx="389575" cy="202575"/>
              </a:xfrm>
            </p:grpSpPr>
            <p:sp>
              <p:nvSpPr>
                <p:cNvPr id="14119" name="Google Shape;14119;p64"/>
                <p:cNvSpPr/>
                <p:nvPr/>
              </p:nvSpPr>
              <p:spPr>
                <a:xfrm>
                  <a:off x="3090338" y="4090525"/>
                  <a:ext cx="389575" cy="202575"/>
                </a:xfrm>
                <a:custGeom>
                  <a:rect b="b" l="l" r="r" t="t"/>
                  <a:pathLst>
                    <a:path extrusionOk="0" h="8103" w="15583">
                      <a:moveTo>
                        <a:pt x="831" y="1"/>
                      </a:moveTo>
                      <a:cubicBezTo>
                        <a:pt x="376" y="1"/>
                        <a:pt x="1" y="370"/>
                        <a:pt x="1" y="831"/>
                      </a:cubicBezTo>
                      <a:lnTo>
                        <a:pt x="1" y="7272"/>
                      </a:lnTo>
                      <a:cubicBezTo>
                        <a:pt x="1" y="7733"/>
                        <a:pt x="376"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4"/>
                <p:cNvSpPr/>
                <p:nvPr/>
              </p:nvSpPr>
              <p:spPr>
                <a:xfrm>
                  <a:off x="3102488" y="4113875"/>
                  <a:ext cx="359150" cy="155850"/>
                </a:xfrm>
                <a:custGeom>
                  <a:rect b="b" l="l" r="r" t="t"/>
                  <a:pathLst>
                    <a:path extrusionOk="0" h="6234" w="14366">
                      <a:moveTo>
                        <a:pt x="3363" y="1"/>
                      </a:moveTo>
                      <a:cubicBezTo>
                        <a:pt x="2533" y="1"/>
                        <a:pt x="1740" y="333"/>
                        <a:pt x="1162" y="917"/>
                      </a:cubicBezTo>
                      <a:cubicBezTo>
                        <a:pt x="265" y="1808"/>
                        <a:pt x="0" y="3148"/>
                        <a:pt x="480" y="4316"/>
                      </a:cubicBezTo>
                      <a:cubicBezTo>
                        <a:pt x="959" y="5478"/>
                        <a:pt x="2096" y="6234"/>
                        <a:pt x="3357" y="6234"/>
                      </a:cubicBezTo>
                      <a:lnTo>
                        <a:pt x="11255" y="6234"/>
                      </a:lnTo>
                      <a:cubicBezTo>
                        <a:pt x="12976" y="6234"/>
                        <a:pt x="14365" y="4838"/>
                        <a:pt x="14365" y="3117"/>
                      </a:cubicBezTo>
                      <a:cubicBezTo>
                        <a:pt x="14365" y="1396"/>
                        <a:pt x="12976"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21" name="Google Shape;14121;p64"/>
            <p:cNvGrpSpPr/>
            <p:nvPr/>
          </p:nvGrpSpPr>
          <p:grpSpPr>
            <a:xfrm>
              <a:off x="3602363" y="2927425"/>
              <a:ext cx="389575" cy="1365675"/>
              <a:chOff x="3602363" y="2927425"/>
              <a:chExt cx="389575" cy="1365675"/>
            </a:xfrm>
          </p:grpSpPr>
          <p:grpSp>
            <p:nvGrpSpPr>
              <p:cNvPr id="14122" name="Google Shape;14122;p64"/>
              <p:cNvGrpSpPr/>
              <p:nvPr/>
            </p:nvGrpSpPr>
            <p:grpSpPr>
              <a:xfrm>
                <a:off x="3602363" y="2927425"/>
                <a:ext cx="389575" cy="202550"/>
                <a:chOff x="3602363" y="2927425"/>
                <a:chExt cx="389575" cy="202550"/>
              </a:xfrm>
            </p:grpSpPr>
            <p:sp>
              <p:nvSpPr>
                <p:cNvPr id="14123" name="Google Shape;14123;p64"/>
                <p:cNvSpPr/>
                <p:nvPr/>
              </p:nvSpPr>
              <p:spPr>
                <a:xfrm>
                  <a:off x="3602363" y="2927425"/>
                  <a:ext cx="389575" cy="202550"/>
                </a:xfrm>
                <a:custGeom>
                  <a:rect b="b" l="l" r="r" t="t"/>
                  <a:pathLst>
                    <a:path extrusionOk="0" h="8102" w="15583">
                      <a:moveTo>
                        <a:pt x="831" y="0"/>
                      </a:moveTo>
                      <a:cubicBezTo>
                        <a:pt x="370" y="0"/>
                        <a:pt x="1" y="369"/>
                        <a:pt x="1" y="830"/>
                      </a:cubicBezTo>
                      <a:lnTo>
                        <a:pt x="1" y="7272"/>
                      </a:lnTo>
                      <a:cubicBezTo>
                        <a:pt x="1" y="7733"/>
                        <a:pt x="370"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4"/>
                <p:cNvSpPr/>
                <p:nvPr/>
              </p:nvSpPr>
              <p:spPr>
                <a:xfrm>
                  <a:off x="3614363" y="2950925"/>
                  <a:ext cx="359300" cy="155850"/>
                </a:xfrm>
                <a:custGeom>
                  <a:rect b="b" l="l" r="r" t="t"/>
                  <a:pathLst>
                    <a:path extrusionOk="0" h="6234" w="14372">
                      <a:moveTo>
                        <a:pt x="3363" y="1"/>
                      </a:moveTo>
                      <a:cubicBezTo>
                        <a:pt x="2539" y="1"/>
                        <a:pt x="1746" y="326"/>
                        <a:pt x="1168" y="910"/>
                      </a:cubicBezTo>
                      <a:cubicBezTo>
                        <a:pt x="271" y="1802"/>
                        <a:pt x="0" y="3142"/>
                        <a:pt x="480" y="4309"/>
                      </a:cubicBezTo>
                      <a:cubicBezTo>
                        <a:pt x="965" y="5471"/>
                        <a:pt x="2102" y="6233"/>
                        <a:pt x="3363" y="6233"/>
                      </a:cubicBezTo>
                      <a:lnTo>
                        <a:pt x="11261" y="6233"/>
                      </a:lnTo>
                      <a:cubicBezTo>
                        <a:pt x="12976" y="6227"/>
                        <a:pt x="14371" y="4838"/>
                        <a:pt x="14371" y="3117"/>
                      </a:cubicBezTo>
                      <a:cubicBezTo>
                        <a:pt x="14371" y="1396"/>
                        <a:pt x="12976" y="1"/>
                        <a:pt x="1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5" name="Google Shape;14125;p64"/>
              <p:cNvGrpSpPr/>
              <p:nvPr/>
            </p:nvGrpSpPr>
            <p:grpSpPr>
              <a:xfrm>
                <a:off x="3602363" y="3218150"/>
                <a:ext cx="389575" cy="202575"/>
                <a:chOff x="3602363" y="3218150"/>
                <a:chExt cx="389575" cy="202575"/>
              </a:xfrm>
            </p:grpSpPr>
            <p:sp>
              <p:nvSpPr>
                <p:cNvPr id="14126" name="Google Shape;14126;p64"/>
                <p:cNvSpPr/>
                <p:nvPr/>
              </p:nvSpPr>
              <p:spPr>
                <a:xfrm>
                  <a:off x="3602363" y="3218150"/>
                  <a:ext cx="389575" cy="202575"/>
                </a:xfrm>
                <a:custGeom>
                  <a:rect b="b" l="l" r="r" t="t"/>
                  <a:pathLst>
                    <a:path extrusionOk="0" h="8103" w="15583">
                      <a:moveTo>
                        <a:pt x="831" y="1"/>
                      </a:moveTo>
                      <a:cubicBezTo>
                        <a:pt x="370" y="1"/>
                        <a:pt x="1" y="376"/>
                        <a:pt x="1" y="831"/>
                      </a:cubicBezTo>
                      <a:lnTo>
                        <a:pt x="1" y="7272"/>
                      </a:lnTo>
                      <a:cubicBezTo>
                        <a:pt x="1" y="7733"/>
                        <a:pt x="370"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4"/>
                <p:cNvSpPr/>
                <p:nvPr/>
              </p:nvSpPr>
              <p:spPr>
                <a:xfrm>
                  <a:off x="3614513" y="3241525"/>
                  <a:ext cx="359150" cy="155825"/>
                </a:xfrm>
                <a:custGeom>
                  <a:rect b="b" l="l" r="r" t="t"/>
                  <a:pathLst>
                    <a:path extrusionOk="0" h="6233" w="14366">
                      <a:moveTo>
                        <a:pt x="3357" y="0"/>
                      </a:moveTo>
                      <a:cubicBezTo>
                        <a:pt x="2533" y="6"/>
                        <a:pt x="1740" y="332"/>
                        <a:pt x="1162" y="922"/>
                      </a:cubicBezTo>
                      <a:cubicBezTo>
                        <a:pt x="265" y="1807"/>
                        <a:pt x="0" y="3147"/>
                        <a:pt x="480" y="4315"/>
                      </a:cubicBezTo>
                      <a:cubicBezTo>
                        <a:pt x="957" y="5472"/>
                        <a:pt x="2087" y="6233"/>
                        <a:pt x="3341" y="6233"/>
                      </a:cubicBezTo>
                      <a:cubicBezTo>
                        <a:pt x="3346" y="6233"/>
                        <a:pt x="3351" y="6233"/>
                        <a:pt x="3357" y="6233"/>
                      </a:cubicBezTo>
                      <a:lnTo>
                        <a:pt x="11255" y="6233"/>
                      </a:lnTo>
                      <a:cubicBezTo>
                        <a:pt x="12970" y="6233"/>
                        <a:pt x="14365" y="4838"/>
                        <a:pt x="14365" y="3116"/>
                      </a:cubicBezTo>
                      <a:cubicBezTo>
                        <a:pt x="14365" y="1395"/>
                        <a:pt x="12970" y="6"/>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64"/>
              <p:cNvGrpSpPr/>
              <p:nvPr/>
            </p:nvGrpSpPr>
            <p:grpSpPr>
              <a:xfrm>
                <a:off x="3602363" y="3509050"/>
                <a:ext cx="389575" cy="202550"/>
                <a:chOff x="3602363" y="3509050"/>
                <a:chExt cx="389575" cy="202550"/>
              </a:xfrm>
            </p:grpSpPr>
            <p:sp>
              <p:nvSpPr>
                <p:cNvPr id="14129" name="Google Shape;14129;p64"/>
                <p:cNvSpPr/>
                <p:nvPr/>
              </p:nvSpPr>
              <p:spPr>
                <a:xfrm>
                  <a:off x="3602363" y="3509050"/>
                  <a:ext cx="389575" cy="202550"/>
                </a:xfrm>
                <a:custGeom>
                  <a:rect b="b" l="l" r="r" t="t"/>
                  <a:pathLst>
                    <a:path extrusionOk="0" h="8102" w="15583">
                      <a:moveTo>
                        <a:pt x="831" y="1"/>
                      </a:moveTo>
                      <a:cubicBezTo>
                        <a:pt x="370" y="1"/>
                        <a:pt x="1" y="369"/>
                        <a:pt x="1" y="830"/>
                      </a:cubicBezTo>
                      <a:lnTo>
                        <a:pt x="1" y="7272"/>
                      </a:lnTo>
                      <a:cubicBezTo>
                        <a:pt x="1" y="7727"/>
                        <a:pt x="370"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4"/>
                <p:cNvSpPr/>
                <p:nvPr/>
              </p:nvSpPr>
              <p:spPr>
                <a:xfrm>
                  <a:off x="3614513" y="3532400"/>
                  <a:ext cx="359150" cy="155850"/>
                </a:xfrm>
                <a:custGeom>
                  <a:rect b="b" l="l" r="r" t="t"/>
                  <a:pathLst>
                    <a:path extrusionOk="0" h="6234" w="14366">
                      <a:moveTo>
                        <a:pt x="3357" y="1"/>
                      </a:moveTo>
                      <a:cubicBezTo>
                        <a:pt x="2533" y="1"/>
                        <a:pt x="1740" y="327"/>
                        <a:pt x="1162" y="917"/>
                      </a:cubicBezTo>
                      <a:cubicBezTo>
                        <a:pt x="265" y="1802"/>
                        <a:pt x="0" y="3142"/>
                        <a:pt x="480" y="4310"/>
                      </a:cubicBezTo>
                      <a:cubicBezTo>
                        <a:pt x="959" y="5471"/>
                        <a:pt x="2096" y="6234"/>
                        <a:pt x="3357" y="6234"/>
                      </a:cubicBezTo>
                      <a:lnTo>
                        <a:pt x="11255" y="6234"/>
                      </a:lnTo>
                      <a:cubicBezTo>
                        <a:pt x="12970" y="6227"/>
                        <a:pt x="14365" y="4838"/>
                        <a:pt x="14365" y="3117"/>
                      </a:cubicBezTo>
                      <a:cubicBezTo>
                        <a:pt x="14365" y="1396"/>
                        <a:pt x="12970"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1" name="Google Shape;14131;p64"/>
              <p:cNvGrpSpPr/>
              <p:nvPr/>
            </p:nvGrpSpPr>
            <p:grpSpPr>
              <a:xfrm>
                <a:off x="3602363" y="3799800"/>
                <a:ext cx="389575" cy="202550"/>
                <a:chOff x="3602363" y="3799800"/>
                <a:chExt cx="389575" cy="202550"/>
              </a:xfrm>
            </p:grpSpPr>
            <p:sp>
              <p:nvSpPr>
                <p:cNvPr id="14132" name="Google Shape;14132;p64"/>
                <p:cNvSpPr/>
                <p:nvPr/>
              </p:nvSpPr>
              <p:spPr>
                <a:xfrm>
                  <a:off x="3602363" y="3799800"/>
                  <a:ext cx="389575" cy="202550"/>
                </a:xfrm>
                <a:custGeom>
                  <a:rect b="b" l="l" r="r" t="t"/>
                  <a:pathLst>
                    <a:path extrusionOk="0" h="8102" w="15583">
                      <a:moveTo>
                        <a:pt x="831" y="0"/>
                      </a:moveTo>
                      <a:cubicBezTo>
                        <a:pt x="370" y="0"/>
                        <a:pt x="1" y="369"/>
                        <a:pt x="1" y="830"/>
                      </a:cubicBezTo>
                      <a:lnTo>
                        <a:pt x="1" y="7272"/>
                      </a:lnTo>
                      <a:cubicBezTo>
                        <a:pt x="1" y="7733"/>
                        <a:pt x="370"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4"/>
                <p:cNvSpPr/>
                <p:nvPr/>
              </p:nvSpPr>
              <p:spPr>
                <a:xfrm>
                  <a:off x="3614513" y="3823150"/>
                  <a:ext cx="359150" cy="155850"/>
                </a:xfrm>
                <a:custGeom>
                  <a:rect b="b" l="l" r="r" t="t"/>
                  <a:pathLst>
                    <a:path extrusionOk="0" h="6234" w="14366">
                      <a:moveTo>
                        <a:pt x="3357" y="0"/>
                      </a:moveTo>
                      <a:cubicBezTo>
                        <a:pt x="2533" y="0"/>
                        <a:pt x="1740" y="332"/>
                        <a:pt x="1162" y="916"/>
                      </a:cubicBezTo>
                      <a:cubicBezTo>
                        <a:pt x="265" y="1808"/>
                        <a:pt x="0" y="3148"/>
                        <a:pt x="480" y="4309"/>
                      </a:cubicBezTo>
                      <a:cubicBezTo>
                        <a:pt x="959" y="5477"/>
                        <a:pt x="2096" y="6233"/>
                        <a:pt x="3357" y="6233"/>
                      </a:cubicBezTo>
                      <a:lnTo>
                        <a:pt x="11255" y="6233"/>
                      </a:lnTo>
                      <a:cubicBezTo>
                        <a:pt x="12970" y="6233"/>
                        <a:pt x="14365" y="4838"/>
                        <a:pt x="14365" y="3117"/>
                      </a:cubicBezTo>
                      <a:cubicBezTo>
                        <a:pt x="14365" y="1396"/>
                        <a:pt x="12970" y="0"/>
                        <a:pt x="112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4" name="Google Shape;14134;p64"/>
              <p:cNvGrpSpPr/>
              <p:nvPr/>
            </p:nvGrpSpPr>
            <p:grpSpPr>
              <a:xfrm>
                <a:off x="3602363" y="4090525"/>
                <a:ext cx="389575" cy="202575"/>
                <a:chOff x="3602363" y="4090525"/>
                <a:chExt cx="389575" cy="202575"/>
              </a:xfrm>
            </p:grpSpPr>
            <p:sp>
              <p:nvSpPr>
                <p:cNvPr id="14135" name="Google Shape;14135;p64"/>
                <p:cNvSpPr/>
                <p:nvPr/>
              </p:nvSpPr>
              <p:spPr>
                <a:xfrm>
                  <a:off x="3602363" y="4090525"/>
                  <a:ext cx="389575" cy="202575"/>
                </a:xfrm>
                <a:custGeom>
                  <a:rect b="b" l="l" r="r" t="t"/>
                  <a:pathLst>
                    <a:path extrusionOk="0" h="8103" w="15583">
                      <a:moveTo>
                        <a:pt x="831" y="1"/>
                      </a:moveTo>
                      <a:cubicBezTo>
                        <a:pt x="370" y="1"/>
                        <a:pt x="1" y="370"/>
                        <a:pt x="1" y="831"/>
                      </a:cubicBezTo>
                      <a:lnTo>
                        <a:pt x="1" y="7272"/>
                      </a:lnTo>
                      <a:cubicBezTo>
                        <a:pt x="1" y="7733"/>
                        <a:pt x="370"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64"/>
                <p:cNvSpPr/>
                <p:nvPr/>
              </p:nvSpPr>
              <p:spPr>
                <a:xfrm>
                  <a:off x="3614513" y="4113875"/>
                  <a:ext cx="359150" cy="155850"/>
                </a:xfrm>
                <a:custGeom>
                  <a:rect b="b" l="l" r="r" t="t"/>
                  <a:pathLst>
                    <a:path extrusionOk="0" h="6234" w="14366">
                      <a:moveTo>
                        <a:pt x="3357" y="1"/>
                      </a:moveTo>
                      <a:cubicBezTo>
                        <a:pt x="2533" y="1"/>
                        <a:pt x="1740" y="333"/>
                        <a:pt x="1162" y="917"/>
                      </a:cubicBezTo>
                      <a:cubicBezTo>
                        <a:pt x="265" y="1808"/>
                        <a:pt x="0" y="3148"/>
                        <a:pt x="480" y="4316"/>
                      </a:cubicBezTo>
                      <a:cubicBezTo>
                        <a:pt x="959" y="5478"/>
                        <a:pt x="2096" y="6234"/>
                        <a:pt x="3357" y="6234"/>
                      </a:cubicBezTo>
                      <a:lnTo>
                        <a:pt x="11255" y="6234"/>
                      </a:lnTo>
                      <a:cubicBezTo>
                        <a:pt x="12970" y="6234"/>
                        <a:pt x="14365" y="4838"/>
                        <a:pt x="14365" y="3117"/>
                      </a:cubicBezTo>
                      <a:cubicBezTo>
                        <a:pt x="14365" y="1396"/>
                        <a:pt x="12970"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137" name="Google Shape;14137;p64"/>
          <p:cNvGrpSpPr/>
          <p:nvPr/>
        </p:nvGrpSpPr>
        <p:grpSpPr>
          <a:xfrm>
            <a:off x="4358525" y="1562650"/>
            <a:ext cx="381425" cy="1329000"/>
            <a:chOff x="4358525" y="1562650"/>
            <a:chExt cx="381425" cy="1329000"/>
          </a:xfrm>
        </p:grpSpPr>
        <p:grpSp>
          <p:nvGrpSpPr>
            <p:cNvPr id="14138" name="Google Shape;14138;p64"/>
            <p:cNvGrpSpPr/>
            <p:nvPr/>
          </p:nvGrpSpPr>
          <p:grpSpPr>
            <a:xfrm>
              <a:off x="4358525" y="1562650"/>
              <a:ext cx="381425" cy="1329000"/>
              <a:chOff x="4358525" y="1562650"/>
              <a:chExt cx="381425" cy="1329000"/>
            </a:xfrm>
          </p:grpSpPr>
          <p:sp>
            <p:nvSpPr>
              <p:cNvPr id="14139" name="Google Shape;14139;p64"/>
              <p:cNvSpPr/>
              <p:nvPr/>
            </p:nvSpPr>
            <p:spPr>
              <a:xfrm>
                <a:off x="4458550" y="1632600"/>
                <a:ext cx="175225" cy="167075"/>
              </a:xfrm>
              <a:custGeom>
                <a:rect b="b" l="l" r="r" t="t"/>
                <a:pathLst>
                  <a:path extrusionOk="0" h="6683" w="7009">
                    <a:moveTo>
                      <a:pt x="3505" y="1"/>
                    </a:moveTo>
                    <a:lnTo>
                      <a:pt x="1" y="2072"/>
                    </a:lnTo>
                    <a:cubicBezTo>
                      <a:pt x="1" y="2072"/>
                      <a:pt x="782" y="5017"/>
                      <a:pt x="247" y="6682"/>
                    </a:cubicBezTo>
                    <a:lnTo>
                      <a:pt x="7008" y="6682"/>
                    </a:lnTo>
                    <a:cubicBezTo>
                      <a:pt x="7008" y="6682"/>
                      <a:pt x="6732" y="4974"/>
                      <a:pt x="7008" y="2146"/>
                    </a:cubicBezTo>
                    <a:lnTo>
                      <a:pt x="350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0" name="Google Shape;14140;p64"/>
              <p:cNvGrpSpPr/>
              <p:nvPr/>
            </p:nvGrpSpPr>
            <p:grpSpPr>
              <a:xfrm>
                <a:off x="4358525" y="1619100"/>
                <a:ext cx="381425" cy="1272550"/>
                <a:chOff x="4358525" y="1619100"/>
                <a:chExt cx="381425" cy="1272550"/>
              </a:xfrm>
            </p:grpSpPr>
            <p:sp>
              <p:nvSpPr>
                <p:cNvPr id="14141" name="Google Shape;14141;p64"/>
                <p:cNvSpPr/>
                <p:nvPr/>
              </p:nvSpPr>
              <p:spPr>
                <a:xfrm>
                  <a:off x="4358525" y="1732025"/>
                  <a:ext cx="381425" cy="1159625"/>
                </a:xfrm>
                <a:custGeom>
                  <a:rect b="b" l="l" r="r" t="t"/>
                  <a:pathLst>
                    <a:path extrusionOk="0" h="46385" w="15257">
                      <a:moveTo>
                        <a:pt x="6073" y="1"/>
                      </a:moveTo>
                      <a:cubicBezTo>
                        <a:pt x="6073" y="1"/>
                        <a:pt x="6147" y="1482"/>
                        <a:pt x="6073" y="1722"/>
                      </a:cubicBezTo>
                      <a:cubicBezTo>
                        <a:pt x="6006" y="1968"/>
                        <a:pt x="5834" y="2312"/>
                        <a:pt x="5176" y="2521"/>
                      </a:cubicBezTo>
                      <a:cubicBezTo>
                        <a:pt x="4524" y="2724"/>
                        <a:pt x="3830" y="2656"/>
                        <a:pt x="3037" y="3142"/>
                      </a:cubicBezTo>
                      <a:cubicBezTo>
                        <a:pt x="2244" y="3621"/>
                        <a:pt x="2041" y="5558"/>
                        <a:pt x="2041" y="6799"/>
                      </a:cubicBezTo>
                      <a:cubicBezTo>
                        <a:pt x="2041" y="8041"/>
                        <a:pt x="1937" y="10801"/>
                        <a:pt x="1697" y="11870"/>
                      </a:cubicBezTo>
                      <a:cubicBezTo>
                        <a:pt x="1451" y="12940"/>
                        <a:pt x="800" y="15841"/>
                        <a:pt x="763" y="16702"/>
                      </a:cubicBezTo>
                      <a:cubicBezTo>
                        <a:pt x="726" y="17562"/>
                        <a:pt x="418" y="18773"/>
                        <a:pt x="351" y="19289"/>
                      </a:cubicBezTo>
                      <a:cubicBezTo>
                        <a:pt x="277" y="19812"/>
                        <a:pt x="0" y="21779"/>
                        <a:pt x="209" y="22191"/>
                      </a:cubicBezTo>
                      <a:cubicBezTo>
                        <a:pt x="673" y="23114"/>
                        <a:pt x="1007" y="23375"/>
                        <a:pt x="1170" y="23375"/>
                      </a:cubicBezTo>
                      <a:cubicBezTo>
                        <a:pt x="1253" y="23375"/>
                        <a:pt x="1291" y="23306"/>
                        <a:pt x="1279" y="23223"/>
                      </a:cubicBezTo>
                      <a:cubicBezTo>
                        <a:pt x="1248" y="22983"/>
                        <a:pt x="972" y="22504"/>
                        <a:pt x="898" y="22018"/>
                      </a:cubicBezTo>
                      <a:cubicBezTo>
                        <a:pt x="843" y="21628"/>
                        <a:pt x="924" y="21082"/>
                        <a:pt x="1012" y="21082"/>
                      </a:cubicBezTo>
                      <a:cubicBezTo>
                        <a:pt x="1034" y="21082"/>
                        <a:pt x="1056" y="21114"/>
                        <a:pt x="1076" y="21189"/>
                      </a:cubicBezTo>
                      <a:cubicBezTo>
                        <a:pt x="1163" y="21526"/>
                        <a:pt x="1284" y="22372"/>
                        <a:pt x="1455" y="22372"/>
                      </a:cubicBezTo>
                      <a:cubicBezTo>
                        <a:pt x="1477" y="22372"/>
                        <a:pt x="1501" y="22358"/>
                        <a:pt x="1525" y="22326"/>
                      </a:cubicBezTo>
                      <a:cubicBezTo>
                        <a:pt x="1728" y="22049"/>
                        <a:pt x="1795" y="20943"/>
                        <a:pt x="1795" y="20396"/>
                      </a:cubicBezTo>
                      <a:cubicBezTo>
                        <a:pt x="1795" y="19849"/>
                        <a:pt x="1525" y="19289"/>
                        <a:pt x="1556" y="18736"/>
                      </a:cubicBezTo>
                      <a:cubicBezTo>
                        <a:pt x="1592" y="18189"/>
                        <a:pt x="2871" y="14907"/>
                        <a:pt x="3111" y="13530"/>
                      </a:cubicBezTo>
                      <a:cubicBezTo>
                        <a:pt x="3350" y="12147"/>
                        <a:pt x="3695" y="8385"/>
                        <a:pt x="3695" y="8385"/>
                      </a:cubicBezTo>
                      <a:cubicBezTo>
                        <a:pt x="3836" y="9246"/>
                        <a:pt x="4389" y="10352"/>
                        <a:pt x="4420" y="11975"/>
                      </a:cubicBezTo>
                      <a:cubicBezTo>
                        <a:pt x="4457" y="13597"/>
                        <a:pt x="3037" y="16253"/>
                        <a:pt x="2766" y="18496"/>
                      </a:cubicBezTo>
                      <a:cubicBezTo>
                        <a:pt x="2490" y="20740"/>
                        <a:pt x="3283" y="27403"/>
                        <a:pt x="3590" y="29923"/>
                      </a:cubicBezTo>
                      <a:cubicBezTo>
                        <a:pt x="3904" y="32443"/>
                        <a:pt x="3246" y="35068"/>
                        <a:pt x="3492" y="36586"/>
                      </a:cubicBezTo>
                      <a:cubicBezTo>
                        <a:pt x="3732" y="38104"/>
                        <a:pt x="4524" y="41799"/>
                        <a:pt x="4524" y="42315"/>
                      </a:cubicBezTo>
                      <a:cubicBezTo>
                        <a:pt x="4524" y="42831"/>
                        <a:pt x="4488" y="43280"/>
                        <a:pt x="4629" y="43624"/>
                      </a:cubicBezTo>
                      <a:cubicBezTo>
                        <a:pt x="4764" y="43968"/>
                        <a:pt x="4322" y="44522"/>
                        <a:pt x="4180" y="45112"/>
                      </a:cubicBezTo>
                      <a:cubicBezTo>
                        <a:pt x="4039" y="45696"/>
                        <a:pt x="4420" y="46384"/>
                        <a:pt x="5041" y="46384"/>
                      </a:cubicBezTo>
                      <a:cubicBezTo>
                        <a:pt x="5662" y="46384"/>
                        <a:pt x="6252" y="45868"/>
                        <a:pt x="6147" y="45419"/>
                      </a:cubicBezTo>
                      <a:cubicBezTo>
                        <a:pt x="6043" y="44970"/>
                        <a:pt x="6043" y="43870"/>
                        <a:pt x="6110" y="43280"/>
                      </a:cubicBezTo>
                      <a:cubicBezTo>
                        <a:pt x="6178" y="42696"/>
                        <a:pt x="5834" y="42383"/>
                        <a:pt x="5834" y="41829"/>
                      </a:cubicBezTo>
                      <a:cubicBezTo>
                        <a:pt x="5834" y="41276"/>
                        <a:pt x="6043" y="37207"/>
                        <a:pt x="6067" y="33949"/>
                      </a:cubicBezTo>
                      <a:cubicBezTo>
                        <a:pt x="6073" y="32566"/>
                        <a:pt x="6436" y="31509"/>
                        <a:pt x="6805" y="28380"/>
                      </a:cubicBezTo>
                      <a:cubicBezTo>
                        <a:pt x="7174" y="25252"/>
                        <a:pt x="7629" y="20740"/>
                        <a:pt x="7629" y="20740"/>
                      </a:cubicBezTo>
                      <a:cubicBezTo>
                        <a:pt x="7629" y="20740"/>
                        <a:pt x="8090" y="25252"/>
                        <a:pt x="8458" y="28380"/>
                      </a:cubicBezTo>
                      <a:cubicBezTo>
                        <a:pt x="8827" y="31509"/>
                        <a:pt x="9184" y="32566"/>
                        <a:pt x="9196" y="33949"/>
                      </a:cubicBezTo>
                      <a:cubicBezTo>
                        <a:pt x="9221" y="37207"/>
                        <a:pt x="9430" y="41276"/>
                        <a:pt x="9430" y="41829"/>
                      </a:cubicBezTo>
                      <a:cubicBezTo>
                        <a:pt x="9430" y="42383"/>
                        <a:pt x="9079" y="42696"/>
                        <a:pt x="9153" y="43280"/>
                      </a:cubicBezTo>
                      <a:cubicBezTo>
                        <a:pt x="9221" y="43870"/>
                        <a:pt x="9221" y="44970"/>
                        <a:pt x="9116" y="45419"/>
                      </a:cubicBezTo>
                      <a:cubicBezTo>
                        <a:pt x="9012" y="45868"/>
                        <a:pt x="9602" y="46384"/>
                        <a:pt x="10222" y="46384"/>
                      </a:cubicBezTo>
                      <a:cubicBezTo>
                        <a:pt x="10843" y="46384"/>
                        <a:pt x="11218" y="45696"/>
                        <a:pt x="11083" y="45112"/>
                      </a:cubicBezTo>
                      <a:cubicBezTo>
                        <a:pt x="10948" y="44522"/>
                        <a:pt x="10499" y="43968"/>
                        <a:pt x="10634" y="43624"/>
                      </a:cubicBezTo>
                      <a:cubicBezTo>
                        <a:pt x="10770" y="43280"/>
                        <a:pt x="10739" y="42831"/>
                        <a:pt x="10739" y="42315"/>
                      </a:cubicBezTo>
                      <a:cubicBezTo>
                        <a:pt x="10739" y="41799"/>
                        <a:pt x="11532" y="38104"/>
                        <a:pt x="11771" y="36586"/>
                      </a:cubicBezTo>
                      <a:cubicBezTo>
                        <a:pt x="12017" y="35068"/>
                        <a:pt x="11360" y="32443"/>
                        <a:pt x="11673" y="29923"/>
                      </a:cubicBezTo>
                      <a:cubicBezTo>
                        <a:pt x="11980" y="27403"/>
                        <a:pt x="12773" y="20740"/>
                        <a:pt x="12497" y="18496"/>
                      </a:cubicBezTo>
                      <a:cubicBezTo>
                        <a:pt x="12220" y="16253"/>
                        <a:pt x="10806" y="13597"/>
                        <a:pt x="10843" y="11975"/>
                      </a:cubicBezTo>
                      <a:cubicBezTo>
                        <a:pt x="10874" y="10352"/>
                        <a:pt x="11427" y="9246"/>
                        <a:pt x="11569" y="8385"/>
                      </a:cubicBezTo>
                      <a:cubicBezTo>
                        <a:pt x="11569" y="8385"/>
                        <a:pt x="11913" y="12147"/>
                        <a:pt x="12153" y="13530"/>
                      </a:cubicBezTo>
                      <a:cubicBezTo>
                        <a:pt x="12398" y="14907"/>
                        <a:pt x="13671" y="18189"/>
                        <a:pt x="13708" y="18736"/>
                      </a:cubicBezTo>
                      <a:cubicBezTo>
                        <a:pt x="13745" y="19289"/>
                        <a:pt x="13462" y="19842"/>
                        <a:pt x="13462" y="20396"/>
                      </a:cubicBezTo>
                      <a:cubicBezTo>
                        <a:pt x="13462" y="20949"/>
                        <a:pt x="13529" y="22055"/>
                        <a:pt x="13738" y="22326"/>
                      </a:cubicBezTo>
                      <a:cubicBezTo>
                        <a:pt x="13762" y="22358"/>
                        <a:pt x="13785" y="22372"/>
                        <a:pt x="13806" y="22372"/>
                      </a:cubicBezTo>
                      <a:cubicBezTo>
                        <a:pt x="13973" y="22372"/>
                        <a:pt x="14094" y="21526"/>
                        <a:pt x="14181" y="21189"/>
                      </a:cubicBezTo>
                      <a:cubicBezTo>
                        <a:pt x="14201" y="21114"/>
                        <a:pt x="14223" y="21082"/>
                        <a:pt x="14245" y="21082"/>
                      </a:cubicBezTo>
                      <a:cubicBezTo>
                        <a:pt x="14333" y="21082"/>
                        <a:pt x="14412" y="21628"/>
                        <a:pt x="14353" y="22018"/>
                      </a:cubicBezTo>
                      <a:cubicBezTo>
                        <a:pt x="14285" y="22498"/>
                        <a:pt x="14009" y="22983"/>
                        <a:pt x="13978" y="23223"/>
                      </a:cubicBezTo>
                      <a:cubicBezTo>
                        <a:pt x="13966" y="23306"/>
                        <a:pt x="14004" y="23375"/>
                        <a:pt x="14087" y="23375"/>
                      </a:cubicBezTo>
                      <a:cubicBezTo>
                        <a:pt x="14250" y="23375"/>
                        <a:pt x="14584" y="23114"/>
                        <a:pt x="15048" y="22191"/>
                      </a:cubicBezTo>
                      <a:cubicBezTo>
                        <a:pt x="15257" y="21779"/>
                        <a:pt x="14980" y="19812"/>
                        <a:pt x="14912" y="19289"/>
                      </a:cubicBezTo>
                      <a:cubicBezTo>
                        <a:pt x="14839" y="18773"/>
                        <a:pt x="14531" y="17568"/>
                        <a:pt x="14494" y="16702"/>
                      </a:cubicBezTo>
                      <a:cubicBezTo>
                        <a:pt x="14464" y="15841"/>
                        <a:pt x="13806" y="12940"/>
                        <a:pt x="13566" y="11870"/>
                      </a:cubicBezTo>
                      <a:cubicBezTo>
                        <a:pt x="13320" y="10801"/>
                        <a:pt x="13222" y="8041"/>
                        <a:pt x="13222" y="6799"/>
                      </a:cubicBezTo>
                      <a:cubicBezTo>
                        <a:pt x="13222" y="5558"/>
                        <a:pt x="13013" y="3621"/>
                        <a:pt x="12220" y="3142"/>
                      </a:cubicBezTo>
                      <a:cubicBezTo>
                        <a:pt x="11427" y="2656"/>
                        <a:pt x="10739" y="2724"/>
                        <a:pt x="10081" y="2521"/>
                      </a:cubicBezTo>
                      <a:cubicBezTo>
                        <a:pt x="9423" y="2312"/>
                        <a:pt x="9251" y="1968"/>
                        <a:pt x="9184" y="1722"/>
                      </a:cubicBezTo>
                      <a:cubicBezTo>
                        <a:pt x="9116" y="1482"/>
                        <a:pt x="9184" y="1"/>
                        <a:pt x="9184" y="1"/>
                      </a:cubicBezTo>
                      <a:lnTo>
                        <a:pt x="9184" y="1"/>
                      </a:lnTo>
                      <a:lnTo>
                        <a:pt x="7629" y="32"/>
                      </a:lnTo>
                      <a:lnTo>
                        <a:pt x="6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4"/>
                <p:cNvSpPr/>
                <p:nvPr/>
              </p:nvSpPr>
              <p:spPr>
                <a:xfrm>
                  <a:off x="4510350" y="1731875"/>
                  <a:ext cx="77775" cy="60725"/>
                </a:xfrm>
                <a:custGeom>
                  <a:rect b="b" l="l" r="r" t="t"/>
                  <a:pathLst>
                    <a:path extrusionOk="0" h="2429" w="3111">
                      <a:moveTo>
                        <a:pt x="0" y="1"/>
                      </a:moveTo>
                      <a:lnTo>
                        <a:pt x="0" y="1"/>
                      </a:lnTo>
                      <a:cubicBezTo>
                        <a:pt x="0" y="1"/>
                        <a:pt x="37" y="751"/>
                        <a:pt x="31" y="1267"/>
                      </a:cubicBezTo>
                      <a:cubicBezTo>
                        <a:pt x="504" y="1919"/>
                        <a:pt x="1088" y="2429"/>
                        <a:pt x="1556" y="2429"/>
                      </a:cubicBezTo>
                      <a:cubicBezTo>
                        <a:pt x="2023" y="2429"/>
                        <a:pt x="2607" y="1919"/>
                        <a:pt x="3080" y="1267"/>
                      </a:cubicBezTo>
                      <a:cubicBezTo>
                        <a:pt x="3074" y="751"/>
                        <a:pt x="3111" y="1"/>
                        <a:pt x="3111" y="1"/>
                      </a:cubicBezTo>
                      <a:lnTo>
                        <a:pt x="3111" y="1"/>
                      </a:lnTo>
                      <a:lnTo>
                        <a:pt x="1556" y="38"/>
                      </a:lnTo>
                      <a:lnTo>
                        <a:pt x="0"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4"/>
                <p:cNvSpPr/>
                <p:nvPr/>
              </p:nvSpPr>
              <p:spPr>
                <a:xfrm>
                  <a:off x="4485925" y="1619100"/>
                  <a:ext cx="126650" cy="162275"/>
                </a:xfrm>
                <a:custGeom>
                  <a:rect b="b" l="l" r="r" t="t"/>
                  <a:pathLst>
                    <a:path extrusionOk="0" h="6491" w="5066">
                      <a:moveTo>
                        <a:pt x="2533" y="0"/>
                      </a:moveTo>
                      <a:cubicBezTo>
                        <a:pt x="49" y="0"/>
                        <a:pt x="0" y="1057"/>
                        <a:pt x="185" y="3153"/>
                      </a:cubicBezTo>
                      <a:cubicBezTo>
                        <a:pt x="369" y="5249"/>
                        <a:pt x="1660" y="6491"/>
                        <a:pt x="2533" y="6491"/>
                      </a:cubicBezTo>
                      <a:cubicBezTo>
                        <a:pt x="3405" y="6491"/>
                        <a:pt x="4696" y="5249"/>
                        <a:pt x="4881" y="3153"/>
                      </a:cubicBezTo>
                      <a:cubicBezTo>
                        <a:pt x="5065" y="1057"/>
                        <a:pt x="5016" y="0"/>
                        <a:pt x="25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4" name="Google Shape;14144;p64"/>
              <p:cNvSpPr/>
              <p:nvPr/>
            </p:nvSpPr>
            <p:spPr>
              <a:xfrm>
                <a:off x="4445650" y="1562650"/>
                <a:ext cx="190125" cy="218425"/>
              </a:xfrm>
              <a:custGeom>
                <a:rect b="b" l="l" r="r" t="t"/>
                <a:pathLst>
                  <a:path extrusionOk="0" h="8737" w="7605">
                    <a:moveTo>
                      <a:pt x="3680" y="1"/>
                    </a:moveTo>
                    <a:cubicBezTo>
                      <a:pt x="3316" y="1"/>
                      <a:pt x="2904" y="60"/>
                      <a:pt x="2453" y="217"/>
                    </a:cubicBezTo>
                    <a:cubicBezTo>
                      <a:pt x="658" y="844"/>
                      <a:pt x="1" y="3395"/>
                      <a:pt x="726" y="5774"/>
                    </a:cubicBezTo>
                    <a:cubicBezTo>
                      <a:pt x="1451" y="8159"/>
                      <a:pt x="2828" y="8737"/>
                      <a:pt x="2828" y="8737"/>
                    </a:cubicBezTo>
                    <a:cubicBezTo>
                      <a:pt x="1832" y="7464"/>
                      <a:pt x="1796" y="5412"/>
                      <a:pt x="1796" y="5411"/>
                    </a:cubicBezTo>
                    <a:lnTo>
                      <a:pt x="1796" y="5411"/>
                    </a:lnTo>
                    <a:cubicBezTo>
                      <a:pt x="1998" y="6333"/>
                      <a:pt x="2588" y="6770"/>
                      <a:pt x="2588" y="6770"/>
                    </a:cubicBezTo>
                    <a:cubicBezTo>
                      <a:pt x="2140" y="6290"/>
                      <a:pt x="2072" y="4840"/>
                      <a:pt x="2588" y="4594"/>
                    </a:cubicBezTo>
                    <a:cubicBezTo>
                      <a:pt x="3105" y="4354"/>
                      <a:pt x="4137" y="3696"/>
                      <a:pt x="4137" y="3696"/>
                    </a:cubicBezTo>
                    <a:lnTo>
                      <a:pt x="4137" y="3696"/>
                    </a:lnTo>
                    <a:cubicBezTo>
                      <a:pt x="3867" y="4219"/>
                      <a:pt x="3215" y="4526"/>
                      <a:pt x="3215" y="4526"/>
                    </a:cubicBezTo>
                    <a:cubicBezTo>
                      <a:pt x="4734" y="4286"/>
                      <a:pt x="5182" y="3389"/>
                      <a:pt x="5182" y="3389"/>
                    </a:cubicBezTo>
                    <a:cubicBezTo>
                      <a:pt x="5182" y="3389"/>
                      <a:pt x="6252" y="4286"/>
                      <a:pt x="5871" y="6358"/>
                    </a:cubicBezTo>
                    <a:cubicBezTo>
                      <a:pt x="6141" y="5983"/>
                      <a:pt x="6307" y="5540"/>
                      <a:pt x="6350" y="5079"/>
                    </a:cubicBezTo>
                    <a:cubicBezTo>
                      <a:pt x="6350" y="5036"/>
                      <a:pt x="6356" y="4987"/>
                      <a:pt x="6356" y="4944"/>
                    </a:cubicBezTo>
                    <a:cubicBezTo>
                      <a:pt x="6356" y="4861"/>
                      <a:pt x="6360" y="4822"/>
                      <a:pt x="6364" y="4822"/>
                    </a:cubicBezTo>
                    <a:lnTo>
                      <a:pt x="6364" y="4822"/>
                    </a:lnTo>
                    <a:cubicBezTo>
                      <a:pt x="6404" y="4822"/>
                      <a:pt x="6538" y="7625"/>
                      <a:pt x="5459" y="8737"/>
                    </a:cubicBezTo>
                    <a:cubicBezTo>
                      <a:pt x="5459" y="8737"/>
                      <a:pt x="7457" y="7563"/>
                      <a:pt x="7530" y="4944"/>
                    </a:cubicBezTo>
                    <a:cubicBezTo>
                      <a:pt x="7604" y="2320"/>
                      <a:pt x="7045" y="592"/>
                      <a:pt x="5422" y="525"/>
                    </a:cubicBezTo>
                    <a:cubicBezTo>
                      <a:pt x="5422" y="525"/>
                      <a:pt x="4764" y="1"/>
                      <a:pt x="368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5" name="Google Shape;14145;p64"/>
            <p:cNvSpPr/>
            <p:nvPr/>
          </p:nvSpPr>
          <p:spPr>
            <a:xfrm>
              <a:off x="4646675" y="1802575"/>
              <a:ext cx="1075" cy="16775"/>
            </a:xfrm>
            <a:custGeom>
              <a:rect b="b" l="l" r="r" t="t"/>
              <a:pathLst>
                <a:path extrusionOk="0" h="671" w="43">
                  <a:moveTo>
                    <a:pt x="18" y="0"/>
                  </a:moveTo>
                  <a:cubicBezTo>
                    <a:pt x="7" y="176"/>
                    <a:pt x="1" y="383"/>
                    <a:pt x="5" y="612"/>
                  </a:cubicBezTo>
                  <a:lnTo>
                    <a:pt x="5" y="612"/>
                  </a:lnTo>
                  <a:cubicBezTo>
                    <a:pt x="2" y="415"/>
                    <a:pt x="15" y="214"/>
                    <a:pt x="43" y="19"/>
                  </a:cubicBezTo>
                  <a:cubicBezTo>
                    <a:pt x="36" y="13"/>
                    <a:pt x="24" y="6"/>
                    <a:pt x="18" y="0"/>
                  </a:cubicBezTo>
                  <a:close/>
                  <a:moveTo>
                    <a:pt x="5" y="612"/>
                  </a:moveTo>
                  <a:cubicBezTo>
                    <a:pt x="5" y="632"/>
                    <a:pt x="5" y="651"/>
                    <a:pt x="6" y="670"/>
                  </a:cubicBezTo>
                  <a:cubicBezTo>
                    <a:pt x="5" y="651"/>
                    <a:pt x="5" y="631"/>
                    <a:pt x="5" y="612"/>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4"/>
            <p:cNvSpPr/>
            <p:nvPr/>
          </p:nvSpPr>
          <p:spPr>
            <a:xfrm>
              <a:off x="4450725" y="1802575"/>
              <a:ext cx="950" cy="16775"/>
            </a:xfrm>
            <a:custGeom>
              <a:rect b="b" l="l" r="r" t="t"/>
              <a:pathLst>
                <a:path extrusionOk="0" h="671" w="38">
                  <a:moveTo>
                    <a:pt x="25" y="0"/>
                  </a:moveTo>
                  <a:cubicBezTo>
                    <a:pt x="13" y="6"/>
                    <a:pt x="7" y="13"/>
                    <a:pt x="0" y="19"/>
                  </a:cubicBezTo>
                  <a:cubicBezTo>
                    <a:pt x="25" y="234"/>
                    <a:pt x="37" y="455"/>
                    <a:pt x="37" y="670"/>
                  </a:cubicBezTo>
                  <a:cubicBezTo>
                    <a:pt x="37" y="418"/>
                    <a:pt x="37" y="191"/>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7" name="Google Shape;14147;p64"/>
            <p:cNvGrpSpPr/>
            <p:nvPr/>
          </p:nvGrpSpPr>
          <p:grpSpPr>
            <a:xfrm>
              <a:off x="4434425" y="1799150"/>
              <a:ext cx="229625" cy="176600"/>
              <a:chOff x="4434425" y="1799150"/>
              <a:chExt cx="229625" cy="176600"/>
            </a:xfrm>
          </p:grpSpPr>
          <p:sp>
            <p:nvSpPr>
              <p:cNvPr id="14148" name="Google Shape;14148;p64"/>
              <p:cNvSpPr/>
              <p:nvPr/>
            </p:nvSpPr>
            <p:spPr>
              <a:xfrm>
                <a:off x="4437500" y="1805750"/>
                <a:ext cx="223475" cy="170000"/>
              </a:xfrm>
              <a:custGeom>
                <a:rect b="b" l="l" r="r" t="t"/>
                <a:pathLst>
                  <a:path extrusionOk="0" h="6800" w="8939">
                    <a:moveTo>
                      <a:pt x="955" y="1"/>
                    </a:moveTo>
                    <a:cubicBezTo>
                      <a:pt x="728" y="1"/>
                      <a:pt x="529" y="156"/>
                      <a:pt x="529" y="156"/>
                    </a:cubicBezTo>
                    <a:cubicBezTo>
                      <a:pt x="634" y="875"/>
                      <a:pt x="511" y="3100"/>
                      <a:pt x="302" y="3696"/>
                    </a:cubicBezTo>
                    <a:cubicBezTo>
                      <a:pt x="1" y="4563"/>
                      <a:pt x="198" y="5596"/>
                      <a:pt x="456" y="6210"/>
                    </a:cubicBezTo>
                    <a:cubicBezTo>
                      <a:pt x="499" y="5743"/>
                      <a:pt x="536" y="5436"/>
                      <a:pt x="536" y="5436"/>
                    </a:cubicBezTo>
                    <a:cubicBezTo>
                      <a:pt x="597" y="5817"/>
                      <a:pt x="738" y="6247"/>
                      <a:pt x="880" y="6751"/>
                    </a:cubicBezTo>
                    <a:cubicBezTo>
                      <a:pt x="989" y="6784"/>
                      <a:pt x="1151" y="6800"/>
                      <a:pt x="1341" y="6800"/>
                    </a:cubicBezTo>
                    <a:cubicBezTo>
                      <a:pt x="1967" y="6800"/>
                      <a:pt x="2898" y="6634"/>
                      <a:pt x="3228" y="6389"/>
                    </a:cubicBezTo>
                    <a:cubicBezTo>
                      <a:pt x="3689" y="6045"/>
                      <a:pt x="4470" y="5719"/>
                      <a:pt x="4470" y="5719"/>
                    </a:cubicBezTo>
                    <a:cubicBezTo>
                      <a:pt x="4470" y="5719"/>
                      <a:pt x="5250" y="6045"/>
                      <a:pt x="5711" y="6389"/>
                    </a:cubicBezTo>
                    <a:cubicBezTo>
                      <a:pt x="6041" y="6634"/>
                      <a:pt x="6968" y="6800"/>
                      <a:pt x="7596" y="6800"/>
                    </a:cubicBezTo>
                    <a:cubicBezTo>
                      <a:pt x="7786" y="6800"/>
                      <a:pt x="7949" y="6784"/>
                      <a:pt x="8059" y="6751"/>
                    </a:cubicBezTo>
                    <a:cubicBezTo>
                      <a:pt x="8201" y="6247"/>
                      <a:pt x="8342" y="5817"/>
                      <a:pt x="8403" y="5436"/>
                    </a:cubicBezTo>
                    <a:cubicBezTo>
                      <a:pt x="8403" y="5436"/>
                      <a:pt x="8428" y="5743"/>
                      <a:pt x="8477" y="6210"/>
                    </a:cubicBezTo>
                    <a:cubicBezTo>
                      <a:pt x="8742" y="5596"/>
                      <a:pt x="8938" y="4563"/>
                      <a:pt x="8631" y="3696"/>
                    </a:cubicBezTo>
                    <a:cubicBezTo>
                      <a:pt x="8428" y="3100"/>
                      <a:pt x="8299" y="875"/>
                      <a:pt x="8410" y="156"/>
                    </a:cubicBezTo>
                    <a:cubicBezTo>
                      <a:pt x="8410" y="156"/>
                      <a:pt x="8211" y="1"/>
                      <a:pt x="7985" y="1"/>
                    </a:cubicBezTo>
                    <a:cubicBezTo>
                      <a:pt x="7940" y="1"/>
                      <a:pt x="7895" y="7"/>
                      <a:pt x="7850" y="21"/>
                    </a:cubicBezTo>
                    <a:cubicBezTo>
                      <a:pt x="7850" y="21"/>
                      <a:pt x="7654" y="2104"/>
                      <a:pt x="7481" y="2707"/>
                    </a:cubicBezTo>
                    <a:cubicBezTo>
                      <a:pt x="7438" y="2873"/>
                      <a:pt x="6725" y="2688"/>
                      <a:pt x="5988" y="3309"/>
                    </a:cubicBezTo>
                    <a:cubicBezTo>
                      <a:pt x="5250" y="3930"/>
                      <a:pt x="4881" y="4594"/>
                      <a:pt x="4470" y="4594"/>
                    </a:cubicBezTo>
                    <a:cubicBezTo>
                      <a:pt x="4052" y="4594"/>
                      <a:pt x="3683" y="3930"/>
                      <a:pt x="2951" y="3309"/>
                    </a:cubicBezTo>
                    <a:cubicBezTo>
                      <a:pt x="2214" y="2688"/>
                      <a:pt x="1501" y="2873"/>
                      <a:pt x="1452" y="2707"/>
                    </a:cubicBezTo>
                    <a:cubicBezTo>
                      <a:pt x="1279" y="2104"/>
                      <a:pt x="1089" y="21"/>
                      <a:pt x="1089" y="21"/>
                    </a:cubicBezTo>
                    <a:cubicBezTo>
                      <a:pt x="1044" y="7"/>
                      <a:pt x="999" y="1"/>
                      <a:pt x="9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4"/>
              <p:cNvSpPr/>
              <p:nvPr/>
            </p:nvSpPr>
            <p:spPr>
              <a:xfrm>
                <a:off x="4434425" y="1799150"/>
                <a:ext cx="229625" cy="170050"/>
              </a:xfrm>
              <a:custGeom>
                <a:rect b="b" l="l" r="r" t="t"/>
                <a:pathLst>
                  <a:path extrusionOk="0" h="6802" w="9185">
                    <a:moveTo>
                      <a:pt x="1078" y="1"/>
                    </a:moveTo>
                    <a:cubicBezTo>
                      <a:pt x="851" y="1"/>
                      <a:pt x="652" y="156"/>
                      <a:pt x="652" y="156"/>
                    </a:cubicBezTo>
                    <a:cubicBezTo>
                      <a:pt x="757" y="875"/>
                      <a:pt x="634" y="3100"/>
                      <a:pt x="425" y="3696"/>
                    </a:cubicBezTo>
                    <a:cubicBezTo>
                      <a:pt x="1" y="4932"/>
                      <a:pt x="579" y="6511"/>
                      <a:pt x="917" y="6714"/>
                    </a:cubicBezTo>
                    <a:cubicBezTo>
                      <a:pt x="1014" y="6774"/>
                      <a:pt x="1217" y="6801"/>
                      <a:pt x="1470" y="6801"/>
                    </a:cubicBezTo>
                    <a:cubicBezTo>
                      <a:pt x="2096" y="6801"/>
                      <a:pt x="3022" y="6634"/>
                      <a:pt x="3351" y="6388"/>
                    </a:cubicBezTo>
                    <a:cubicBezTo>
                      <a:pt x="3812" y="6044"/>
                      <a:pt x="4593" y="5725"/>
                      <a:pt x="4593" y="5725"/>
                    </a:cubicBezTo>
                    <a:cubicBezTo>
                      <a:pt x="4593" y="5725"/>
                      <a:pt x="5373" y="6044"/>
                      <a:pt x="5834" y="6388"/>
                    </a:cubicBezTo>
                    <a:cubicBezTo>
                      <a:pt x="6163" y="6634"/>
                      <a:pt x="7089" y="6801"/>
                      <a:pt x="7716" y="6801"/>
                    </a:cubicBezTo>
                    <a:cubicBezTo>
                      <a:pt x="7968" y="6801"/>
                      <a:pt x="8171" y="6774"/>
                      <a:pt x="8268" y="6714"/>
                    </a:cubicBezTo>
                    <a:cubicBezTo>
                      <a:pt x="8606" y="6511"/>
                      <a:pt x="9184" y="4932"/>
                      <a:pt x="8754" y="3696"/>
                    </a:cubicBezTo>
                    <a:cubicBezTo>
                      <a:pt x="8551" y="3100"/>
                      <a:pt x="8422" y="875"/>
                      <a:pt x="8533" y="156"/>
                    </a:cubicBezTo>
                    <a:cubicBezTo>
                      <a:pt x="8533" y="156"/>
                      <a:pt x="8334" y="1"/>
                      <a:pt x="8108" y="1"/>
                    </a:cubicBezTo>
                    <a:cubicBezTo>
                      <a:pt x="8063" y="1"/>
                      <a:pt x="8018" y="6"/>
                      <a:pt x="7973" y="20"/>
                    </a:cubicBezTo>
                    <a:cubicBezTo>
                      <a:pt x="7973" y="20"/>
                      <a:pt x="7777" y="2104"/>
                      <a:pt x="7604" y="2713"/>
                    </a:cubicBezTo>
                    <a:cubicBezTo>
                      <a:pt x="7561" y="2873"/>
                      <a:pt x="6848" y="2688"/>
                      <a:pt x="6111" y="3309"/>
                    </a:cubicBezTo>
                    <a:cubicBezTo>
                      <a:pt x="5373" y="3930"/>
                      <a:pt x="5004" y="4600"/>
                      <a:pt x="4593" y="4600"/>
                    </a:cubicBezTo>
                    <a:cubicBezTo>
                      <a:pt x="4175" y="4600"/>
                      <a:pt x="3806" y="3930"/>
                      <a:pt x="3074" y="3309"/>
                    </a:cubicBezTo>
                    <a:cubicBezTo>
                      <a:pt x="2337" y="2688"/>
                      <a:pt x="1624" y="2873"/>
                      <a:pt x="1575" y="2713"/>
                    </a:cubicBezTo>
                    <a:cubicBezTo>
                      <a:pt x="1402" y="2110"/>
                      <a:pt x="1212" y="20"/>
                      <a:pt x="1212" y="20"/>
                    </a:cubicBezTo>
                    <a:cubicBezTo>
                      <a:pt x="1167" y="6"/>
                      <a:pt x="1122" y="1"/>
                      <a:pt x="10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4"/>
              <p:cNvSpPr/>
              <p:nvPr/>
            </p:nvSpPr>
            <p:spPr>
              <a:xfrm>
                <a:off x="4440425" y="1912450"/>
                <a:ext cx="217625" cy="56675"/>
              </a:xfrm>
              <a:custGeom>
                <a:rect b="b" l="l" r="r" t="t"/>
                <a:pathLst>
                  <a:path extrusionOk="0" h="2267" w="8705">
                    <a:moveTo>
                      <a:pt x="38" y="0"/>
                    </a:moveTo>
                    <a:cubicBezTo>
                      <a:pt x="1" y="1020"/>
                      <a:pt x="412" y="2022"/>
                      <a:pt x="677" y="2182"/>
                    </a:cubicBezTo>
                    <a:cubicBezTo>
                      <a:pt x="773" y="2240"/>
                      <a:pt x="976" y="2267"/>
                      <a:pt x="1227" y="2267"/>
                    </a:cubicBezTo>
                    <a:cubicBezTo>
                      <a:pt x="1854" y="2267"/>
                      <a:pt x="2782" y="2102"/>
                      <a:pt x="3111" y="1856"/>
                    </a:cubicBezTo>
                    <a:cubicBezTo>
                      <a:pt x="3566" y="1512"/>
                      <a:pt x="4353" y="1186"/>
                      <a:pt x="4353" y="1186"/>
                    </a:cubicBezTo>
                    <a:cubicBezTo>
                      <a:pt x="4353" y="1186"/>
                      <a:pt x="5133" y="1506"/>
                      <a:pt x="5594" y="1856"/>
                    </a:cubicBezTo>
                    <a:cubicBezTo>
                      <a:pt x="5923" y="2102"/>
                      <a:pt x="6851" y="2267"/>
                      <a:pt x="7478" y="2267"/>
                    </a:cubicBezTo>
                    <a:cubicBezTo>
                      <a:pt x="7729" y="2267"/>
                      <a:pt x="7932" y="2240"/>
                      <a:pt x="8028" y="2182"/>
                    </a:cubicBezTo>
                    <a:cubicBezTo>
                      <a:pt x="8293" y="2022"/>
                      <a:pt x="8704" y="1020"/>
                      <a:pt x="8668" y="0"/>
                    </a:cubicBezTo>
                    <a:lnTo>
                      <a:pt x="8668" y="0"/>
                    </a:lnTo>
                    <a:cubicBezTo>
                      <a:pt x="8631" y="928"/>
                      <a:pt x="8268" y="1777"/>
                      <a:pt x="8028" y="1924"/>
                    </a:cubicBezTo>
                    <a:cubicBezTo>
                      <a:pt x="7932" y="1982"/>
                      <a:pt x="7730" y="2008"/>
                      <a:pt x="7480" y="2008"/>
                    </a:cubicBezTo>
                    <a:cubicBezTo>
                      <a:pt x="6853" y="2008"/>
                      <a:pt x="5924" y="1843"/>
                      <a:pt x="5594" y="1592"/>
                    </a:cubicBezTo>
                    <a:cubicBezTo>
                      <a:pt x="5133" y="1248"/>
                      <a:pt x="4353" y="928"/>
                      <a:pt x="4353" y="928"/>
                    </a:cubicBezTo>
                    <a:cubicBezTo>
                      <a:pt x="4353" y="928"/>
                      <a:pt x="3566" y="1248"/>
                      <a:pt x="3111" y="1592"/>
                    </a:cubicBezTo>
                    <a:cubicBezTo>
                      <a:pt x="2781" y="1843"/>
                      <a:pt x="1852" y="2008"/>
                      <a:pt x="1225" y="2008"/>
                    </a:cubicBezTo>
                    <a:cubicBezTo>
                      <a:pt x="975" y="2008"/>
                      <a:pt x="773" y="1982"/>
                      <a:pt x="677" y="1924"/>
                    </a:cubicBezTo>
                    <a:cubicBezTo>
                      <a:pt x="437" y="1777"/>
                      <a:pt x="68" y="928"/>
                      <a:pt x="3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1" name="Google Shape;14151;p64"/>
            <p:cNvGrpSpPr/>
            <p:nvPr/>
          </p:nvGrpSpPr>
          <p:grpSpPr>
            <a:xfrm>
              <a:off x="4427975" y="2144625"/>
              <a:ext cx="241150" cy="131875"/>
              <a:chOff x="4427975" y="2144625"/>
              <a:chExt cx="241150" cy="131875"/>
            </a:xfrm>
          </p:grpSpPr>
          <p:sp>
            <p:nvSpPr>
              <p:cNvPr id="14152" name="Google Shape;14152;p64"/>
              <p:cNvSpPr/>
              <p:nvPr/>
            </p:nvSpPr>
            <p:spPr>
              <a:xfrm>
                <a:off x="4427975" y="2154475"/>
                <a:ext cx="241150" cy="122025"/>
              </a:xfrm>
              <a:custGeom>
                <a:rect b="b" l="l" r="r" t="t"/>
                <a:pathLst>
                  <a:path extrusionOk="0" h="4881" w="9646">
                    <a:moveTo>
                      <a:pt x="406" y="0"/>
                    </a:moveTo>
                    <a:cubicBezTo>
                      <a:pt x="351" y="68"/>
                      <a:pt x="302" y="142"/>
                      <a:pt x="259" y="221"/>
                    </a:cubicBezTo>
                    <a:cubicBezTo>
                      <a:pt x="154" y="603"/>
                      <a:pt x="75" y="996"/>
                      <a:pt x="13" y="1389"/>
                    </a:cubicBezTo>
                    <a:cubicBezTo>
                      <a:pt x="1" y="1568"/>
                      <a:pt x="1" y="1684"/>
                      <a:pt x="1" y="1684"/>
                    </a:cubicBezTo>
                    <a:cubicBezTo>
                      <a:pt x="443" y="1801"/>
                      <a:pt x="1347" y="2440"/>
                      <a:pt x="2447" y="3135"/>
                    </a:cubicBezTo>
                    <a:cubicBezTo>
                      <a:pt x="3554" y="3823"/>
                      <a:pt x="3990" y="4881"/>
                      <a:pt x="4334" y="4881"/>
                    </a:cubicBezTo>
                    <a:lnTo>
                      <a:pt x="4740" y="4881"/>
                    </a:lnTo>
                    <a:cubicBezTo>
                      <a:pt x="4808" y="4241"/>
                      <a:pt x="4851" y="3842"/>
                      <a:pt x="4851" y="3842"/>
                    </a:cubicBezTo>
                    <a:cubicBezTo>
                      <a:pt x="4851" y="3842"/>
                      <a:pt x="4887" y="4241"/>
                      <a:pt x="4955" y="4881"/>
                    </a:cubicBezTo>
                    <a:lnTo>
                      <a:pt x="5305" y="4881"/>
                    </a:lnTo>
                    <a:cubicBezTo>
                      <a:pt x="5650" y="4881"/>
                      <a:pt x="6086" y="3823"/>
                      <a:pt x="7192" y="3135"/>
                    </a:cubicBezTo>
                    <a:cubicBezTo>
                      <a:pt x="8293" y="2440"/>
                      <a:pt x="9196" y="1801"/>
                      <a:pt x="9639" y="1684"/>
                    </a:cubicBezTo>
                    <a:cubicBezTo>
                      <a:pt x="9645" y="1684"/>
                      <a:pt x="9639" y="430"/>
                      <a:pt x="9233" y="0"/>
                    </a:cubicBezTo>
                    <a:cubicBezTo>
                      <a:pt x="9233" y="0"/>
                      <a:pt x="7537" y="830"/>
                      <a:pt x="4820" y="830"/>
                    </a:cubicBezTo>
                    <a:cubicBezTo>
                      <a:pt x="2103" y="830"/>
                      <a:pt x="406" y="0"/>
                      <a:pt x="40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64"/>
              <p:cNvSpPr/>
              <p:nvPr/>
            </p:nvSpPr>
            <p:spPr>
              <a:xfrm>
                <a:off x="4427975" y="2144625"/>
                <a:ext cx="241150" cy="122050"/>
              </a:xfrm>
              <a:custGeom>
                <a:rect b="b" l="l" r="r" t="t"/>
                <a:pathLst>
                  <a:path extrusionOk="0" h="4882" w="9646">
                    <a:moveTo>
                      <a:pt x="413" y="1"/>
                    </a:moveTo>
                    <a:cubicBezTo>
                      <a:pt x="7" y="431"/>
                      <a:pt x="1" y="1685"/>
                      <a:pt x="1" y="1685"/>
                    </a:cubicBezTo>
                    <a:cubicBezTo>
                      <a:pt x="443" y="1802"/>
                      <a:pt x="1347" y="2447"/>
                      <a:pt x="2447" y="3136"/>
                    </a:cubicBezTo>
                    <a:cubicBezTo>
                      <a:pt x="3554" y="3824"/>
                      <a:pt x="3990" y="4881"/>
                      <a:pt x="4334" y="4881"/>
                    </a:cubicBezTo>
                    <a:lnTo>
                      <a:pt x="5305" y="4881"/>
                    </a:lnTo>
                    <a:cubicBezTo>
                      <a:pt x="5650" y="4881"/>
                      <a:pt x="6086" y="3824"/>
                      <a:pt x="7192" y="3136"/>
                    </a:cubicBezTo>
                    <a:cubicBezTo>
                      <a:pt x="8293" y="2447"/>
                      <a:pt x="9196" y="1802"/>
                      <a:pt x="9639" y="1685"/>
                    </a:cubicBezTo>
                    <a:cubicBezTo>
                      <a:pt x="9645" y="1685"/>
                      <a:pt x="9639" y="431"/>
                      <a:pt x="9233" y="1"/>
                    </a:cubicBezTo>
                    <a:cubicBezTo>
                      <a:pt x="9233" y="1"/>
                      <a:pt x="7537" y="837"/>
                      <a:pt x="4820" y="837"/>
                    </a:cubicBezTo>
                    <a:cubicBezTo>
                      <a:pt x="2103" y="837"/>
                      <a:pt x="413" y="1"/>
                      <a:pt x="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64"/>
              <p:cNvSpPr/>
              <p:nvPr/>
            </p:nvSpPr>
            <p:spPr>
              <a:xfrm>
                <a:off x="4427975" y="2178600"/>
                <a:ext cx="240975" cy="88075"/>
              </a:xfrm>
              <a:custGeom>
                <a:rect b="b" l="l" r="r" t="t"/>
                <a:pathLst>
                  <a:path extrusionOk="0" h="3523" w="9639">
                    <a:moveTo>
                      <a:pt x="13" y="0"/>
                    </a:moveTo>
                    <a:cubicBezTo>
                      <a:pt x="1" y="197"/>
                      <a:pt x="1" y="326"/>
                      <a:pt x="1" y="326"/>
                    </a:cubicBezTo>
                    <a:cubicBezTo>
                      <a:pt x="443" y="443"/>
                      <a:pt x="1347" y="1082"/>
                      <a:pt x="2447" y="1771"/>
                    </a:cubicBezTo>
                    <a:cubicBezTo>
                      <a:pt x="3554" y="2465"/>
                      <a:pt x="3990" y="3522"/>
                      <a:pt x="4334" y="3522"/>
                    </a:cubicBezTo>
                    <a:lnTo>
                      <a:pt x="5305" y="3522"/>
                    </a:lnTo>
                    <a:cubicBezTo>
                      <a:pt x="5650" y="3522"/>
                      <a:pt x="6086" y="2465"/>
                      <a:pt x="7192" y="1771"/>
                    </a:cubicBezTo>
                    <a:cubicBezTo>
                      <a:pt x="8293" y="1082"/>
                      <a:pt x="9196" y="443"/>
                      <a:pt x="9639" y="326"/>
                    </a:cubicBezTo>
                    <a:cubicBezTo>
                      <a:pt x="9639" y="326"/>
                      <a:pt x="9639" y="197"/>
                      <a:pt x="9627" y="0"/>
                    </a:cubicBezTo>
                    <a:cubicBezTo>
                      <a:pt x="9172" y="129"/>
                      <a:pt x="8280" y="762"/>
                      <a:pt x="7192" y="1445"/>
                    </a:cubicBezTo>
                    <a:cubicBezTo>
                      <a:pt x="6086" y="2139"/>
                      <a:pt x="5650" y="3197"/>
                      <a:pt x="5305" y="3197"/>
                    </a:cubicBezTo>
                    <a:lnTo>
                      <a:pt x="4334" y="3197"/>
                    </a:lnTo>
                    <a:cubicBezTo>
                      <a:pt x="3990" y="3197"/>
                      <a:pt x="3554" y="2133"/>
                      <a:pt x="2447" y="1445"/>
                    </a:cubicBezTo>
                    <a:cubicBezTo>
                      <a:pt x="1359" y="762"/>
                      <a:pt x="468" y="129"/>
                      <a:pt x="1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55" name="Google Shape;14155;p64"/>
          <p:cNvGrpSpPr/>
          <p:nvPr/>
        </p:nvGrpSpPr>
        <p:grpSpPr>
          <a:xfrm>
            <a:off x="4331625" y="3022588"/>
            <a:ext cx="435225" cy="1370250"/>
            <a:chOff x="4331625" y="2992450"/>
            <a:chExt cx="435225" cy="1370250"/>
          </a:xfrm>
        </p:grpSpPr>
        <p:grpSp>
          <p:nvGrpSpPr>
            <p:cNvPr id="14156" name="Google Shape;14156;p64"/>
            <p:cNvGrpSpPr/>
            <p:nvPr/>
          </p:nvGrpSpPr>
          <p:grpSpPr>
            <a:xfrm>
              <a:off x="4331625" y="2992450"/>
              <a:ext cx="435225" cy="1370250"/>
              <a:chOff x="4331625" y="2992450"/>
              <a:chExt cx="435225" cy="1370250"/>
            </a:xfrm>
          </p:grpSpPr>
          <p:sp>
            <p:nvSpPr>
              <p:cNvPr id="14157" name="Google Shape;14157;p64"/>
              <p:cNvSpPr/>
              <p:nvPr/>
            </p:nvSpPr>
            <p:spPr>
              <a:xfrm>
                <a:off x="4331625" y="3172825"/>
                <a:ext cx="435225" cy="1189875"/>
              </a:xfrm>
              <a:custGeom>
                <a:rect b="b" l="l" r="r" t="t"/>
                <a:pathLst>
                  <a:path extrusionOk="0" h="47595" w="17409">
                    <a:moveTo>
                      <a:pt x="7149" y="1"/>
                    </a:moveTo>
                    <a:cubicBezTo>
                      <a:pt x="7149" y="1"/>
                      <a:pt x="6904" y="1765"/>
                      <a:pt x="6836" y="2010"/>
                    </a:cubicBezTo>
                    <a:cubicBezTo>
                      <a:pt x="6768" y="2256"/>
                      <a:pt x="6326" y="2453"/>
                      <a:pt x="5668" y="2662"/>
                    </a:cubicBezTo>
                    <a:cubicBezTo>
                      <a:pt x="5017" y="2877"/>
                      <a:pt x="3406" y="2711"/>
                      <a:pt x="2613" y="3203"/>
                    </a:cubicBezTo>
                    <a:cubicBezTo>
                      <a:pt x="1820" y="3689"/>
                      <a:pt x="1931" y="5828"/>
                      <a:pt x="1931" y="7094"/>
                    </a:cubicBezTo>
                    <a:cubicBezTo>
                      <a:pt x="1931" y="8354"/>
                      <a:pt x="1390" y="10727"/>
                      <a:pt x="1150" y="11814"/>
                    </a:cubicBezTo>
                    <a:cubicBezTo>
                      <a:pt x="910" y="12902"/>
                      <a:pt x="861" y="16179"/>
                      <a:pt x="831" y="17058"/>
                    </a:cubicBezTo>
                    <a:cubicBezTo>
                      <a:pt x="794" y="17937"/>
                      <a:pt x="658"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7" y="21806"/>
                      <a:pt x="1220" y="21170"/>
                      <a:pt x="1354" y="21170"/>
                    </a:cubicBezTo>
                    <a:cubicBezTo>
                      <a:pt x="1384" y="21170"/>
                      <a:pt x="1415" y="21202"/>
                      <a:pt x="1445" y="21274"/>
                    </a:cubicBezTo>
                    <a:cubicBezTo>
                      <a:pt x="1578" y="21599"/>
                      <a:pt x="1559" y="22299"/>
                      <a:pt x="1840" y="22299"/>
                    </a:cubicBezTo>
                    <a:cubicBezTo>
                      <a:pt x="1883" y="22299"/>
                      <a:pt x="1933" y="22282"/>
                      <a:pt x="1992" y="22245"/>
                    </a:cubicBezTo>
                    <a:cubicBezTo>
                      <a:pt x="2287" y="22061"/>
                      <a:pt x="2232" y="20881"/>
                      <a:pt x="2146" y="20322"/>
                    </a:cubicBezTo>
                    <a:cubicBezTo>
                      <a:pt x="2035" y="19602"/>
                      <a:pt x="2140" y="19301"/>
                      <a:pt x="2195" y="18717"/>
                    </a:cubicBezTo>
                    <a:cubicBezTo>
                      <a:pt x="2244" y="18158"/>
                      <a:pt x="3203" y="14992"/>
                      <a:pt x="3369" y="13572"/>
                    </a:cubicBezTo>
                    <a:cubicBezTo>
                      <a:pt x="3640" y="11243"/>
                      <a:pt x="4586" y="7118"/>
                      <a:pt x="4586" y="7118"/>
                    </a:cubicBezTo>
                    <a:cubicBezTo>
                      <a:pt x="4721" y="7997"/>
                      <a:pt x="4648" y="10665"/>
                      <a:pt x="4678" y="12319"/>
                    </a:cubicBezTo>
                    <a:cubicBezTo>
                      <a:pt x="4715" y="13966"/>
                      <a:pt x="4457" y="15798"/>
                      <a:pt x="4334" y="18521"/>
                    </a:cubicBezTo>
                    <a:cubicBezTo>
                      <a:pt x="4224" y="20813"/>
                      <a:pt x="3418" y="28527"/>
                      <a:pt x="3732" y="31091"/>
                    </a:cubicBezTo>
                    <a:cubicBezTo>
                      <a:pt x="4045" y="33654"/>
                      <a:pt x="4015" y="35738"/>
                      <a:pt x="4254" y="37280"/>
                    </a:cubicBezTo>
                    <a:cubicBezTo>
                      <a:pt x="4494" y="38823"/>
                      <a:pt x="5355" y="42118"/>
                      <a:pt x="5269" y="42634"/>
                    </a:cubicBezTo>
                    <a:cubicBezTo>
                      <a:pt x="5195" y="43126"/>
                      <a:pt x="5244" y="43624"/>
                      <a:pt x="5410" y="44091"/>
                    </a:cubicBezTo>
                    <a:cubicBezTo>
                      <a:pt x="5545" y="44441"/>
                      <a:pt x="5090" y="45652"/>
                      <a:pt x="4949" y="46248"/>
                    </a:cubicBezTo>
                    <a:cubicBezTo>
                      <a:pt x="4808" y="46845"/>
                      <a:pt x="5521" y="47595"/>
                      <a:pt x="6141" y="47595"/>
                    </a:cubicBezTo>
                    <a:cubicBezTo>
                      <a:pt x="6762" y="47595"/>
                      <a:pt x="7481" y="46605"/>
                      <a:pt x="7377" y="46144"/>
                    </a:cubicBezTo>
                    <a:cubicBezTo>
                      <a:pt x="7272" y="45689"/>
                      <a:pt x="7211" y="44300"/>
                      <a:pt x="7328" y="43611"/>
                    </a:cubicBezTo>
                    <a:cubicBezTo>
                      <a:pt x="7444" y="42917"/>
                      <a:pt x="7162" y="42862"/>
                      <a:pt x="7162" y="42302"/>
                    </a:cubicBezTo>
                    <a:cubicBezTo>
                      <a:pt x="7162" y="41749"/>
                      <a:pt x="7377" y="37969"/>
                      <a:pt x="7401" y="34656"/>
                    </a:cubicBezTo>
                    <a:cubicBezTo>
                      <a:pt x="7408" y="33254"/>
                      <a:pt x="7518" y="32043"/>
                      <a:pt x="7869" y="28865"/>
                    </a:cubicBezTo>
                    <a:cubicBezTo>
                      <a:pt x="8305" y="24882"/>
                      <a:pt x="8698" y="21096"/>
                      <a:pt x="8698" y="21096"/>
                    </a:cubicBezTo>
                    <a:cubicBezTo>
                      <a:pt x="8698" y="21096"/>
                      <a:pt x="9086" y="24882"/>
                      <a:pt x="9522" y="28865"/>
                    </a:cubicBezTo>
                    <a:cubicBezTo>
                      <a:pt x="9872" y="32049"/>
                      <a:pt x="9983" y="33254"/>
                      <a:pt x="9989" y="34656"/>
                    </a:cubicBezTo>
                    <a:cubicBezTo>
                      <a:pt x="10014" y="37969"/>
                      <a:pt x="10229" y="41743"/>
                      <a:pt x="10229" y="42302"/>
                    </a:cubicBezTo>
                    <a:cubicBezTo>
                      <a:pt x="10229" y="42868"/>
                      <a:pt x="9946" y="42923"/>
                      <a:pt x="10063" y="43611"/>
                    </a:cubicBezTo>
                    <a:cubicBezTo>
                      <a:pt x="10180" y="44300"/>
                      <a:pt x="10118" y="45695"/>
                      <a:pt x="10014" y="46144"/>
                    </a:cubicBezTo>
                    <a:cubicBezTo>
                      <a:pt x="9909" y="46599"/>
                      <a:pt x="10628" y="47595"/>
                      <a:pt x="11249" y="47595"/>
                    </a:cubicBezTo>
                    <a:cubicBezTo>
                      <a:pt x="11870" y="47595"/>
                      <a:pt x="12583" y="46845"/>
                      <a:pt x="12442" y="46248"/>
                    </a:cubicBezTo>
                    <a:cubicBezTo>
                      <a:pt x="12307" y="45652"/>
                      <a:pt x="11846" y="44441"/>
                      <a:pt x="11981" y="44091"/>
                    </a:cubicBezTo>
                    <a:cubicBezTo>
                      <a:pt x="12147" y="43624"/>
                      <a:pt x="12196" y="43126"/>
                      <a:pt x="12128" y="42634"/>
                    </a:cubicBezTo>
                    <a:cubicBezTo>
                      <a:pt x="12036" y="42118"/>
                      <a:pt x="12897" y="38823"/>
                      <a:pt x="13143" y="37280"/>
                    </a:cubicBezTo>
                    <a:cubicBezTo>
                      <a:pt x="13382" y="35738"/>
                      <a:pt x="13352" y="33654"/>
                      <a:pt x="13665" y="31091"/>
                    </a:cubicBezTo>
                    <a:cubicBezTo>
                      <a:pt x="13972" y="28527"/>
                      <a:pt x="13167" y="20813"/>
                      <a:pt x="13063" y="18521"/>
                    </a:cubicBezTo>
                    <a:cubicBezTo>
                      <a:pt x="12934" y="15798"/>
                      <a:pt x="12675" y="13966"/>
                      <a:pt x="12712" y="12319"/>
                    </a:cubicBezTo>
                    <a:cubicBezTo>
                      <a:pt x="12749" y="10665"/>
                      <a:pt x="12669" y="7997"/>
                      <a:pt x="12804" y="7118"/>
                    </a:cubicBezTo>
                    <a:cubicBezTo>
                      <a:pt x="12804" y="7118"/>
                      <a:pt x="13757" y="11243"/>
                      <a:pt x="14028" y="13572"/>
                    </a:cubicBezTo>
                    <a:cubicBezTo>
                      <a:pt x="14187" y="14992"/>
                      <a:pt x="15146" y="18158"/>
                      <a:pt x="15202" y="18717"/>
                    </a:cubicBezTo>
                    <a:cubicBezTo>
                      <a:pt x="15257" y="19301"/>
                      <a:pt x="15355" y="19602"/>
                      <a:pt x="15251" y="20322"/>
                    </a:cubicBezTo>
                    <a:cubicBezTo>
                      <a:pt x="15165" y="20881"/>
                      <a:pt x="15109" y="22055"/>
                      <a:pt x="15405" y="22245"/>
                    </a:cubicBezTo>
                    <a:cubicBezTo>
                      <a:pt x="15463" y="22282"/>
                      <a:pt x="15512" y="22299"/>
                      <a:pt x="15555" y="22299"/>
                    </a:cubicBezTo>
                    <a:cubicBezTo>
                      <a:pt x="15833" y="22299"/>
                      <a:pt x="15818" y="21599"/>
                      <a:pt x="15952" y="21274"/>
                    </a:cubicBezTo>
                    <a:cubicBezTo>
                      <a:pt x="15982" y="21202"/>
                      <a:pt x="16013" y="21170"/>
                      <a:pt x="16042" y="21170"/>
                    </a:cubicBezTo>
                    <a:cubicBezTo>
                      <a:pt x="16176" y="21170"/>
                      <a:pt x="16290" y="21806"/>
                      <a:pt x="16234" y="22209"/>
                    </a:cubicBezTo>
                    <a:cubicBezTo>
                      <a:pt x="16161" y="22700"/>
                      <a:pt x="15521" y="23327"/>
                      <a:pt x="15638" y="23659"/>
                    </a:cubicBezTo>
                    <a:cubicBezTo>
                      <a:pt x="15659" y="23714"/>
                      <a:pt x="15699" y="23748"/>
                      <a:pt x="15758" y="23748"/>
                    </a:cubicBezTo>
                    <a:cubicBezTo>
                      <a:pt x="15944" y="23748"/>
                      <a:pt x="16323" y="23420"/>
                      <a:pt x="16923" y="22387"/>
                    </a:cubicBezTo>
                    <a:cubicBezTo>
                      <a:pt x="17408" y="21575"/>
                      <a:pt x="16886" y="20229"/>
                      <a:pt x="16812" y="19701"/>
                    </a:cubicBezTo>
                    <a:cubicBezTo>
                      <a:pt x="16745" y="19178"/>
                      <a:pt x="16609" y="17937"/>
                      <a:pt x="16579" y="17058"/>
                    </a:cubicBezTo>
                    <a:cubicBezTo>
                      <a:pt x="16542" y="16185"/>
                      <a:pt x="16499" y="12902"/>
                      <a:pt x="16253" y="11814"/>
                    </a:cubicBezTo>
                    <a:cubicBezTo>
                      <a:pt x="16013" y="10727"/>
                      <a:pt x="15478" y="8354"/>
                      <a:pt x="15478" y="7094"/>
                    </a:cubicBezTo>
                    <a:cubicBezTo>
                      <a:pt x="15478" y="5828"/>
                      <a:pt x="15589" y="3695"/>
                      <a:pt x="14796" y="3203"/>
                    </a:cubicBezTo>
                    <a:cubicBezTo>
                      <a:pt x="13997" y="2711"/>
                      <a:pt x="12393" y="2871"/>
                      <a:pt x="11735" y="2662"/>
                    </a:cubicBezTo>
                    <a:cubicBezTo>
                      <a:pt x="11083" y="2453"/>
                      <a:pt x="10641" y="2256"/>
                      <a:pt x="10567" y="2010"/>
                    </a:cubicBezTo>
                    <a:cubicBezTo>
                      <a:pt x="10499" y="1765"/>
                      <a:pt x="10260" y="1"/>
                      <a:pt x="10260" y="1"/>
                    </a:cubicBezTo>
                    <a:lnTo>
                      <a:pt x="8705" y="37"/>
                    </a:lnTo>
                    <a:lnTo>
                      <a:pt x="714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4"/>
              <p:cNvSpPr/>
              <p:nvPr/>
            </p:nvSpPr>
            <p:spPr>
              <a:xfrm>
                <a:off x="4473925" y="3018075"/>
                <a:ext cx="150475" cy="201175"/>
              </a:xfrm>
              <a:custGeom>
                <a:rect b="b" l="l" r="r" t="t"/>
                <a:pathLst>
                  <a:path extrusionOk="0" h="8047" w="6019">
                    <a:moveTo>
                      <a:pt x="3013" y="1"/>
                    </a:moveTo>
                    <a:cubicBezTo>
                      <a:pt x="56" y="1"/>
                      <a:pt x="1" y="1316"/>
                      <a:pt x="222" y="3916"/>
                    </a:cubicBezTo>
                    <a:cubicBezTo>
                      <a:pt x="437" y="6510"/>
                      <a:pt x="1974" y="8047"/>
                      <a:pt x="3013" y="8047"/>
                    </a:cubicBezTo>
                    <a:cubicBezTo>
                      <a:pt x="4051" y="8047"/>
                      <a:pt x="5582" y="6510"/>
                      <a:pt x="5803" y="3916"/>
                    </a:cubicBezTo>
                    <a:cubicBezTo>
                      <a:pt x="6018" y="1316"/>
                      <a:pt x="5963" y="1"/>
                      <a:pt x="30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4"/>
              <p:cNvSpPr/>
              <p:nvPr/>
            </p:nvSpPr>
            <p:spPr>
              <a:xfrm>
                <a:off x="4505900" y="3192950"/>
                <a:ext cx="86525" cy="38750"/>
              </a:xfrm>
              <a:custGeom>
                <a:rect b="b" l="l" r="r" t="t"/>
                <a:pathLst>
                  <a:path extrusionOk="0" h="1550" w="3461">
                    <a:moveTo>
                      <a:pt x="62" y="1"/>
                    </a:moveTo>
                    <a:cubicBezTo>
                      <a:pt x="43" y="142"/>
                      <a:pt x="25" y="283"/>
                      <a:pt x="0" y="419"/>
                    </a:cubicBezTo>
                    <a:cubicBezTo>
                      <a:pt x="547" y="1150"/>
                      <a:pt x="1205" y="1550"/>
                      <a:pt x="1734" y="1550"/>
                    </a:cubicBezTo>
                    <a:cubicBezTo>
                      <a:pt x="2262" y="1550"/>
                      <a:pt x="2920" y="1150"/>
                      <a:pt x="3461" y="419"/>
                    </a:cubicBezTo>
                    <a:cubicBezTo>
                      <a:pt x="3442" y="283"/>
                      <a:pt x="3418" y="142"/>
                      <a:pt x="3399" y="1"/>
                    </a:cubicBezTo>
                    <a:cubicBezTo>
                      <a:pt x="2865" y="683"/>
                      <a:pt x="2244" y="1052"/>
                      <a:pt x="1734" y="1052"/>
                    </a:cubicBezTo>
                    <a:cubicBezTo>
                      <a:pt x="1223" y="1052"/>
                      <a:pt x="596" y="683"/>
                      <a:pt x="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4"/>
              <p:cNvSpPr/>
              <p:nvPr/>
            </p:nvSpPr>
            <p:spPr>
              <a:xfrm>
                <a:off x="4465425" y="2992450"/>
                <a:ext cx="201850" cy="156325"/>
              </a:xfrm>
              <a:custGeom>
                <a:rect b="b" l="l" r="r" t="t"/>
                <a:pathLst>
                  <a:path extrusionOk="0" h="6253" w="8074">
                    <a:moveTo>
                      <a:pt x="3160" y="0"/>
                    </a:moveTo>
                    <a:cubicBezTo>
                      <a:pt x="1498" y="0"/>
                      <a:pt x="330" y="1278"/>
                      <a:pt x="187" y="2513"/>
                    </a:cubicBezTo>
                    <a:cubicBezTo>
                      <a:pt x="1" y="4124"/>
                      <a:pt x="402" y="6229"/>
                      <a:pt x="771" y="6229"/>
                    </a:cubicBezTo>
                    <a:cubicBezTo>
                      <a:pt x="779" y="6229"/>
                      <a:pt x="787" y="6228"/>
                      <a:pt x="796" y="6226"/>
                    </a:cubicBezTo>
                    <a:cubicBezTo>
                      <a:pt x="1131" y="6136"/>
                      <a:pt x="520" y="3966"/>
                      <a:pt x="1179" y="3966"/>
                    </a:cubicBezTo>
                    <a:cubicBezTo>
                      <a:pt x="1196" y="3966"/>
                      <a:pt x="1213" y="3967"/>
                      <a:pt x="1232" y="3970"/>
                    </a:cubicBezTo>
                    <a:cubicBezTo>
                      <a:pt x="1481" y="4008"/>
                      <a:pt x="1715" y="4025"/>
                      <a:pt x="1937" y="4025"/>
                    </a:cubicBezTo>
                    <a:cubicBezTo>
                      <a:pt x="3641" y="4025"/>
                      <a:pt x="4527" y="3023"/>
                      <a:pt x="4527" y="3023"/>
                    </a:cubicBezTo>
                    <a:cubicBezTo>
                      <a:pt x="4527" y="3023"/>
                      <a:pt x="5190" y="3810"/>
                      <a:pt x="5664" y="4001"/>
                    </a:cubicBezTo>
                    <a:cubicBezTo>
                      <a:pt x="6143" y="4197"/>
                      <a:pt x="5461" y="6121"/>
                      <a:pt x="5903" y="6250"/>
                    </a:cubicBezTo>
                    <a:cubicBezTo>
                      <a:pt x="5908" y="6252"/>
                      <a:pt x="5913" y="6253"/>
                      <a:pt x="5918" y="6253"/>
                    </a:cubicBezTo>
                    <a:cubicBezTo>
                      <a:pt x="6362" y="6253"/>
                      <a:pt x="8074" y="788"/>
                      <a:pt x="4938" y="460"/>
                    </a:cubicBezTo>
                    <a:cubicBezTo>
                      <a:pt x="4305" y="138"/>
                      <a:pt x="3706" y="0"/>
                      <a:pt x="316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1" name="Google Shape;14161;p64"/>
            <p:cNvGrpSpPr/>
            <p:nvPr/>
          </p:nvGrpSpPr>
          <p:grpSpPr>
            <a:xfrm>
              <a:off x="4415850" y="3599250"/>
              <a:ext cx="266625" cy="293850"/>
              <a:chOff x="4415850" y="3599250"/>
              <a:chExt cx="266625" cy="293850"/>
            </a:xfrm>
          </p:grpSpPr>
          <p:sp>
            <p:nvSpPr>
              <p:cNvPr id="14162" name="Google Shape;14162;p64"/>
              <p:cNvSpPr/>
              <p:nvPr/>
            </p:nvSpPr>
            <p:spPr>
              <a:xfrm>
                <a:off x="4423375" y="3863550"/>
                <a:ext cx="108500" cy="29550"/>
              </a:xfrm>
              <a:custGeom>
                <a:rect b="b" l="l" r="r" t="t"/>
                <a:pathLst>
                  <a:path extrusionOk="0" h="1182" w="4340">
                    <a:moveTo>
                      <a:pt x="37" y="1"/>
                    </a:moveTo>
                    <a:cubicBezTo>
                      <a:pt x="19" y="407"/>
                      <a:pt x="7" y="806"/>
                      <a:pt x="0" y="1181"/>
                    </a:cubicBezTo>
                    <a:lnTo>
                      <a:pt x="4211" y="1181"/>
                    </a:lnTo>
                    <a:cubicBezTo>
                      <a:pt x="4260" y="782"/>
                      <a:pt x="4297" y="388"/>
                      <a:pt x="434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4"/>
              <p:cNvSpPr/>
              <p:nvPr/>
            </p:nvSpPr>
            <p:spPr>
              <a:xfrm>
                <a:off x="4566425" y="3863550"/>
                <a:ext cx="108525" cy="29550"/>
              </a:xfrm>
              <a:custGeom>
                <a:rect b="b" l="l" r="r" t="t"/>
                <a:pathLst>
                  <a:path extrusionOk="0" h="1182" w="4341">
                    <a:moveTo>
                      <a:pt x="1" y="1"/>
                    </a:moveTo>
                    <a:cubicBezTo>
                      <a:pt x="44" y="388"/>
                      <a:pt x="87" y="782"/>
                      <a:pt x="130" y="1181"/>
                    </a:cubicBezTo>
                    <a:lnTo>
                      <a:pt x="4341" y="1181"/>
                    </a:lnTo>
                    <a:cubicBezTo>
                      <a:pt x="4334" y="806"/>
                      <a:pt x="4322" y="407"/>
                      <a:pt x="43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4"/>
              <p:cNvSpPr/>
              <p:nvPr/>
            </p:nvSpPr>
            <p:spPr>
              <a:xfrm>
                <a:off x="4415850" y="3617700"/>
                <a:ext cx="133400" cy="269700"/>
              </a:xfrm>
              <a:custGeom>
                <a:rect b="b" l="l" r="r" t="t"/>
                <a:pathLst>
                  <a:path extrusionOk="0" h="10788" w="5336">
                    <a:moveTo>
                      <a:pt x="1008" y="0"/>
                    </a:moveTo>
                    <a:cubicBezTo>
                      <a:pt x="492" y="2324"/>
                      <a:pt x="0" y="10788"/>
                      <a:pt x="0" y="10788"/>
                    </a:cubicBezTo>
                    <a:lnTo>
                      <a:pt x="4942" y="10788"/>
                    </a:lnTo>
                    <a:cubicBezTo>
                      <a:pt x="4942" y="9644"/>
                      <a:pt x="5336" y="6411"/>
                      <a:pt x="5336" y="6411"/>
                    </a:cubicBezTo>
                    <a:lnTo>
                      <a:pt x="5336" y="726"/>
                    </a:lnTo>
                    <a:cubicBezTo>
                      <a:pt x="5022" y="363"/>
                      <a:pt x="1008" y="0"/>
                      <a:pt x="10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4"/>
              <p:cNvSpPr/>
              <p:nvPr/>
            </p:nvSpPr>
            <p:spPr>
              <a:xfrm>
                <a:off x="4428900" y="3599250"/>
                <a:ext cx="120350" cy="36600"/>
              </a:xfrm>
              <a:custGeom>
                <a:rect b="b" l="l" r="r" t="t"/>
                <a:pathLst>
                  <a:path extrusionOk="0" h="1464" w="4814">
                    <a:moveTo>
                      <a:pt x="529" y="1"/>
                    </a:moveTo>
                    <a:cubicBezTo>
                      <a:pt x="1" y="1"/>
                      <a:pt x="81" y="1464"/>
                      <a:pt x="443" y="1464"/>
                    </a:cubicBezTo>
                    <a:lnTo>
                      <a:pt x="4814" y="1464"/>
                    </a:lnTo>
                    <a:lnTo>
                      <a:pt x="48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4"/>
              <p:cNvSpPr/>
              <p:nvPr/>
            </p:nvSpPr>
            <p:spPr>
              <a:xfrm>
                <a:off x="4416000" y="3857575"/>
                <a:ext cx="124950" cy="29525"/>
              </a:xfrm>
              <a:custGeom>
                <a:rect b="b" l="l" r="r" t="t"/>
                <a:pathLst>
                  <a:path extrusionOk="0" h="1181" w="4998">
                    <a:moveTo>
                      <a:pt x="68" y="0"/>
                    </a:moveTo>
                    <a:cubicBezTo>
                      <a:pt x="31" y="615"/>
                      <a:pt x="6" y="1045"/>
                      <a:pt x="0" y="1180"/>
                    </a:cubicBezTo>
                    <a:lnTo>
                      <a:pt x="4936" y="1180"/>
                    </a:lnTo>
                    <a:cubicBezTo>
                      <a:pt x="4936" y="885"/>
                      <a:pt x="4961" y="467"/>
                      <a:pt x="49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4"/>
              <p:cNvSpPr/>
              <p:nvPr/>
            </p:nvSpPr>
            <p:spPr>
              <a:xfrm>
                <a:off x="4549225" y="3617700"/>
                <a:ext cx="133250" cy="269700"/>
              </a:xfrm>
              <a:custGeom>
                <a:rect b="b" l="l" r="r" t="t"/>
                <a:pathLst>
                  <a:path extrusionOk="0" h="10788" w="5330">
                    <a:moveTo>
                      <a:pt x="4328" y="0"/>
                    </a:moveTo>
                    <a:cubicBezTo>
                      <a:pt x="4328" y="0"/>
                      <a:pt x="320" y="363"/>
                      <a:pt x="1" y="726"/>
                    </a:cubicBezTo>
                    <a:lnTo>
                      <a:pt x="1" y="6411"/>
                    </a:lnTo>
                    <a:cubicBezTo>
                      <a:pt x="1" y="6411"/>
                      <a:pt x="394" y="9644"/>
                      <a:pt x="394" y="10788"/>
                    </a:cubicBezTo>
                    <a:lnTo>
                      <a:pt x="5330" y="10788"/>
                    </a:lnTo>
                    <a:cubicBezTo>
                      <a:pt x="5330" y="10788"/>
                      <a:pt x="4844" y="2324"/>
                      <a:pt x="43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4"/>
              <p:cNvSpPr/>
              <p:nvPr/>
            </p:nvSpPr>
            <p:spPr>
              <a:xfrm>
                <a:off x="4549225" y="3599250"/>
                <a:ext cx="120200" cy="36600"/>
              </a:xfrm>
              <a:custGeom>
                <a:rect b="b" l="l" r="r" t="t"/>
                <a:pathLst>
                  <a:path extrusionOk="0" h="1464" w="4808">
                    <a:moveTo>
                      <a:pt x="1" y="1"/>
                    </a:moveTo>
                    <a:lnTo>
                      <a:pt x="1" y="1464"/>
                    </a:lnTo>
                    <a:lnTo>
                      <a:pt x="4365" y="1464"/>
                    </a:lnTo>
                    <a:cubicBezTo>
                      <a:pt x="4727" y="1464"/>
                      <a:pt x="4807" y="1"/>
                      <a:pt x="42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4"/>
              <p:cNvSpPr/>
              <p:nvPr/>
            </p:nvSpPr>
            <p:spPr>
              <a:xfrm>
                <a:off x="4557375" y="3857575"/>
                <a:ext cx="125100" cy="29525"/>
              </a:xfrm>
              <a:custGeom>
                <a:rect b="b" l="l" r="r" t="t"/>
                <a:pathLst>
                  <a:path extrusionOk="0" h="1181" w="5004">
                    <a:moveTo>
                      <a:pt x="0" y="0"/>
                    </a:moveTo>
                    <a:cubicBezTo>
                      <a:pt x="37" y="467"/>
                      <a:pt x="68" y="885"/>
                      <a:pt x="68" y="1180"/>
                    </a:cubicBezTo>
                    <a:lnTo>
                      <a:pt x="5004" y="1180"/>
                    </a:lnTo>
                    <a:cubicBezTo>
                      <a:pt x="4998" y="1045"/>
                      <a:pt x="4973" y="615"/>
                      <a:pt x="493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4"/>
              <p:cNvSpPr/>
              <p:nvPr/>
            </p:nvSpPr>
            <p:spPr>
              <a:xfrm>
                <a:off x="4416000" y="3857575"/>
                <a:ext cx="266475" cy="29525"/>
              </a:xfrm>
              <a:custGeom>
                <a:rect b="b" l="l" r="r" t="t"/>
                <a:pathLst>
                  <a:path extrusionOk="0" h="1181" w="10659">
                    <a:moveTo>
                      <a:pt x="68" y="0"/>
                    </a:moveTo>
                    <a:cubicBezTo>
                      <a:pt x="31" y="615"/>
                      <a:pt x="6" y="1045"/>
                      <a:pt x="0" y="1180"/>
                    </a:cubicBezTo>
                    <a:lnTo>
                      <a:pt x="4936" y="1180"/>
                    </a:lnTo>
                    <a:cubicBezTo>
                      <a:pt x="4936" y="885"/>
                      <a:pt x="4961" y="461"/>
                      <a:pt x="4998" y="0"/>
                    </a:cubicBezTo>
                    <a:close/>
                    <a:moveTo>
                      <a:pt x="5655" y="0"/>
                    </a:moveTo>
                    <a:cubicBezTo>
                      <a:pt x="5692" y="461"/>
                      <a:pt x="5717" y="885"/>
                      <a:pt x="5723" y="1180"/>
                    </a:cubicBezTo>
                    <a:lnTo>
                      <a:pt x="10659" y="1180"/>
                    </a:lnTo>
                    <a:cubicBezTo>
                      <a:pt x="10653" y="1045"/>
                      <a:pt x="10628" y="615"/>
                      <a:pt x="1058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71" name="Google Shape;14171;p64"/>
          <p:cNvGrpSpPr/>
          <p:nvPr/>
        </p:nvGrpSpPr>
        <p:grpSpPr>
          <a:xfrm>
            <a:off x="998276" y="1542725"/>
            <a:ext cx="1785800" cy="2843650"/>
            <a:chOff x="998276" y="1542725"/>
            <a:chExt cx="1785800" cy="2843650"/>
          </a:xfrm>
        </p:grpSpPr>
        <p:sp>
          <p:nvSpPr>
            <p:cNvPr id="14172" name="Google Shape;14172;p64"/>
            <p:cNvSpPr/>
            <p:nvPr/>
          </p:nvSpPr>
          <p:spPr>
            <a:xfrm>
              <a:off x="998276" y="1542725"/>
              <a:ext cx="1785800" cy="2843650"/>
            </a:xfrm>
            <a:custGeom>
              <a:rect b="b" l="l" r="r" t="t"/>
              <a:pathLst>
                <a:path extrusionOk="0" h="113746" w="71432">
                  <a:moveTo>
                    <a:pt x="70079" y="101052"/>
                  </a:moveTo>
                  <a:cubicBezTo>
                    <a:pt x="69821" y="95870"/>
                    <a:pt x="67719" y="85439"/>
                    <a:pt x="65955" y="80252"/>
                  </a:cubicBezTo>
                  <a:cubicBezTo>
                    <a:pt x="64682" y="75211"/>
                    <a:pt x="64375" y="68825"/>
                    <a:pt x="64190" y="64535"/>
                  </a:cubicBezTo>
                  <a:cubicBezTo>
                    <a:pt x="64012" y="60422"/>
                    <a:pt x="62137" y="53446"/>
                    <a:pt x="61252" y="45222"/>
                  </a:cubicBezTo>
                  <a:cubicBezTo>
                    <a:pt x="60226" y="39124"/>
                    <a:pt x="58240" y="37802"/>
                    <a:pt x="53176" y="36118"/>
                  </a:cubicBezTo>
                  <a:cubicBezTo>
                    <a:pt x="51264" y="35454"/>
                    <a:pt x="49574" y="34791"/>
                    <a:pt x="48326" y="34428"/>
                  </a:cubicBezTo>
                  <a:cubicBezTo>
                    <a:pt x="45246" y="33518"/>
                    <a:pt x="42671" y="32811"/>
                    <a:pt x="42671" y="32811"/>
                  </a:cubicBezTo>
                  <a:cubicBezTo>
                    <a:pt x="40175" y="32037"/>
                    <a:pt x="40833" y="28994"/>
                    <a:pt x="42302" y="26154"/>
                  </a:cubicBezTo>
                  <a:cubicBezTo>
                    <a:pt x="43433" y="23972"/>
                    <a:pt x="46377" y="21268"/>
                    <a:pt x="47527" y="16264"/>
                  </a:cubicBezTo>
                  <a:cubicBezTo>
                    <a:pt x="47729" y="17432"/>
                    <a:pt x="47822" y="18612"/>
                    <a:pt x="47797" y="19786"/>
                  </a:cubicBezTo>
                  <a:cubicBezTo>
                    <a:pt x="47773" y="21594"/>
                    <a:pt x="47570" y="23468"/>
                    <a:pt x="48221" y="25152"/>
                  </a:cubicBezTo>
                  <a:cubicBezTo>
                    <a:pt x="48768" y="26566"/>
                    <a:pt x="49881" y="27697"/>
                    <a:pt x="51092" y="28601"/>
                  </a:cubicBezTo>
                  <a:cubicBezTo>
                    <a:pt x="52438" y="29603"/>
                    <a:pt x="54141" y="30402"/>
                    <a:pt x="55751" y="29935"/>
                  </a:cubicBezTo>
                  <a:cubicBezTo>
                    <a:pt x="53618" y="28558"/>
                    <a:pt x="53514" y="25503"/>
                    <a:pt x="53944" y="23007"/>
                  </a:cubicBezTo>
                  <a:cubicBezTo>
                    <a:pt x="54429" y="20211"/>
                    <a:pt x="55302" y="17500"/>
                    <a:pt x="56525" y="14937"/>
                  </a:cubicBezTo>
                  <a:cubicBezTo>
                    <a:pt x="57460" y="12988"/>
                    <a:pt x="58622" y="11070"/>
                    <a:pt x="58861" y="8919"/>
                  </a:cubicBezTo>
                  <a:cubicBezTo>
                    <a:pt x="59292" y="5016"/>
                    <a:pt x="56286" y="1414"/>
                    <a:pt x="52438" y="639"/>
                  </a:cubicBezTo>
                  <a:cubicBezTo>
                    <a:pt x="49242" y="0"/>
                    <a:pt x="45793" y="1186"/>
                    <a:pt x="43587" y="3553"/>
                  </a:cubicBezTo>
                  <a:cubicBezTo>
                    <a:pt x="41491" y="2022"/>
                    <a:pt x="38651" y="1014"/>
                    <a:pt x="35073" y="744"/>
                  </a:cubicBezTo>
                  <a:cubicBezTo>
                    <a:pt x="30303" y="160"/>
                    <a:pt x="24821" y="1113"/>
                    <a:pt x="21944" y="4727"/>
                  </a:cubicBezTo>
                  <a:cubicBezTo>
                    <a:pt x="21434" y="5354"/>
                    <a:pt x="21028" y="6055"/>
                    <a:pt x="20733" y="6805"/>
                  </a:cubicBezTo>
                  <a:cubicBezTo>
                    <a:pt x="20137" y="8433"/>
                    <a:pt x="20297" y="10247"/>
                    <a:pt x="21169" y="11747"/>
                  </a:cubicBezTo>
                  <a:cubicBezTo>
                    <a:pt x="21335" y="11703"/>
                    <a:pt x="21501" y="11673"/>
                    <a:pt x="21667" y="11636"/>
                  </a:cubicBezTo>
                  <a:cubicBezTo>
                    <a:pt x="21839" y="12705"/>
                    <a:pt x="22159" y="13732"/>
                    <a:pt x="22141" y="15047"/>
                  </a:cubicBezTo>
                  <a:cubicBezTo>
                    <a:pt x="22104" y="17371"/>
                    <a:pt x="19762" y="18871"/>
                    <a:pt x="19928" y="19737"/>
                  </a:cubicBezTo>
                  <a:cubicBezTo>
                    <a:pt x="20069" y="20426"/>
                    <a:pt x="21200" y="20579"/>
                    <a:pt x="21852" y="20579"/>
                  </a:cubicBezTo>
                  <a:cubicBezTo>
                    <a:pt x="22036" y="20579"/>
                    <a:pt x="22159" y="20573"/>
                    <a:pt x="22159" y="20573"/>
                  </a:cubicBezTo>
                  <a:cubicBezTo>
                    <a:pt x="22546" y="21421"/>
                    <a:pt x="21489" y="22048"/>
                    <a:pt x="21471" y="22571"/>
                  </a:cubicBezTo>
                  <a:cubicBezTo>
                    <a:pt x="21452" y="23087"/>
                    <a:pt x="22122" y="23438"/>
                    <a:pt x="22122" y="23438"/>
                  </a:cubicBezTo>
                  <a:cubicBezTo>
                    <a:pt x="22122" y="23438"/>
                    <a:pt x="21471" y="23733"/>
                    <a:pt x="22122" y="24489"/>
                  </a:cubicBezTo>
                  <a:cubicBezTo>
                    <a:pt x="22768" y="25269"/>
                    <a:pt x="22159" y="25435"/>
                    <a:pt x="22122" y="26800"/>
                  </a:cubicBezTo>
                  <a:cubicBezTo>
                    <a:pt x="22091" y="27925"/>
                    <a:pt x="23493" y="28164"/>
                    <a:pt x="25023" y="28164"/>
                  </a:cubicBezTo>
                  <a:cubicBezTo>
                    <a:pt x="25380" y="28164"/>
                    <a:pt x="25743" y="28146"/>
                    <a:pt x="26093" y="28134"/>
                  </a:cubicBezTo>
                  <a:cubicBezTo>
                    <a:pt x="26191" y="28128"/>
                    <a:pt x="26296" y="28121"/>
                    <a:pt x="26388" y="28121"/>
                  </a:cubicBezTo>
                  <a:cubicBezTo>
                    <a:pt x="28078" y="28121"/>
                    <a:pt x="30426" y="28509"/>
                    <a:pt x="30844" y="30365"/>
                  </a:cubicBezTo>
                  <a:cubicBezTo>
                    <a:pt x="31305" y="32326"/>
                    <a:pt x="30801" y="32959"/>
                    <a:pt x="29179" y="33500"/>
                  </a:cubicBezTo>
                  <a:cubicBezTo>
                    <a:pt x="27556" y="34041"/>
                    <a:pt x="26585" y="34330"/>
                    <a:pt x="24753" y="34864"/>
                  </a:cubicBezTo>
                  <a:cubicBezTo>
                    <a:pt x="23505" y="35086"/>
                    <a:pt x="22694" y="35233"/>
                    <a:pt x="18950" y="36481"/>
                  </a:cubicBezTo>
                  <a:cubicBezTo>
                    <a:pt x="16406" y="37262"/>
                    <a:pt x="10861" y="38743"/>
                    <a:pt x="10136" y="48080"/>
                  </a:cubicBezTo>
                  <a:cubicBezTo>
                    <a:pt x="9109" y="55278"/>
                    <a:pt x="8569" y="60662"/>
                    <a:pt x="7640" y="66151"/>
                  </a:cubicBezTo>
                  <a:cubicBezTo>
                    <a:pt x="7198" y="70263"/>
                    <a:pt x="7044" y="76601"/>
                    <a:pt x="5139" y="81278"/>
                  </a:cubicBezTo>
                  <a:cubicBezTo>
                    <a:pt x="3497" y="86521"/>
                    <a:pt x="2987" y="95870"/>
                    <a:pt x="2496" y="100960"/>
                  </a:cubicBezTo>
                  <a:cubicBezTo>
                    <a:pt x="1912" y="106006"/>
                    <a:pt x="184" y="113192"/>
                    <a:pt x="0" y="113653"/>
                  </a:cubicBezTo>
                  <a:lnTo>
                    <a:pt x="6743" y="113653"/>
                  </a:lnTo>
                  <a:cubicBezTo>
                    <a:pt x="6743" y="113653"/>
                    <a:pt x="8716" y="106154"/>
                    <a:pt x="10480" y="102331"/>
                  </a:cubicBezTo>
                  <a:cubicBezTo>
                    <a:pt x="12435" y="98022"/>
                    <a:pt x="14058" y="88113"/>
                    <a:pt x="14002" y="86079"/>
                  </a:cubicBezTo>
                  <a:cubicBezTo>
                    <a:pt x="13929" y="84063"/>
                    <a:pt x="15096" y="78168"/>
                    <a:pt x="15668" y="75205"/>
                  </a:cubicBezTo>
                  <a:cubicBezTo>
                    <a:pt x="16682" y="69981"/>
                    <a:pt x="17186" y="59537"/>
                    <a:pt x="17186" y="59537"/>
                  </a:cubicBezTo>
                  <a:cubicBezTo>
                    <a:pt x="17186" y="59537"/>
                    <a:pt x="19940" y="72624"/>
                    <a:pt x="19977" y="77756"/>
                  </a:cubicBezTo>
                  <a:cubicBezTo>
                    <a:pt x="19995" y="82895"/>
                    <a:pt x="18827" y="85722"/>
                    <a:pt x="18606" y="88531"/>
                  </a:cubicBezTo>
                  <a:cubicBezTo>
                    <a:pt x="18121" y="91482"/>
                    <a:pt x="17137" y="94795"/>
                    <a:pt x="15963" y="98618"/>
                  </a:cubicBezTo>
                  <a:cubicBezTo>
                    <a:pt x="15084" y="101851"/>
                    <a:pt x="13517" y="106990"/>
                    <a:pt x="14543" y="113745"/>
                  </a:cubicBezTo>
                  <a:lnTo>
                    <a:pt x="56698" y="113598"/>
                  </a:lnTo>
                  <a:cubicBezTo>
                    <a:pt x="57730" y="105963"/>
                    <a:pt x="56212" y="101943"/>
                    <a:pt x="55524" y="98618"/>
                  </a:cubicBezTo>
                  <a:cubicBezTo>
                    <a:pt x="54940" y="95090"/>
                    <a:pt x="53932" y="92951"/>
                    <a:pt x="52979" y="89804"/>
                  </a:cubicBezTo>
                  <a:cubicBezTo>
                    <a:pt x="52192" y="87062"/>
                    <a:pt x="51079" y="83485"/>
                    <a:pt x="51116" y="78346"/>
                  </a:cubicBezTo>
                  <a:cubicBezTo>
                    <a:pt x="51135" y="73208"/>
                    <a:pt x="54497" y="58812"/>
                    <a:pt x="54497" y="58812"/>
                  </a:cubicBezTo>
                  <a:cubicBezTo>
                    <a:pt x="54497" y="58812"/>
                    <a:pt x="55880" y="72310"/>
                    <a:pt x="56261" y="75015"/>
                  </a:cubicBezTo>
                  <a:cubicBezTo>
                    <a:pt x="56864" y="79299"/>
                    <a:pt x="58886" y="84413"/>
                    <a:pt x="58757" y="86423"/>
                  </a:cubicBezTo>
                  <a:cubicBezTo>
                    <a:pt x="58548" y="89810"/>
                    <a:pt x="60625" y="99669"/>
                    <a:pt x="61842" y="101993"/>
                  </a:cubicBezTo>
                  <a:cubicBezTo>
                    <a:pt x="63059" y="104304"/>
                    <a:pt x="65955" y="113598"/>
                    <a:pt x="65955" y="113598"/>
                  </a:cubicBezTo>
                  <a:lnTo>
                    <a:pt x="71431" y="113659"/>
                  </a:lnTo>
                  <a:cubicBezTo>
                    <a:pt x="71229" y="113198"/>
                    <a:pt x="70313" y="106449"/>
                    <a:pt x="70079" y="101052"/>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3" name="Google Shape;14173;p64"/>
            <p:cNvGrpSpPr/>
            <p:nvPr/>
          </p:nvGrpSpPr>
          <p:grpSpPr>
            <a:xfrm>
              <a:off x="1459126" y="1614025"/>
              <a:ext cx="848725" cy="2691675"/>
              <a:chOff x="1459126" y="1614025"/>
              <a:chExt cx="848725" cy="2691675"/>
            </a:xfrm>
          </p:grpSpPr>
          <p:sp>
            <p:nvSpPr>
              <p:cNvPr id="14174" name="Google Shape;14174;p64"/>
              <p:cNvSpPr/>
              <p:nvPr/>
            </p:nvSpPr>
            <p:spPr>
              <a:xfrm>
                <a:off x="1577901" y="1614025"/>
                <a:ext cx="587050" cy="514500"/>
              </a:xfrm>
              <a:custGeom>
                <a:rect b="b" l="l" r="r" t="t"/>
                <a:pathLst>
                  <a:path extrusionOk="0" h="20580" w="23482">
                    <a:moveTo>
                      <a:pt x="11163" y="0"/>
                    </a:moveTo>
                    <a:cubicBezTo>
                      <a:pt x="4402" y="0"/>
                      <a:pt x="603" y="2680"/>
                      <a:pt x="308" y="6626"/>
                    </a:cubicBezTo>
                    <a:cubicBezTo>
                      <a:pt x="1" y="10640"/>
                      <a:pt x="1820" y="11931"/>
                      <a:pt x="4383" y="11931"/>
                    </a:cubicBezTo>
                    <a:cubicBezTo>
                      <a:pt x="4635" y="11931"/>
                      <a:pt x="4887" y="11919"/>
                      <a:pt x="5145" y="11894"/>
                    </a:cubicBezTo>
                    <a:cubicBezTo>
                      <a:pt x="5145" y="11894"/>
                      <a:pt x="5373" y="11876"/>
                      <a:pt x="5668" y="11876"/>
                    </a:cubicBezTo>
                    <a:cubicBezTo>
                      <a:pt x="6246" y="11876"/>
                      <a:pt x="7088" y="11943"/>
                      <a:pt x="7088" y="12318"/>
                    </a:cubicBezTo>
                    <a:cubicBezTo>
                      <a:pt x="7088" y="12878"/>
                      <a:pt x="6903" y="14390"/>
                      <a:pt x="8139" y="14427"/>
                    </a:cubicBezTo>
                    <a:cubicBezTo>
                      <a:pt x="8557" y="14445"/>
                      <a:pt x="8944" y="14451"/>
                      <a:pt x="9276" y="14451"/>
                    </a:cubicBezTo>
                    <a:cubicBezTo>
                      <a:pt x="9946" y="14451"/>
                      <a:pt x="10395" y="14427"/>
                      <a:pt x="10395" y="14427"/>
                    </a:cubicBezTo>
                    <a:cubicBezTo>
                      <a:pt x="10395" y="14427"/>
                      <a:pt x="10745" y="16129"/>
                      <a:pt x="11489" y="16480"/>
                    </a:cubicBezTo>
                    <a:cubicBezTo>
                      <a:pt x="12226" y="16848"/>
                      <a:pt x="11931" y="17512"/>
                      <a:pt x="12153" y="17899"/>
                    </a:cubicBezTo>
                    <a:cubicBezTo>
                      <a:pt x="12374" y="18268"/>
                      <a:pt x="13259" y="18699"/>
                      <a:pt x="13609" y="19270"/>
                    </a:cubicBezTo>
                    <a:cubicBezTo>
                      <a:pt x="13966" y="19823"/>
                      <a:pt x="14113" y="20561"/>
                      <a:pt x="14704" y="20579"/>
                    </a:cubicBezTo>
                    <a:lnTo>
                      <a:pt x="14734" y="20579"/>
                    </a:lnTo>
                    <a:cubicBezTo>
                      <a:pt x="15331" y="20579"/>
                      <a:pt x="15785" y="20088"/>
                      <a:pt x="15404" y="19307"/>
                    </a:cubicBezTo>
                    <a:cubicBezTo>
                      <a:pt x="14999" y="18490"/>
                      <a:pt x="14611" y="17770"/>
                      <a:pt x="14870" y="17697"/>
                    </a:cubicBezTo>
                    <a:cubicBezTo>
                      <a:pt x="14876" y="17697"/>
                      <a:pt x="14888" y="17697"/>
                      <a:pt x="14894" y="17697"/>
                    </a:cubicBezTo>
                    <a:cubicBezTo>
                      <a:pt x="15128" y="17697"/>
                      <a:pt x="16037" y="18004"/>
                      <a:pt x="17015" y="18004"/>
                    </a:cubicBezTo>
                    <a:cubicBezTo>
                      <a:pt x="17593" y="18004"/>
                      <a:pt x="18195" y="17893"/>
                      <a:pt x="18693" y="17549"/>
                    </a:cubicBezTo>
                    <a:cubicBezTo>
                      <a:pt x="20094" y="16590"/>
                      <a:pt x="22037" y="15385"/>
                      <a:pt x="21115" y="12595"/>
                    </a:cubicBezTo>
                    <a:lnTo>
                      <a:pt x="21115" y="12595"/>
                    </a:lnTo>
                    <a:lnTo>
                      <a:pt x="21164" y="12595"/>
                    </a:lnTo>
                    <a:cubicBezTo>
                      <a:pt x="21471" y="12595"/>
                      <a:pt x="23020" y="12478"/>
                      <a:pt x="23241" y="10062"/>
                    </a:cubicBezTo>
                    <a:cubicBezTo>
                      <a:pt x="23481" y="7382"/>
                      <a:pt x="21889" y="799"/>
                      <a:pt x="13597" y="99"/>
                    </a:cubicBezTo>
                    <a:cubicBezTo>
                      <a:pt x="12743" y="31"/>
                      <a:pt x="11938" y="0"/>
                      <a:pt x="111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5" name="Google Shape;14175;p64"/>
              <p:cNvGrpSpPr/>
              <p:nvPr/>
            </p:nvGrpSpPr>
            <p:grpSpPr>
              <a:xfrm>
                <a:off x="1459126" y="2549075"/>
                <a:ext cx="848725" cy="608875"/>
                <a:chOff x="1459126" y="2549075"/>
                <a:chExt cx="848725" cy="608875"/>
              </a:xfrm>
            </p:grpSpPr>
            <p:sp>
              <p:nvSpPr>
                <p:cNvPr id="14176" name="Google Shape;14176;p64"/>
                <p:cNvSpPr/>
                <p:nvPr/>
              </p:nvSpPr>
              <p:spPr>
                <a:xfrm>
                  <a:off x="1912751" y="2564925"/>
                  <a:ext cx="395100" cy="593025"/>
                </a:xfrm>
                <a:custGeom>
                  <a:rect b="b" l="l" r="r" t="t"/>
                  <a:pathLst>
                    <a:path extrusionOk="0" h="23721" w="15804">
                      <a:moveTo>
                        <a:pt x="4850" y="6"/>
                      </a:moveTo>
                      <a:cubicBezTo>
                        <a:pt x="4137" y="6"/>
                        <a:pt x="2736" y="234"/>
                        <a:pt x="2275" y="1973"/>
                      </a:cubicBezTo>
                      <a:cubicBezTo>
                        <a:pt x="1666" y="4321"/>
                        <a:pt x="129" y="7241"/>
                        <a:pt x="904" y="10603"/>
                      </a:cubicBezTo>
                      <a:cubicBezTo>
                        <a:pt x="1666" y="13965"/>
                        <a:pt x="0" y="16904"/>
                        <a:pt x="1740" y="18754"/>
                      </a:cubicBezTo>
                      <a:cubicBezTo>
                        <a:pt x="3418" y="20555"/>
                        <a:pt x="7419" y="23720"/>
                        <a:pt x="11335" y="23720"/>
                      </a:cubicBezTo>
                      <a:cubicBezTo>
                        <a:pt x="11476" y="23720"/>
                        <a:pt x="11618" y="23720"/>
                        <a:pt x="11753" y="23708"/>
                      </a:cubicBezTo>
                      <a:cubicBezTo>
                        <a:pt x="15804" y="23468"/>
                        <a:pt x="15711" y="19922"/>
                        <a:pt x="15029" y="18569"/>
                      </a:cubicBezTo>
                      <a:cubicBezTo>
                        <a:pt x="14365" y="17217"/>
                        <a:pt x="12829" y="14334"/>
                        <a:pt x="12699" y="12650"/>
                      </a:cubicBezTo>
                      <a:cubicBezTo>
                        <a:pt x="12570" y="10990"/>
                        <a:pt x="10610" y="1733"/>
                        <a:pt x="5268" y="31"/>
                      </a:cubicBezTo>
                      <a:cubicBezTo>
                        <a:pt x="5127" y="12"/>
                        <a:pt x="4991" y="0"/>
                        <a:pt x="4850" y="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4"/>
                <p:cNvSpPr/>
                <p:nvPr/>
              </p:nvSpPr>
              <p:spPr>
                <a:xfrm>
                  <a:off x="1459126" y="2549075"/>
                  <a:ext cx="395550" cy="593200"/>
                </a:xfrm>
                <a:custGeom>
                  <a:rect b="b" l="l" r="r" t="t"/>
                  <a:pathLst>
                    <a:path extrusionOk="0" h="23728" w="15822">
                      <a:moveTo>
                        <a:pt x="10997" y="1"/>
                      </a:moveTo>
                      <a:cubicBezTo>
                        <a:pt x="10843" y="1"/>
                        <a:pt x="10695" y="13"/>
                        <a:pt x="10554" y="38"/>
                      </a:cubicBezTo>
                      <a:cubicBezTo>
                        <a:pt x="5194" y="1734"/>
                        <a:pt x="3252" y="10979"/>
                        <a:pt x="3123" y="12657"/>
                      </a:cubicBezTo>
                      <a:cubicBezTo>
                        <a:pt x="2994" y="14323"/>
                        <a:pt x="1463" y="17224"/>
                        <a:pt x="775" y="18576"/>
                      </a:cubicBezTo>
                      <a:cubicBezTo>
                        <a:pt x="111" y="19904"/>
                        <a:pt x="0" y="23475"/>
                        <a:pt x="4045" y="23715"/>
                      </a:cubicBezTo>
                      <a:cubicBezTo>
                        <a:pt x="4186" y="23721"/>
                        <a:pt x="4327" y="23727"/>
                        <a:pt x="4469" y="23727"/>
                      </a:cubicBezTo>
                      <a:cubicBezTo>
                        <a:pt x="8384" y="23727"/>
                        <a:pt x="12404" y="20562"/>
                        <a:pt x="14082" y="18761"/>
                      </a:cubicBezTo>
                      <a:cubicBezTo>
                        <a:pt x="15822" y="16892"/>
                        <a:pt x="14138" y="13954"/>
                        <a:pt x="14912" y="10610"/>
                      </a:cubicBezTo>
                      <a:cubicBezTo>
                        <a:pt x="15687" y="7248"/>
                        <a:pt x="14156" y="4328"/>
                        <a:pt x="13529" y="1956"/>
                      </a:cubicBezTo>
                      <a:cubicBezTo>
                        <a:pt x="13068" y="235"/>
                        <a:pt x="11704" y="1"/>
                        <a:pt x="109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8" name="Google Shape;14178;p64"/>
              <p:cNvSpPr/>
              <p:nvPr/>
            </p:nvSpPr>
            <p:spPr>
              <a:xfrm>
                <a:off x="1834226" y="2227925"/>
                <a:ext cx="114650" cy="514800"/>
              </a:xfrm>
              <a:custGeom>
                <a:rect b="b" l="l" r="r" t="t"/>
                <a:pathLst>
                  <a:path extrusionOk="0" h="20592" w="4586">
                    <a:moveTo>
                      <a:pt x="3215" y="0"/>
                    </a:moveTo>
                    <a:cubicBezTo>
                      <a:pt x="3215" y="0"/>
                      <a:pt x="2109" y="609"/>
                      <a:pt x="775" y="683"/>
                    </a:cubicBezTo>
                    <a:cubicBezTo>
                      <a:pt x="775" y="683"/>
                      <a:pt x="1666" y="9724"/>
                      <a:pt x="1236" y="13253"/>
                    </a:cubicBezTo>
                    <a:cubicBezTo>
                      <a:pt x="793" y="16799"/>
                      <a:pt x="0" y="18090"/>
                      <a:pt x="0" y="18090"/>
                    </a:cubicBezTo>
                    <a:cubicBezTo>
                      <a:pt x="13" y="18422"/>
                      <a:pt x="142" y="18520"/>
                      <a:pt x="289" y="18520"/>
                    </a:cubicBezTo>
                    <a:cubicBezTo>
                      <a:pt x="510" y="18520"/>
                      <a:pt x="775" y="18293"/>
                      <a:pt x="775" y="18293"/>
                    </a:cubicBezTo>
                    <a:lnTo>
                      <a:pt x="1371" y="17174"/>
                    </a:lnTo>
                    <a:cubicBezTo>
                      <a:pt x="1414" y="17174"/>
                      <a:pt x="1463" y="17168"/>
                      <a:pt x="1506" y="17168"/>
                    </a:cubicBezTo>
                    <a:cubicBezTo>
                      <a:pt x="2348" y="17168"/>
                      <a:pt x="2385" y="17654"/>
                      <a:pt x="2385" y="17654"/>
                    </a:cubicBezTo>
                    <a:lnTo>
                      <a:pt x="2201" y="18133"/>
                    </a:lnTo>
                    <a:lnTo>
                      <a:pt x="3953" y="20592"/>
                    </a:lnTo>
                    <a:lnTo>
                      <a:pt x="4586" y="18096"/>
                    </a:lnTo>
                    <a:cubicBezTo>
                      <a:pt x="4586" y="18096"/>
                      <a:pt x="2975" y="16412"/>
                      <a:pt x="3252" y="11900"/>
                    </a:cubicBezTo>
                    <a:cubicBezTo>
                      <a:pt x="3547" y="7413"/>
                      <a:pt x="3215" y="0"/>
                      <a:pt x="3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4"/>
              <p:cNvSpPr/>
              <p:nvPr/>
            </p:nvSpPr>
            <p:spPr>
              <a:xfrm>
                <a:off x="1625226" y="3065100"/>
                <a:ext cx="639600" cy="411550"/>
              </a:xfrm>
              <a:custGeom>
                <a:rect b="b" l="l" r="r" t="t"/>
                <a:pathLst>
                  <a:path extrusionOk="0" h="16462" w="25584">
                    <a:moveTo>
                      <a:pt x="18373" y="1"/>
                    </a:moveTo>
                    <a:cubicBezTo>
                      <a:pt x="15589" y="1"/>
                      <a:pt x="12540" y="1003"/>
                      <a:pt x="11003" y="1500"/>
                    </a:cubicBezTo>
                    <a:cubicBezTo>
                      <a:pt x="9436" y="1998"/>
                      <a:pt x="6756" y="1832"/>
                      <a:pt x="3996" y="2072"/>
                    </a:cubicBezTo>
                    <a:cubicBezTo>
                      <a:pt x="1242" y="2312"/>
                      <a:pt x="1" y="4070"/>
                      <a:pt x="634" y="4826"/>
                    </a:cubicBezTo>
                    <a:cubicBezTo>
                      <a:pt x="1267" y="5563"/>
                      <a:pt x="4113" y="4660"/>
                      <a:pt x="5496" y="6319"/>
                    </a:cubicBezTo>
                    <a:cubicBezTo>
                      <a:pt x="6897" y="7985"/>
                      <a:pt x="8766" y="8889"/>
                      <a:pt x="9842" y="9411"/>
                    </a:cubicBezTo>
                    <a:cubicBezTo>
                      <a:pt x="10174" y="9559"/>
                      <a:pt x="10727" y="9792"/>
                      <a:pt x="11354" y="10112"/>
                    </a:cubicBezTo>
                    <a:cubicBezTo>
                      <a:pt x="11723" y="10278"/>
                      <a:pt x="12110" y="10462"/>
                      <a:pt x="12516" y="10665"/>
                    </a:cubicBezTo>
                    <a:cubicBezTo>
                      <a:pt x="13610" y="11255"/>
                      <a:pt x="14734" y="11938"/>
                      <a:pt x="15331" y="12626"/>
                    </a:cubicBezTo>
                    <a:cubicBezTo>
                      <a:pt x="16474" y="14009"/>
                      <a:pt x="20445" y="15712"/>
                      <a:pt x="21982" y="16283"/>
                    </a:cubicBezTo>
                    <a:cubicBezTo>
                      <a:pt x="22252" y="16394"/>
                      <a:pt x="22541" y="16455"/>
                      <a:pt x="22836" y="16462"/>
                    </a:cubicBezTo>
                    <a:cubicBezTo>
                      <a:pt x="23881" y="16462"/>
                      <a:pt x="24582" y="15552"/>
                      <a:pt x="24864" y="13972"/>
                    </a:cubicBezTo>
                    <a:cubicBezTo>
                      <a:pt x="25233" y="11993"/>
                      <a:pt x="25104" y="8409"/>
                      <a:pt x="25344" y="5121"/>
                    </a:cubicBezTo>
                    <a:cubicBezTo>
                      <a:pt x="25583" y="1814"/>
                      <a:pt x="22793" y="388"/>
                      <a:pt x="22793" y="388"/>
                    </a:cubicBezTo>
                    <a:cubicBezTo>
                      <a:pt x="22793" y="388"/>
                      <a:pt x="21281" y="38"/>
                      <a:pt x="184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4"/>
              <p:cNvSpPr/>
              <p:nvPr/>
            </p:nvSpPr>
            <p:spPr>
              <a:xfrm>
                <a:off x="1524726" y="3048050"/>
                <a:ext cx="355325" cy="574750"/>
              </a:xfrm>
              <a:custGeom>
                <a:rect b="b" l="l" r="r" t="t"/>
                <a:pathLst>
                  <a:path extrusionOk="0" h="22990" w="14213">
                    <a:moveTo>
                      <a:pt x="10180" y="0"/>
                    </a:moveTo>
                    <a:lnTo>
                      <a:pt x="8207" y="1500"/>
                    </a:lnTo>
                    <a:cubicBezTo>
                      <a:pt x="7315" y="1205"/>
                      <a:pt x="6541" y="1076"/>
                      <a:pt x="5852" y="1076"/>
                    </a:cubicBezTo>
                    <a:cubicBezTo>
                      <a:pt x="4021" y="1076"/>
                      <a:pt x="2791" y="1992"/>
                      <a:pt x="1623" y="3147"/>
                    </a:cubicBezTo>
                    <a:cubicBezTo>
                      <a:pt x="1" y="4733"/>
                      <a:pt x="56" y="9595"/>
                      <a:pt x="2054" y="12294"/>
                    </a:cubicBezTo>
                    <a:cubicBezTo>
                      <a:pt x="4045" y="14992"/>
                      <a:pt x="8373" y="15785"/>
                      <a:pt x="10327" y="16154"/>
                    </a:cubicBezTo>
                    <a:cubicBezTo>
                      <a:pt x="12307" y="16523"/>
                      <a:pt x="11827" y="17482"/>
                      <a:pt x="11790" y="18275"/>
                    </a:cubicBezTo>
                    <a:cubicBezTo>
                      <a:pt x="11735" y="19074"/>
                      <a:pt x="8741" y="21182"/>
                      <a:pt x="8852" y="22116"/>
                    </a:cubicBezTo>
                    <a:cubicBezTo>
                      <a:pt x="8926" y="22934"/>
                      <a:pt x="10020" y="22989"/>
                      <a:pt x="10309" y="22989"/>
                    </a:cubicBezTo>
                    <a:lnTo>
                      <a:pt x="10383" y="22989"/>
                    </a:lnTo>
                    <a:cubicBezTo>
                      <a:pt x="10383" y="22989"/>
                      <a:pt x="10788" y="21938"/>
                      <a:pt x="11882" y="20733"/>
                    </a:cubicBezTo>
                    <a:cubicBezTo>
                      <a:pt x="12970" y="19516"/>
                      <a:pt x="14132" y="18662"/>
                      <a:pt x="14040" y="16873"/>
                    </a:cubicBezTo>
                    <a:cubicBezTo>
                      <a:pt x="13954" y="15103"/>
                      <a:pt x="12491" y="14562"/>
                      <a:pt x="12491" y="14562"/>
                    </a:cubicBezTo>
                    <a:cubicBezTo>
                      <a:pt x="12491" y="14562"/>
                      <a:pt x="14212" y="13953"/>
                      <a:pt x="13413" y="11808"/>
                    </a:cubicBezTo>
                    <a:cubicBezTo>
                      <a:pt x="12614" y="9669"/>
                      <a:pt x="8698" y="10978"/>
                      <a:pt x="8735" y="8907"/>
                    </a:cubicBezTo>
                    <a:cubicBezTo>
                      <a:pt x="8791" y="6854"/>
                      <a:pt x="7942" y="5342"/>
                      <a:pt x="9178" y="3750"/>
                    </a:cubicBezTo>
                    <a:cubicBezTo>
                      <a:pt x="10401" y="2182"/>
                      <a:pt x="11305" y="203"/>
                      <a:pt x="11305" y="203"/>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1" name="Google Shape;14181;p64"/>
              <p:cNvGrpSpPr/>
              <p:nvPr/>
            </p:nvGrpSpPr>
            <p:grpSpPr>
              <a:xfrm>
                <a:off x="1674701" y="3317900"/>
                <a:ext cx="433525" cy="379725"/>
                <a:chOff x="1674701" y="3317900"/>
                <a:chExt cx="433525" cy="379725"/>
              </a:xfrm>
            </p:grpSpPr>
            <p:sp>
              <p:nvSpPr>
                <p:cNvPr id="14182" name="Google Shape;14182;p64"/>
                <p:cNvSpPr/>
                <p:nvPr/>
              </p:nvSpPr>
              <p:spPr>
                <a:xfrm>
                  <a:off x="1946101" y="3390425"/>
                  <a:ext cx="162125" cy="232050"/>
                </a:xfrm>
                <a:custGeom>
                  <a:rect b="b" l="l" r="r" t="t"/>
                  <a:pathLst>
                    <a:path extrusionOk="0" h="9282" w="6485">
                      <a:moveTo>
                        <a:pt x="3289" y="0"/>
                      </a:moveTo>
                      <a:cubicBezTo>
                        <a:pt x="2317" y="0"/>
                        <a:pt x="1051" y="277"/>
                        <a:pt x="590" y="1512"/>
                      </a:cubicBezTo>
                      <a:cubicBezTo>
                        <a:pt x="0" y="3104"/>
                        <a:pt x="1715" y="3953"/>
                        <a:pt x="1715" y="3953"/>
                      </a:cubicBezTo>
                      <a:cubicBezTo>
                        <a:pt x="1494" y="4506"/>
                        <a:pt x="1770" y="4856"/>
                        <a:pt x="1770" y="4856"/>
                      </a:cubicBezTo>
                      <a:cubicBezTo>
                        <a:pt x="1475" y="5416"/>
                        <a:pt x="1715" y="5692"/>
                        <a:pt x="1715" y="5692"/>
                      </a:cubicBezTo>
                      <a:cubicBezTo>
                        <a:pt x="1205" y="6129"/>
                        <a:pt x="910" y="6774"/>
                        <a:pt x="922" y="7444"/>
                      </a:cubicBezTo>
                      <a:cubicBezTo>
                        <a:pt x="922" y="8360"/>
                        <a:pt x="2047" y="9282"/>
                        <a:pt x="3436" y="9282"/>
                      </a:cubicBezTo>
                      <a:cubicBezTo>
                        <a:pt x="3842" y="9282"/>
                        <a:pt x="4241" y="9202"/>
                        <a:pt x="4616" y="9054"/>
                      </a:cubicBezTo>
                      <a:cubicBezTo>
                        <a:pt x="6485" y="8311"/>
                        <a:pt x="6190" y="6374"/>
                        <a:pt x="6153" y="3455"/>
                      </a:cubicBezTo>
                      <a:cubicBezTo>
                        <a:pt x="6116" y="517"/>
                        <a:pt x="4032" y="56"/>
                        <a:pt x="4032" y="56"/>
                      </a:cubicBezTo>
                      <a:cubicBezTo>
                        <a:pt x="3787" y="19"/>
                        <a:pt x="3535" y="0"/>
                        <a:pt x="3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4"/>
                <p:cNvSpPr/>
                <p:nvPr/>
              </p:nvSpPr>
              <p:spPr>
                <a:xfrm>
                  <a:off x="1674701" y="3385650"/>
                  <a:ext cx="162300" cy="232075"/>
                </a:xfrm>
                <a:custGeom>
                  <a:rect b="b" l="l" r="r" t="t"/>
                  <a:pathLst>
                    <a:path extrusionOk="0" h="9283" w="6492">
                      <a:moveTo>
                        <a:pt x="3154" y="1"/>
                      </a:moveTo>
                      <a:cubicBezTo>
                        <a:pt x="2921" y="1"/>
                        <a:pt x="2687" y="13"/>
                        <a:pt x="2460" y="44"/>
                      </a:cubicBezTo>
                      <a:cubicBezTo>
                        <a:pt x="2460" y="44"/>
                        <a:pt x="370" y="505"/>
                        <a:pt x="333" y="3443"/>
                      </a:cubicBezTo>
                      <a:cubicBezTo>
                        <a:pt x="296" y="6381"/>
                        <a:pt x="1" y="8323"/>
                        <a:pt x="1870" y="9061"/>
                      </a:cubicBezTo>
                      <a:cubicBezTo>
                        <a:pt x="2245" y="9208"/>
                        <a:pt x="2638" y="9282"/>
                        <a:pt x="3037" y="9282"/>
                      </a:cubicBezTo>
                      <a:cubicBezTo>
                        <a:pt x="4433" y="9282"/>
                        <a:pt x="5570" y="8354"/>
                        <a:pt x="5570" y="7438"/>
                      </a:cubicBezTo>
                      <a:cubicBezTo>
                        <a:pt x="5576" y="6762"/>
                        <a:pt x="5287" y="6117"/>
                        <a:pt x="4777" y="5680"/>
                      </a:cubicBezTo>
                      <a:cubicBezTo>
                        <a:pt x="4777" y="5680"/>
                        <a:pt x="5017" y="5422"/>
                        <a:pt x="4722" y="4869"/>
                      </a:cubicBezTo>
                      <a:cubicBezTo>
                        <a:pt x="4722" y="4869"/>
                        <a:pt x="4998" y="4519"/>
                        <a:pt x="4777" y="3947"/>
                      </a:cubicBezTo>
                      <a:cubicBezTo>
                        <a:pt x="4777" y="3947"/>
                        <a:pt x="6492" y="3117"/>
                        <a:pt x="5902" y="1525"/>
                      </a:cubicBezTo>
                      <a:cubicBezTo>
                        <a:pt x="5435" y="265"/>
                        <a:pt x="4132"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4"/>
                <p:cNvSpPr/>
                <p:nvPr/>
              </p:nvSpPr>
              <p:spPr>
                <a:xfrm>
                  <a:off x="1792726" y="3317900"/>
                  <a:ext cx="197650" cy="379725"/>
                </a:xfrm>
                <a:custGeom>
                  <a:rect b="b" l="l" r="r" t="t"/>
                  <a:pathLst>
                    <a:path extrusionOk="0" h="15189" w="7906">
                      <a:moveTo>
                        <a:pt x="4654" y="0"/>
                      </a:moveTo>
                      <a:lnTo>
                        <a:pt x="4654" y="4192"/>
                      </a:lnTo>
                      <a:cubicBezTo>
                        <a:pt x="4654" y="4192"/>
                        <a:pt x="1734" y="6817"/>
                        <a:pt x="130" y="6964"/>
                      </a:cubicBezTo>
                      <a:lnTo>
                        <a:pt x="1" y="7579"/>
                      </a:lnTo>
                      <a:cubicBezTo>
                        <a:pt x="1" y="7579"/>
                        <a:pt x="2840" y="6725"/>
                        <a:pt x="4248" y="5563"/>
                      </a:cubicBezTo>
                      <a:lnTo>
                        <a:pt x="4248" y="5563"/>
                      </a:lnTo>
                      <a:cubicBezTo>
                        <a:pt x="4064" y="5729"/>
                        <a:pt x="1144" y="8298"/>
                        <a:pt x="56" y="8390"/>
                      </a:cubicBezTo>
                      <a:lnTo>
                        <a:pt x="554" y="8980"/>
                      </a:lnTo>
                      <a:cubicBezTo>
                        <a:pt x="554" y="8980"/>
                        <a:pt x="4174" y="7075"/>
                        <a:pt x="4303" y="6300"/>
                      </a:cubicBezTo>
                      <a:lnTo>
                        <a:pt x="4303" y="15189"/>
                      </a:lnTo>
                      <a:lnTo>
                        <a:pt x="5766" y="15189"/>
                      </a:lnTo>
                      <a:lnTo>
                        <a:pt x="5766" y="8095"/>
                      </a:lnTo>
                      <a:cubicBezTo>
                        <a:pt x="6295" y="8943"/>
                        <a:pt x="7199" y="8999"/>
                        <a:pt x="7426" y="8999"/>
                      </a:cubicBezTo>
                      <a:cubicBezTo>
                        <a:pt x="7444" y="8999"/>
                        <a:pt x="7463" y="8999"/>
                        <a:pt x="7481" y="8999"/>
                      </a:cubicBezTo>
                      <a:lnTo>
                        <a:pt x="7850" y="8593"/>
                      </a:lnTo>
                      <a:cubicBezTo>
                        <a:pt x="6725" y="8482"/>
                        <a:pt x="6227" y="7358"/>
                        <a:pt x="6227" y="7358"/>
                      </a:cubicBezTo>
                      <a:lnTo>
                        <a:pt x="6227" y="7358"/>
                      </a:lnTo>
                      <a:cubicBezTo>
                        <a:pt x="6781" y="7720"/>
                        <a:pt x="7420" y="7769"/>
                        <a:pt x="7727" y="7769"/>
                      </a:cubicBezTo>
                      <a:cubicBezTo>
                        <a:pt x="7838" y="7769"/>
                        <a:pt x="7905" y="7763"/>
                        <a:pt x="7905" y="7763"/>
                      </a:cubicBezTo>
                      <a:lnTo>
                        <a:pt x="7776" y="7173"/>
                      </a:lnTo>
                      <a:cubicBezTo>
                        <a:pt x="7678" y="7186"/>
                        <a:pt x="7580" y="7186"/>
                        <a:pt x="7481" y="7186"/>
                      </a:cubicBezTo>
                      <a:cubicBezTo>
                        <a:pt x="6092" y="7186"/>
                        <a:pt x="5803" y="5987"/>
                        <a:pt x="5803" y="5987"/>
                      </a:cubicBezTo>
                      <a:lnTo>
                        <a:pt x="5803" y="553"/>
                      </a:lnTo>
                      <a:cubicBezTo>
                        <a:pt x="5410" y="350"/>
                        <a:pt x="5029" y="166"/>
                        <a:pt x="46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5" name="Google Shape;14185;p64"/>
              <p:cNvSpPr/>
              <p:nvPr/>
            </p:nvSpPr>
            <p:spPr>
              <a:xfrm>
                <a:off x="1513051" y="3450200"/>
                <a:ext cx="724875" cy="855500"/>
              </a:xfrm>
              <a:custGeom>
                <a:rect b="b" l="l" r="r" t="t"/>
                <a:pathLst>
                  <a:path extrusionOk="0" h="34220" w="28995">
                    <a:moveTo>
                      <a:pt x="2244" y="0"/>
                    </a:moveTo>
                    <a:cubicBezTo>
                      <a:pt x="1974" y="6"/>
                      <a:pt x="1703" y="43"/>
                      <a:pt x="1445" y="123"/>
                    </a:cubicBezTo>
                    <a:cubicBezTo>
                      <a:pt x="1" y="511"/>
                      <a:pt x="1021" y="2059"/>
                      <a:pt x="1095" y="2803"/>
                    </a:cubicBezTo>
                    <a:cubicBezTo>
                      <a:pt x="1150" y="3522"/>
                      <a:pt x="1593" y="4703"/>
                      <a:pt x="1593" y="4703"/>
                    </a:cubicBezTo>
                    <a:cubicBezTo>
                      <a:pt x="1371" y="5668"/>
                      <a:pt x="2312" y="6995"/>
                      <a:pt x="2312" y="6995"/>
                    </a:cubicBezTo>
                    <a:cubicBezTo>
                      <a:pt x="1851" y="8200"/>
                      <a:pt x="2404" y="8753"/>
                      <a:pt x="2404" y="8753"/>
                    </a:cubicBezTo>
                    <a:cubicBezTo>
                      <a:pt x="1925" y="9528"/>
                      <a:pt x="2422" y="10935"/>
                      <a:pt x="2422" y="10935"/>
                    </a:cubicBezTo>
                    <a:cubicBezTo>
                      <a:pt x="1519" y="12706"/>
                      <a:pt x="2293" y="13855"/>
                      <a:pt x="2293" y="13855"/>
                    </a:cubicBezTo>
                    <a:cubicBezTo>
                      <a:pt x="1648" y="14740"/>
                      <a:pt x="1980" y="16314"/>
                      <a:pt x="1980" y="16314"/>
                    </a:cubicBezTo>
                    <a:cubicBezTo>
                      <a:pt x="947" y="17955"/>
                      <a:pt x="1832" y="19823"/>
                      <a:pt x="1832" y="19823"/>
                    </a:cubicBezTo>
                    <a:cubicBezTo>
                      <a:pt x="1500" y="21114"/>
                      <a:pt x="1740" y="22430"/>
                      <a:pt x="1740" y="22430"/>
                    </a:cubicBezTo>
                    <a:cubicBezTo>
                      <a:pt x="1408" y="24347"/>
                      <a:pt x="2220" y="25017"/>
                      <a:pt x="2220" y="25017"/>
                    </a:cubicBezTo>
                    <a:cubicBezTo>
                      <a:pt x="2367" y="27642"/>
                      <a:pt x="4955" y="28011"/>
                      <a:pt x="4955" y="28011"/>
                    </a:cubicBezTo>
                    <a:cubicBezTo>
                      <a:pt x="5416" y="28939"/>
                      <a:pt x="6141" y="29222"/>
                      <a:pt x="6854" y="29222"/>
                    </a:cubicBezTo>
                    <a:cubicBezTo>
                      <a:pt x="7930" y="29222"/>
                      <a:pt x="8969" y="28589"/>
                      <a:pt x="8969" y="28589"/>
                    </a:cubicBezTo>
                    <a:cubicBezTo>
                      <a:pt x="9313" y="28705"/>
                      <a:pt x="9676" y="28767"/>
                      <a:pt x="10038" y="28779"/>
                    </a:cubicBezTo>
                    <a:cubicBezTo>
                      <a:pt x="10917" y="28779"/>
                      <a:pt x="11163" y="28238"/>
                      <a:pt x="11741" y="28011"/>
                    </a:cubicBezTo>
                    <a:cubicBezTo>
                      <a:pt x="11956" y="27919"/>
                      <a:pt x="12183" y="27870"/>
                      <a:pt x="12417" y="27863"/>
                    </a:cubicBezTo>
                    <a:cubicBezTo>
                      <a:pt x="12841" y="27863"/>
                      <a:pt x="13161" y="28091"/>
                      <a:pt x="13308" y="28638"/>
                    </a:cubicBezTo>
                    <a:cubicBezTo>
                      <a:pt x="13530" y="29455"/>
                      <a:pt x="13142" y="30709"/>
                      <a:pt x="12976" y="31969"/>
                    </a:cubicBezTo>
                    <a:cubicBezTo>
                      <a:pt x="12810" y="33205"/>
                      <a:pt x="13603" y="34219"/>
                      <a:pt x="13603" y="34219"/>
                    </a:cubicBezTo>
                    <a:lnTo>
                      <a:pt x="15490" y="34219"/>
                    </a:lnTo>
                    <a:cubicBezTo>
                      <a:pt x="15454" y="34219"/>
                      <a:pt x="15306" y="34182"/>
                      <a:pt x="15951" y="33076"/>
                    </a:cubicBezTo>
                    <a:cubicBezTo>
                      <a:pt x="16652" y="31889"/>
                      <a:pt x="15693" y="30746"/>
                      <a:pt x="16597" y="29302"/>
                    </a:cubicBezTo>
                    <a:cubicBezTo>
                      <a:pt x="17507" y="27863"/>
                      <a:pt x="17451" y="26032"/>
                      <a:pt x="17451" y="26032"/>
                    </a:cubicBezTo>
                    <a:cubicBezTo>
                      <a:pt x="17894" y="23591"/>
                      <a:pt x="16744" y="23518"/>
                      <a:pt x="15822" y="22485"/>
                    </a:cubicBezTo>
                    <a:cubicBezTo>
                      <a:pt x="15429" y="22061"/>
                      <a:pt x="14808" y="21932"/>
                      <a:pt x="14218" y="21932"/>
                    </a:cubicBezTo>
                    <a:cubicBezTo>
                      <a:pt x="13689" y="21944"/>
                      <a:pt x="13167" y="22024"/>
                      <a:pt x="12663" y="22172"/>
                    </a:cubicBezTo>
                    <a:cubicBezTo>
                      <a:pt x="12454" y="22092"/>
                      <a:pt x="12226" y="22049"/>
                      <a:pt x="12005" y="22042"/>
                    </a:cubicBezTo>
                    <a:cubicBezTo>
                      <a:pt x="11556" y="22030"/>
                      <a:pt x="11151" y="22301"/>
                      <a:pt x="10997" y="22725"/>
                    </a:cubicBezTo>
                    <a:cubicBezTo>
                      <a:pt x="10856" y="22676"/>
                      <a:pt x="10708" y="22651"/>
                      <a:pt x="10561" y="22651"/>
                    </a:cubicBezTo>
                    <a:cubicBezTo>
                      <a:pt x="9805" y="22651"/>
                      <a:pt x="9172" y="23266"/>
                      <a:pt x="9172" y="23266"/>
                    </a:cubicBezTo>
                    <a:cubicBezTo>
                      <a:pt x="9110" y="22885"/>
                      <a:pt x="8803" y="22780"/>
                      <a:pt x="8471" y="22780"/>
                    </a:cubicBezTo>
                    <a:cubicBezTo>
                      <a:pt x="8182" y="22792"/>
                      <a:pt x="7893" y="22848"/>
                      <a:pt x="7616" y="22946"/>
                    </a:cubicBezTo>
                    <a:cubicBezTo>
                      <a:pt x="7696" y="22079"/>
                      <a:pt x="6897" y="21766"/>
                      <a:pt x="6897" y="21766"/>
                    </a:cubicBezTo>
                    <a:cubicBezTo>
                      <a:pt x="7561" y="20512"/>
                      <a:pt x="6621" y="19676"/>
                      <a:pt x="6621" y="19676"/>
                    </a:cubicBezTo>
                    <a:cubicBezTo>
                      <a:pt x="7709" y="18109"/>
                      <a:pt x="7045" y="16295"/>
                      <a:pt x="7045" y="16295"/>
                    </a:cubicBezTo>
                    <a:cubicBezTo>
                      <a:pt x="7506" y="14433"/>
                      <a:pt x="6473" y="13394"/>
                      <a:pt x="6473" y="13394"/>
                    </a:cubicBezTo>
                    <a:cubicBezTo>
                      <a:pt x="7580" y="11919"/>
                      <a:pt x="6270" y="10554"/>
                      <a:pt x="6270" y="10554"/>
                    </a:cubicBezTo>
                    <a:cubicBezTo>
                      <a:pt x="6694" y="10149"/>
                      <a:pt x="6547" y="9257"/>
                      <a:pt x="6510" y="9036"/>
                    </a:cubicBezTo>
                    <a:lnTo>
                      <a:pt x="6510" y="9036"/>
                    </a:lnTo>
                    <a:cubicBezTo>
                      <a:pt x="6682" y="10007"/>
                      <a:pt x="7758" y="10075"/>
                      <a:pt x="8059" y="10075"/>
                    </a:cubicBezTo>
                    <a:lnTo>
                      <a:pt x="8133" y="10075"/>
                    </a:lnTo>
                    <a:cubicBezTo>
                      <a:pt x="8219" y="10917"/>
                      <a:pt x="9307" y="11028"/>
                      <a:pt x="9842" y="11028"/>
                    </a:cubicBezTo>
                    <a:cubicBezTo>
                      <a:pt x="10014" y="11028"/>
                      <a:pt x="10130" y="11015"/>
                      <a:pt x="10130" y="11015"/>
                    </a:cubicBezTo>
                    <a:cubicBezTo>
                      <a:pt x="10296" y="11765"/>
                      <a:pt x="10764" y="11962"/>
                      <a:pt x="11194" y="11962"/>
                    </a:cubicBezTo>
                    <a:cubicBezTo>
                      <a:pt x="11507" y="11950"/>
                      <a:pt x="11809" y="11876"/>
                      <a:pt x="12091" y="11741"/>
                    </a:cubicBezTo>
                    <a:cubicBezTo>
                      <a:pt x="12509" y="12146"/>
                      <a:pt x="13044" y="12275"/>
                      <a:pt x="13560" y="12275"/>
                    </a:cubicBezTo>
                    <a:cubicBezTo>
                      <a:pt x="14452" y="12275"/>
                      <a:pt x="15269" y="11894"/>
                      <a:pt x="15269" y="11894"/>
                    </a:cubicBezTo>
                    <a:cubicBezTo>
                      <a:pt x="15490" y="12109"/>
                      <a:pt x="15798" y="12226"/>
                      <a:pt x="16111" y="12214"/>
                    </a:cubicBezTo>
                    <a:cubicBezTo>
                      <a:pt x="17009" y="12214"/>
                      <a:pt x="18023" y="11501"/>
                      <a:pt x="18023" y="11501"/>
                    </a:cubicBezTo>
                    <a:cubicBezTo>
                      <a:pt x="18213" y="11568"/>
                      <a:pt x="18410" y="11599"/>
                      <a:pt x="18613" y="11599"/>
                    </a:cubicBezTo>
                    <a:cubicBezTo>
                      <a:pt x="19744" y="11599"/>
                      <a:pt x="20033" y="10413"/>
                      <a:pt x="20033" y="10413"/>
                    </a:cubicBezTo>
                    <a:lnTo>
                      <a:pt x="20076" y="10413"/>
                    </a:lnTo>
                    <a:cubicBezTo>
                      <a:pt x="21668" y="10394"/>
                      <a:pt x="21975" y="9313"/>
                      <a:pt x="21975" y="9313"/>
                    </a:cubicBezTo>
                    <a:cubicBezTo>
                      <a:pt x="22172" y="9380"/>
                      <a:pt x="22381" y="9417"/>
                      <a:pt x="22590" y="9423"/>
                    </a:cubicBezTo>
                    <a:cubicBezTo>
                      <a:pt x="23002" y="9423"/>
                      <a:pt x="23119" y="9202"/>
                      <a:pt x="23162" y="9067"/>
                    </a:cubicBezTo>
                    <a:lnTo>
                      <a:pt x="23162" y="9067"/>
                    </a:lnTo>
                    <a:cubicBezTo>
                      <a:pt x="22977" y="10382"/>
                      <a:pt x="23807" y="10603"/>
                      <a:pt x="23807" y="10603"/>
                    </a:cubicBezTo>
                    <a:cubicBezTo>
                      <a:pt x="23586" y="11396"/>
                      <a:pt x="23487" y="12220"/>
                      <a:pt x="23512" y="13044"/>
                    </a:cubicBezTo>
                    <a:cubicBezTo>
                      <a:pt x="22602" y="15336"/>
                      <a:pt x="24084" y="16240"/>
                      <a:pt x="24084" y="16240"/>
                    </a:cubicBezTo>
                    <a:cubicBezTo>
                      <a:pt x="22996" y="17611"/>
                      <a:pt x="23807" y="18938"/>
                      <a:pt x="23807" y="18938"/>
                    </a:cubicBezTo>
                    <a:cubicBezTo>
                      <a:pt x="23401" y="19553"/>
                      <a:pt x="23586" y="21415"/>
                      <a:pt x="23586" y="21415"/>
                    </a:cubicBezTo>
                    <a:cubicBezTo>
                      <a:pt x="23045" y="22024"/>
                      <a:pt x="22768" y="23303"/>
                      <a:pt x="22768" y="23303"/>
                    </a:cubicBezTo>
                    <a:cubicBezTo>
                      <a:pt x="20943" y="24077"/>
                      <a:pt x="21035" y="25706"/>
                      <a:pt x="21035" y="25706"/>
                    </a:cubicBezTo>
                    <a:cubicBezTo>
                      <a:pt x="21145" y="25755"/>
                      <a:pt x="21244" y="25841"/>
                      <a:pt x="21311" y="25946"/>
                    </a:cubicBezTo>
                    <a:cubicBezTo>
                      <a:pt x="21570" y="26327"/>
                      <a:pt x="22215" y="26757"/>
                      <a:pt x="22215" y="26757"/>
                    </a:cubicBezTo>
                    <a:cubicBezTo>
                      <a:pt x="21496" y="27089"/>
                      <a:pt x="20850" y="29455"/>
                      <a:pt x="20648" y="30027"/>
                    </a:cubicBezTo>
                    <a:cubicBezTo>
                      <a:pt x="20586" y="30193"/>
                      <a:pt x="20654" y="30267"/>
                      <a:pt x="20777" y="30267"/>
                    </a:cubicBezTo>
                    <a:cubicBezTo>
                      <a:pt x="21109" y="30267"/>
                      <a:pt x="21871" y="29750"/>
                      <a:pt x="22067" y="28921"/>
                    </a:cubicBezTo>
                    <a:cubicBezTo>
                      <a:pt x="22362" y="27796"/>
                      <a:pt x="23180" y="27384"/>
                      <a:pt x="23180" y="27384"/>
                    </a:cubicBezTo>
                    <a:cubicBezTo>
                      <a:pt x="23567" y="28251"/>
                      <a:pt x="24194" y="28521"/>
                      <a:pt x="24852" y="28521"/>
                    </a:cubicBezTo>
                    <a:cubicBezTo>
                      <a:pt x="25565" y="28521"/>
                      <a:pt x="26309" y="28195"/>
                      <a:pt x="26800" y="27974"/>
                    </a:cubicBezTo>
                    <a:cubicBezTo>
                      <a:pt x="27741" y="27550"/>
                      <a:pt x="27649" y="25405"/>
                      <a:pt x="27649" y="25405"/>
                    </a:cubicBezTo>
                    <a:cubicBezTo>
                      <a:pt x="27649" y="25405"/>
                      <a:pt x="27962" y="25276"/>
                      <a:pt x="28497" y="23782"/>
                    </a:cubicBezTo>
                    <a:cubicBezTo>
                      <a:pt x="28835" y="22928"/>
                      <a:pt x="28749" y="21975"/>
                      <a:pt x="28276" y="21194"/>
                    </a:cubicBezTo>
                    <a:cubicBezTo>
                      <a:pt x="28927" y="19197"/>
                      <a:pt x="27852" y="18035"/>
                      <a:pt x="27852" y="18035"/>
                    </a:cubicBezTo>
                    <a:cubicBezTo>
                      <a:pt x="28798" y="16461"/>
                      <a:pt x="27833" y="15078"/>
                      <a:pt x="27833" y="15078"/>
                    </a:cubicBezTo>
                    <a:cubicBezTo>
                      <a:pt x="28632" y="13726"/>
                      <a:pt x="27759" y="12435"/>
                      <a:pt x="27759" y="12435"/>
                    </a:cubicBezTo>
                    <a:cubicBezTo>
                      <a:pt x="28552" y="11286"/>
                      <a:pt x="27981" y="9792"/>
                      <a:pt x="27981" y="9792"/>
                    </a:cubicBezTo>
                    <a:cubicBezTo>
                      <a:pt x="28995" y="8311"/>
                      <a:pt x="28036" y="7352"/>
                      <a:pt x="28036" y="7352"/>
                    </a:cubicBezTo>
                    <a:cubicBezTo>
                      <a:pt x="28036" y="7352"/>
                      <a:pt x="28663" y="7167"/>
                      <a:pt x="28589" y="5151"/>
                    </a:cubicBezTo>
                    <a:cubicBezTo>
                      <a:pt x="28540" y="3424"/>
                      <a:pt x="26973" y="3301"/>
                      <a:pt x="26524" y="3301"/>
                    </a:cubicBezTo>
                    <a:lnTo>
                      <a:pt x="26407" y="3301"/>
                    </a:lnTo>
                    <a:cubicBezTo>
                      <a:pt x="26032" y="2895"/>
                      <a:pt x="25663" y="2754"/>
                      <a:pt x="25344" y="2754"/>
                    </a:cubicBezTo>
                    <a:cubicBezTo>
                      <a:pt x="24581" y="2754"/>
                      <a:pt x="24041" y="3541"/>
                      <a:pt x="24041" y="3541"/>
                    </a:cubicBezTo>
                    <a:cubicBezTo>
                      <a:pt x="23942" y="3510"/>
                      <a:pt x="23844" y="3498"/>
                      <a:pt x="23739" y="3498"/>
                    </a:cubicBezTo>
                    <a:cubicBezTo>
                      <a:pt x="22658" y="3498"/>
                      <a:pt x="21809" y="5016"/>
                      <a:pt x="21809" y="5016"/>
                    </a:cubicBezTo>
                    <a:lnTo>
                      <a:pt x="21729" y="5016"/>
                    </a:lnTo>
                    <a:cubicBezTo>
                      <a:pt x="20574" y="5016"/>
                      <a:pt x="20641" y="5834"/>
                      <a:pt x="20641" y="5834"/>
                    </a:cubicBezTo>
                    <a:cubicBezTo>
                      <a:pt x="20439" y="5784"/>
                      <a:pt x="20230" y="5754"/>
                      <a:pt x="20021" y="5754"/>
                    </a:cubicBezTo>
                    <a:cubicBezTo>
                      <a:pt x="19344" y="5748"/>
                      <a:pt x="18717" y="6104"/>
                      <a:pt x="18392" y="6700"/>
                    </a:cubicBezTo>
                    <a:cubicBezTo>
                      <a:pt x="18152" y="6571"/>
                      <a:pt x="17888" y="6510"/>
                      <a:pt x="17617" y="6504"/>
                    </a:cubicBezTo>
                    <a:cubicBezTo>
                      <a:pt x="16707" y="6510"/>
                      <a:pt x="16136" y="7315"/>
                      <a:pt x="16136" y="7315"/>
                    </a:cubicBezTo>
                    <a:cubicBezTo>
                      <a:pt x="15902" y="7247"/>
                      <a:pt x="15656" y="7217"/>
                      <a:pt x="15417" y="7217"/>
                    </a:cubicBezTo>
                    <a:cubicBezTo>
                      <a:pt x="14396" y="7217"/>
                      <a:pt x="13843" y="7831"/>
                      <a:pt x="13843" y="7831"/>
                    </a:cubicBezTo>
                    <a:cubicBezTo>
                      <a:pt x="13339" y="7167"/>
                      <a:pt x="12743" y="6977"/>
                      <a:pt x="12233" y="6977"/>
                    </a:cubicBezTo>
                    <a:cubicBezTo>
                      <a:pt x="11790" y="6983"/>
                      <a:pt x="11360" y="7106"/>
                      <a:pt x="10979" y="7333"/>
                    </a:cubicBezTo>
                    <a:cubicBezTo>
                      <a:pt x="10942" y="6393"/>
                      <a:pt x="10198" y="6245"/>
                      <a:pt x="9737" y="6245"/>
                    </a:cubicBezTo>
                    <a:cubicBezTo>
                      <a:pt x="9614" y="6245"/>
                      <a:pt x="9491" y="6258"/>
                      <a:pt x="9368" y="6276"/>
                    </a:cubicBezTo>
                    <a:cubicBezTo>
                      <a:pt x="9202" y="5225"/>
                      <a:pt x="7598" y="5041"/>
                      <a:pt x="7598" y="5041"/>
                    </a:cubicBezTo>
                    <a:cubicBezTo>
                      <a:pt x="8114" y="3762"/>
                      <a:pt x="6688" y="3320"/>
                      <a:pt x="6688" y="3320"/>
                    </a:cubicBezTo>
                    <a:cubicBezTo>
                      <a:pt x="6744" y="2176"/>
                      <a:pt x="5600" y="1807"/>
                      <a:pt x="5600" y="1807"/>
                    </a:cubicBezTo>
                    <a:cubicBezTo>
                      <a:pt x="5422" y="578"/>
                      <a:pt x="4777" y="302"/>
                      <a:pt x="4236" y="302"/>
                    </a:cubicBezTo>
                    <a:cubicBezTo>
                      <a:pt x="3959" y="308"/>
                      <a:pt x="3689" y="363"/>
                      <a:pt x="3443" y="474"/>
                    </a:cubicBezTo>
                    <a:cubicBezTo>
                      <a:pt x="3443" y="474"/>
                      <a:pt x="3092" y="0"/>
                      <a:pt x="224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4"/>
              <p:cNvSpPr/>
              <p:nvPr/>
            </p:nvSpPr>
            <p:spPr>
              <a:xfrm>
                <a:off x="1726651" y="2627300"/>
                <a:ext cx="281400" cy="432450"/>
              </a:xfrm>
              <a:custGeom>
                <a:rect b="b" l="l" r="r" t="t"/>
                <a:pathLst>
                  <a:path extrusionOk="0" h="17298" w="11256">
                    <a:moveTo>
                      <a:pt x="6147" y="1"/>
                    </a:moveTo>
                    <a:cubicBezTo>
                      <a:pt x="6141" y="1"/>
                      <a:pt x="6129" y="1"/>
                      <a:pt x="6117" y="1"/>
                    </a:cubicBezTo>
                    <a:cubicBezTo>
                      <a:pt x="6043" y="56"/>
                      <a:pt x="5570" y="873"/>
                      <a:pt x="5514" y="1175"/>
                    </a:cubicBezTo>
                    <a:cubicBezTo>
                      <a:pt x="5483" y="1359"/>
                      <a:pt x="5299" y="1414"/>
                      <a:pt x="5127" y="1414"/>
                    </a:cubicBezTo>
                    <a:cubicBezTo>
                      <a:pt x="5022" y="1414"/>
                      <a:pt x="4918" y="1396"/>
                      <a:pt x="4820" y="1359"/>
                    </a:cubicBezTo>
                    <a:cubicBezTo>
                      <a:pt x="4684" y="1322"/>
                      <a:pt x="4684" y="99"/>
                      <a:pt x="4684" y="99"/>
                    </a:cubicBezTo>
                    <a:cubicBezTo>
                      <a:pt x="4119" y="99"/>
                      <a:pt x="3553" y="548"/>
                      <a:pt x="3553" y="548"/>
                    </a:cubicBezTo>
                    <a:lnTo>
                      <a:pt x="3738" y="1605"/>
                    </a:lnTo>
                    <a:cubicBezTo>
                      <a:pt x="3215" y="2066"/>
                      <a:pt x="3418" y="2502"/>
                      <a:pt x="3418" y="2502"/>
                    </a:cubicBezTo>
                    <a:cubicBezTo>
                      <a:pt x="2681" y="3049"/>
                      <a:pt x="2797" y="4242"/>
                      <a:pt x="2361" y="4242"/>
                    </a:cubicBezTo>
                    <a:cubicBezTo>
                      <a:pt x="1974" y="4223"/>
                      <a:pt x="1974" y="4045"/>
                      <a:pt x="1851" y="4045"/>
                    </a:cubicBezTo>
                    <a:cubicBezTo>
                      <a:pt x="1826" y="4045"/>
                      <a:pt x="1808" y="4045"/>
                      <a:pt x="1795" y="4051"/>
                    </a:cubicBezTo>
                    <a:cubicBezTo>
                      <a:pt x="1623" y="4131"/>
                      <a:pt x="1377" y="4371"/>
                      <a:pt x="1586" y="4525"/>
                    </a:cubicBezTo>
                    <a:cubicBezTo>
                      <a:pt x="1777" y="4691"/>
                      <a:pt x="1605" y="4691"/>
                      <a:pt x="1377" y="4973"/>
                    </a:cubicBezTo>
                    <a:cubicBezTo>
                      <a:pt x="1132" y="5262"/>
                      <a:pt x="1642" y="5828"/>
                      <a:pt x="1832" y="5895"/>
                    </a:cubicBezTo>
                    <a:cubicBezTo>
                      <a:pt x="1845" y="5902"/>
                      <a:pt x="1857" y="5902"/>
                      <a:pt x="1869" y="5902"/>
                    </a:cubicBezTo>
                    <a:cubicBezTo>
                      <a:pt x="2121" y="5902"/>
                      <a:pt x="2963" y="5465"/>
                      <a:pt x="2963" y="5465"/>
                    </a:cubicBezTo>
                    <a:lnTo>
                      <a:pt x="2963" y="5465"/>
                    </a:lnTo>
                    <a:cubicBezTo>
                      <a:pt x="2736" y="5957"/>
                      <a:pt x="2773" y="6633"/>
                      <a:pt x="2773" y="6633"/>
                    </a:cubicBezTo>
                    <a:cubicBezTo>
                      <a:pt x="2773" y="6633"/>
                      <a:pt x="2631" y="6221"/>
                      <a:pt x="2269" y="6221"/>
                    </a:cubicBezTo>
                    <a:cubicBezTo>
                      <a:pt x="2189" y="6227"/>
                      <a:pt x="2115" y="6246"/>
                      <a:pt x="2041" y="6276"/>
                    </a:cubicBezTo>
                    <a:cubicBezTo>
                      <a:pt x="1513" y="6485"/>
                      <a:pt x="1494" y="6879"/>
                      <a:pt x="1494" y="6879"/>
                    </a:cubicBezTo>
                    <a:cubicBezTo>
                      <a:pt x="1869" y="6897"/>
                      <a:pt x="2023" y="7278"/>
                      <a:pt x="2023" y="7278"/>
                    </a:cubicBezTo>
                    <a:cubicBezTo>
                      <a:pt x="1" y="10659"/>
                      <a:pt x="1" y="15927"/>
                      <a:pt x="683" y="16683"/>
                    </a:cubicBezTo>
                    <a:cubicBezTo>
                      <a:pt x="1070" y="17089"/>
                      <a:pt x="1574" y="17298"/>
                      <a:pt x="2293" y="17298"/>
                    </a:cubicBezTo>
                    <a:cubicBezTo>
                      <a:pt x="2871" y="17298"/>
                      <a:pt x="3590" y="17168"/>
                      <a:pt x="4512" y="16904"/>
                    </a:cubicBezTo>
                    <a:cubicBezTo>
                      <a:pt x="6608" y="16302"/>
                      <a:pt x="10063" y="13868"/>
                      <a:pt x="10647" y="11354"/>
                    </a:cubicBezTo>
                    <a:cubicBezTo>
                      <a:pt x="11255" y="8846"/>
                      <a:pt x="9178" y="7407"/>
                      <a:pt x="9178" y="7407"/>
                    </a:cubicBezTo>
                    <a:cubicBezTo>
                      <a:pt x="9178" y="7407"/>
                      <a:pt x="9251" y="6670"/>
                      <a:pt x="9178" y="5182"/>
                    </a:cubicBezTo>
                    <a:cubicBezTo>
                      <a:pt x="9129" y="3855"/>
                      <a:pt x="8182" y="3781"/>
                      <a:pt x="7973" y="3781"/>
                    </a:cubicBezTo>
                    <a:lnTo>
                      <a:pt x="7930" y="3781"/>
                    </a:lnTo>
                    <a:cubicBezTo>
                      <a:pt x="8041" y="2349"/>
                      <a:pt x="6664" y="1931"/>
                      <a:pt x="6664" y="1740"/>
                    </a:cubicBezTo>
                    <a:cubicBezTo>
                      <a:pt x="6682" y="1531"/>
                      <a:pt x="7082" y="837"/>
                      <a:pt x="7155" y="511"/>
                    </a:cubicBezTo>
                    <a:cubicBezTo>
                      <a:pt x="7241" y="216"/>
                      <a:pt x="6344" y="1"/>
                      <a:pt x="61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87" name="Google Shape;14187;p64"/>
          <p:cNvGrpSpPr/>
          <p:nvPr/>
        </p:nvGrpSpPr>
        <p:grpSpPr>
          <a:xfrm>
            <a:off x="1234609" y="2417569"/>
            <a:ext cx="224507" cy="215983"/>
            <a:chOff x="2648935" y="1948120"/>
            <a:chExt cx="233594" cy="224748"/>
          </a:xfrm>
        </p:grpSpPr>
        <p:sp>
          <p:nvSpPr>
            <p:cNvPr id="14188" name="Google Shape;14188;p64"/>
            <p:cNvSpPr/>
            <p:nvPr/>
          </p:nvSpPr>
          <p:spPr>
            <a:xfrm>
              <a:off x="2648935" y="1948120"/>
              <a:ext cx="233594" cy="224748"/>
            </a:xfrm>
            <a:custGeom>
              <a:rect b="b" l="l" r="r" t="t"/>
              <a:pathLst>
                <a:path extrusionOk="0" h="8893" w="9243">
                  <a:moveTo>
                    <a:pt x="4802" y="1351"/>
                  </a:moveTo>
                  <a:cubicBezTo>
                    <a:pt x="5200" y="1351"/>
                    <a:pt x="5602" y="1428"/>
                    <a:pt x="5984" y="1586"/>
                  </a:cubicBezTo>
                  <a:cubicBezTo>
                    <a:pt x="7139" y="2066"/>
                    <a:pt x="7896" y="3194"/>
                    <a:pt x="7896" y="4447"/>
                  </a:cubicBezTo>
                  <a:cubicBezTo>
                    <a:pt x="7891" y="6158"/>
                    <a:pt x="6507" y="7542"/>
                    <a:pt x="4796" y="7542"/>
                  </a:cubicBezTo>
                  <a:cubicBezTo>
                    <a:pt x="3548" y="7542"/>
                    <a:pt x="2415" y="6790"/>
                    <a:pt x="1941" y="5630"/>
                  </a:cubicBezTo>
                  <a:cubicBezTo>
                    <a:pt x="1461" y="4474"/>
                    <a:pt x="1723" y="3145"/>
                    <a:pt x="2611" y="2257"/>
                  </a:cubicBezTo>
                  <a:cubicBezTo>
                    <a:pt x="3202" y="1666"/>
                    <a:pt x="3995" y="1351"/>
                    <a:pt x="4802" y="1351"/>
                  </a:cubicBezTo>
                  <a:close/>
                  <a:moveTo>
                    <a:pt x="4796" y="1"/>
                  </a:moveTo>
                  <a:cubicBezTo>
                    <a:pt x="2998" y="1"/>
                    <a:pt x="1380" y="1085"/>
                    <a:pt x="693" y="2747"/>
                  </a:cubicBezTo>
                  <a:cubicBezTo>
                    <a:pt x="1" y="4409"/>
                    <a:pt x="382" y="6322"/>
                    <a:pt x="1652" y="7591"/>
                  </a:cubicBezTo>
                  <a:cubicBezTo>
                    <a:pt x="2505" y="8441"/>
                    <a:pt x="3645" y="8893"/>
                    <a:pt x="4803" y="8893"/>
                  </a:cubicBezTo>
                  <a:cubicBezTo>
                    <a:pt x="5375" y="8893"/>
                    <a:pt x="5952" y="8783"/>
                    <a:pt x="6502" y="8556"/>
                  </a:cubicBezTo>
                  <a:cubicBezTo>
                    <a:pt x="8158" y="7864"/>
                    <a:pt x="9242" y="6245"/>
                    <a:pt x="9242" y="4447"/>
                  </a:cubicBezTo>
                  <a:cubicBezTo>
                    <a:pt x="9242" y="1995"/>
                    <a:pt x="7254" y="6"/>
                    <a:pt x="479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4"/>
            <p:cNvSpPr/>
            <p:nvPr/>
          </p:nvSpPr>
          <p:spPr>
            <a:xfrm>
              <a:off x="2733370" y="2023735"/>
              <a:ext cx="73695" cy="73568"/>
            </a:xfrm>
            <a:custGeom>
              <a:rect b="b" l="l" r="r" t="t"/>
              <a:pathLst>
                <a:path extrusionOk="0" h="2911" w="2916">
                  <a:moveTo>
                    <a:pt x="1455" y="0"/>
                  </a:moveTo>
                  <a:cubicBezTo>
                    <a:pt x="654" y="0"/>
                    <a:pt x="0" y="649"/>
                    <a:pt x="0" y="1455"/>
                  </a:cubicBezTo>
                  <a:cubicBezTo>
                    <a:pt x="0" y="2262"/>
                    <a:pt x="654" y="2910"/>
                    <a:pt x="1455" y="2910"/>
                  </a:cubicBezTo>
                  <a:cubicBezTo>
                    <a:pt x="2261" y="2910"/>
                    <a:pt x="2915" y="2262"/>
                    <a:pt x="2915" y="1455"/>
                  </a:cubicBezTo>
                  <a:cubicBezTo>
                    <a:pt x="2915" y="649"/>
                    <a:pt x="2261" y="0"/>
                    <a:pt x="1455"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0" name="Google Shape;14190;p64"/>
          <p:cNvGrpSpPr/>
          <p:nvPr/>
        </p:nvGrpSpPr>
        <p:grpSpPr>
          <a:xfrm>
            <a:off x="2463611" y="3301566"/>
            <a:ext cx="330071" cy="317580"/>
            <a:chOff x="3628558" y="2776198"/>
            <a:chExt cx="257045" cy="247375"/>
          </a:xfrm>
        </p:grpSpPr>
        <p:sp>
          <p:nvSpPr>
            <p:cNvPr id="14191" name="Google Shape;14191;p64"/>
            <p:cNvSpPr/>
            <p:nvPr/>
          </p:nvSpPr>
          <p:spPr>
            <a:xfrm>
              <a:off x="3686627" y="2843457"/>
              <a:ext cx="131842" cy="112806"/>
            </a:xfrm>
            <a:custGeom>
              <a:rect b="b" l="l" r="r" t="t"/>
              <a:pathLst>
                <a:path extrusionOk="0" h="4468" w="5222">
                  <a:moveTo>
                    <a:pt x="2969" y="0"/>
                  </a:moveTo>
                  <a:cubicBezTo>
                    <a:pt x="2421" y="0"/>
                    <a:pt x="1863" y="203"/>
                    <a:pt x="1409" y="655"/>
                  </a:cubicBezTo>
                  <a:cubicBezTo>
                    <a:pt x="1" y="2063"/>
                    <a:pt x="998" y="4468"/>
                    <a:pt x="2986" y="4468"/>
                  </a:cubicBezTo>
                  <a:cubicBezTo>
                    <a:pt x="4224" y="4468"/>
                    <a:pt x="5221" y="3470"/>
                    <a:pt x="5221" y="2239"/>
                  </a:cubicBezTo>
                  <a:cubicBezTo>
                    <a:pt x="5221" y="892"/>
                    <a:pt x="4118" y="0"/>
                    <a:pt x="2969" y="0"/>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4"/>
            <p:cNvSpPr/>
            <p:nvPr/>
          </p:nvSpPr>
          <p:spPr>
            <a:xfrm>
              <a:off x="3663097" y="2808237"/>
              <a:ext cx="190593" cy="183398"/>
            </a:xfrm>
            <a:custGeom>
              <a:rect b="b" l="l" r="r" t="t"/>
              <a:pathLst>
                <a:path extrusionOk="0" h="7264" w="7549">
                  <a:moveTo>
                    <a:pt x="3918" y="440"/>
                  </a:moveTo>
                  <a:cubicBezTo>
                    <a:pt x="5678" y="446"/>
                    <a:pt x="7105" y="1874"/>
                    <a:pt x="7105" y="3634"/>
                  </a:cubicBezTo>
                  <a:cubicBezTo>
                    <a:pt x="7105" y="4924"/>
                    <a:pt x="6329" y="6084"/>
                    <a:pt x="5137" y="6579"/>
                  </a:cubicBezTo>
                  <a:cubicBezTo>
                    <a:pt x="4742" y="6744"/>
                    <a:pt x="4327" y="6823"/>
                    <a:pt x="3916" y="6823"/>
                  </a:cubicBezTo>
                  <a:cubicBezTo>
                    <a:pt x="3087" y="6823"/>
                    <a:pt x="2273" y="6499"/>
                    <a:pt x="1663" y="5889"/>
                  </a:cubicBezTo>
                  <a:cubicBezTo>
                    <a:pt x="750" y="4976"/>
                    <a:pt x="477" y="3601"/>
                    <a:pt x="972" y="2415"/>
                  </a:cubicBezTo>
                  <a:cubicBezTo>
                    <a:pt x="1461" y="1222"/>
                    <a:pt x="2627" y="440"/>
                    <a:pt x="3918" y="440"/>
                  </a:cubicBezTo>
                  <a:close/>
                  <a:moveTo>
                    <a:pt x="3916" y="1"/>
                  </a:moveTo>
                  <a:cubicBezTo>
                    <a:pt x="2971" y="1"/>
                    <a:pt x="2043" y="369"/>
                    <a:pt x="1350" y="1066"/>
                  </a:cubicBezTo>
                  <a:cubicBezTo>
                    <a:pt x="307" y="2102"/>
                    <a:pt x="1" y="3666"/>
                    <a:pt x="561" y="5022"/>
                  </a:cubicBezTo>
                  <a:cubicBezTo>
                    <a:pt x="1122" y="6377"/>
                    <a:pt x="2445" y="7264"/>
                    <a:pt x="3918" y="7264"/>
                  </a:cubicBezTo>
                  <a:cubicBezTo>
                    <a:pt x="5919" y="7264"/>
                    <a:pt x="7548" y="5641"/>
                    <a:pt x="7548" y="3634"/>
                  </a:cubicBezTo>
                  <a:cubicBezTo>
                    <a:pt x="7548" y="2161"/>
                    <a:pt x="6662" y="838"/>
                    <a:pt x="5306" y="277"/>
                  </a:cubicBezTo>
                  <a:cubicBezTo>
                    <a:pt x="4857" y="91"/>
                    <a:pt x="4384" y="1"/>
                    <a:pt x="391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4"/>
            <p:cNvSpPr/>
            <p:nvPr/>
          </p:nvSpPr>
          <p:spPr>
            <a:xfrm>
              <a:off x="3628558" y="2776198"/>
              <a:ext cx="257045" cy="247375"/>
            </a:xfrm>
            <a:custGeom>
              <a:rect b="b" l="l" r="r" t="t"/>
              <a:pathLst>
                <a:path extrusionOk="0" h="9798" w="10181">
                  <a:moveTo>
                    <a:pt x="5286" y="223"/>
                  </a:moveTo>
                  <a:cubicBezTo>
                    <a:pt x="7867" y="229"/>
                    <a:pt x="9959" y="2322"/>
                    <a:pt x="9959" y="4903"/>
                  </a:cubicBezTo>
                  <a:cubicBezTo>
                    <a:pt x="9959" y="6793"/>
                    <a:pt x="8818" y="8500"/>
                    <a:pt x="7072" y="9224"/>
                  </a:cubicBezTo>
                  <a:cubicBezTo>
                    <a:pt x="6495" y="9463"/>
                    <a:pt x="5890" y="9579"/>
                    <a:pt x="5289" y="9579"/>
                  </a:cubicBezTo>
                  <a:cubicBezTo>
                    <a:pt x="4072" y="9579"/>
                    <a:pt x="2874" y="9102"/>
                    <a:pt x="1975" y="8207"/>
                  </a:cubicBezTo>
                  <a:cubicBezTo>
                    <a:pt x="639" y="6871"/>
                    <a:pt x="241" y="4857"/>
                    <a:pt x="965" y="3110"/>
                  </a:cubicBezTo>
                  <a:cubicBezTo>
                    <a:pt x="1688" y="1364"/>
                    <a:pt x="3396" y="223"/>
                    <a:pt x="5286" y="223"/>
                  </a:cubicBezTo>
                  <a:close/>
                  <a:moveTo>
                    <a:pt x="5286" y="1"/>
                  </a:moveTo>
                  <a:cubicBezTo>
                    <a:pt x="4011" y="1"/>
                    <a:pt x="2756" y="498"/>
                    <a:pt x="1819" y="1435"/>
                  </a:cubicBezTo>
                  <a:cubicBezTo>
                    <a:pt x="417" y="2836"/>
                    <a:pt x="0" y="4942"/>
                    <a:pt x="756" y="6773"/>
                  </a:cubicBezTo>
                  <a:cubicBezTo>
                    <a:pt x="1519" y="8605"/>
                    <a:pt x="3305" y="9797"/>
                    <a:pt x="5286" y="9797"/>
                  </a:cubicBezTo>
                  <a:cubicBezTo>
                    <a:pt x="7991" y="9797"/>
                    <a:pt x="10181" y="7607"/>
                    <a:pt x="10181" y="4903"/>
                  </a:cubicBezTo>
                  <a:cubicBezTo>
                    <a:pt x="10181" y="2921"/>
                    <a:pt x="8988" y="1135"/>
                    <a:pt x="7156" y="373"/>
                  </a:cubicBezTo>
                  <a:cubicBezTo>
                    <a:pt x="6552" y="123"/>
                    <a:pt x="5917" y="1"/>
                    <a:pt x="528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4" name="Google Shape;14194;p64"/>
          <p:cNvGrpSpPr/>
          <p:nvPr/>
        </p:nvGrpSpPr>
        <p:grpSpPr>
          <a:xfrm>
            <a:off x="5117800" y="1548900"/>
            <a:ext cx="389275" cy="1356725"/>
            <a:chOff x="5117800" y="1548900"/>
            <a:chExt cx="389275" cy="1356725"/>
          </a:xfrm>
        </p:grpSpPr>
        <p:sp>
          <p:nvSpPr>
            <p:cNvPr id="14195" name="Google Shape;14195;p64"/>
            <p:cNvSpPr/>
            <p:nvPr/>
          </p:nvSpPr>
          <p:spPr>
            <a:xfrm>
              <a:off x="5220000" y="1620325"/>
              <a:ext cx="178725" cy="170600"/>
            </a:xfrm>
            <a:custGeom>
              <a:rect b="b" l="l" r="r" t="t"/>
              <a:pathLst>
                <a:path extrusionOk="0" h="6824" w="7149">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6" name="Google Shape;14196;p64"/>
            <p:cNvGrpSpPr/>
            <p:nvPr/>
          </p:nvGrpSpPr>
          <p:grpSpPr>
            <a:xfrm>
              <a:off x="5117800" y="1606500"/>
              <a:ext cx="389275" cy="1299125"/>
              <a:chOff x="5117800" y="1606500"/>
              <a:chExt cx="389275" cy="1299125"/>
            </a:xfrm>
          </p:grpSpPr>
          <p:grpSp>
            <p:nvGrpSpPr>
              <p:cNvPr id="14197" name="Google Shape;14197;p64"/>
              <p:cNvGrpSpPr/>
              <p:nvPr/>
            </p:nvGrpSpPr>
            <p:grpSpPr>
              <a:xfrm>
                <a:off x="5117800" y="1606500"/>
                <a:ext cx="389275" cy="1299125"/>
                <a:chOff x="5117800" y="1606500"/>
                <a:chExt cx="389275" cy="1299125"/>
              </a:xfrm>
            </p:grpSpPr>
            <p:sp>
              <p:nvSpPr>
                <p:cNvPr id="14198" name="Google Shape;14198;p64"/>
                <p:cNvSpPr/>
                <p:nvPr/>
              </p:nvSpPr>
              <p:spPr>
                <a:xfrm>
                  <a:off x="5117800" y="1721575"/>
                  <a:ext cx="389275" cy="1184050"/>
                </a:xfrm>
                <a:custGeom>
                  <a:rect b="b" l="l" r="r" t="t"/>
                  <a:pathLst>
                    <a:path extrusionOk="0" h="47362" w="15571">
                      <a:moveTo>
                        <a:pt x="9374" y="1"/>
                      </a:moveTo>
                      <a:lnTo>
                        <a:pt x="7788" y="38"/>
                      </a:lnTo>
                      <a:lnTo>
                        <a:pt x="6203" y="7"/>
                      </a:lnTo>
                      <a:lnTo>
                        <a:pt x="6203" y="7"/>
                      </a:lnTo>
                      <a:cubicBezTo>
                        <a:pt x="6203" y="7"/>
                        <a:pt x="6270" y="1525"/>
                        <a:pt x="6203"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1" y="22234"/>
                        <a:pt x="210" y="22658"/>
                      </a:cubicBezTo>
                      <a:cubicBezTo>
                        <a:pt x="682" y="23602"/>
                        <a:pt x="1024" y="23870"/>
                        <a:pt x="1191" y="23870"/>
                      </a:cubicBezTo>
                      <a:cubicBezTo>
                        <a:pt x="1277" y="23870"/>
                        <a:pt x="1316" y="23800"/>
                        <a:pt x="1304" y="23715"/>
                      </a:cubicBezTo>
                      <a:cubicBezTo>
                        <a:pt x="1267" y="23469"/>
                        <a:pt x="990" y="22977"/>
                        <a:pt x="923" y="22486"/>
                      </a:cubicBezTo>
                      <a:cubicBezTo>
                        <a:pt x="863" y="22089"/>
                        <a:pt x="943" y="21530"/>
                        <a:pt x="1031"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86" y="19142"/>
                      </a:cubicBezTo>
                      <a:cubicBezTo>
                        <a:pt x="1623" y="18576"/>
                        <a:pt x="2926" y="15226"/>
                        <a:pt x="3172" y="13819"/>
                      </a:cubicBezTo>
                      <a:cubicBezTo>
                        <a:pt x="3424" y="12411"/>
                        <a:pt x="3775" y="8569"/>
                        <a:pt x="3775" y="8569"/>
                      </a:cubicBezTo>
                      <a:cubicBezTo>
                        <a:pt x="3916" y="9448"/>
                        <a:pt x="4475" y="10579"/>
                        <a:pt x="4512" y="12233"/>
                      </a:cubicBezTo>
                      <a:cubicBezTo>
                        <a:pt x="4549" y="13886"/>
                        <a:pt x="3105" y="16603"/>
                        <a:pt x="2822" y="18890"/>
                      </a:cubicBezTo>
                      <a:cubicBezTo>
                        <a:pt x="2539" y="21182"/>
                        <a:pt x="3351" y="27981"/>
                        <a:pt x="3670" y="30556"/>
                      </a:cubicBezTo>
                      <a:cubicBezTo>
                        <a:pt x="3984" y="33126"/>
                        <a:pt x="3314" y="35806"/>
                        <a:pt x="3559" y="37355"/>
                      </a:cubicBezTo>
                      <a:cubicBezTo>
                        <a:pt x="3805" y="38903"/>
                        <a:pt x="4617" y="42671"/>
                        <a:pt x="4617" y="43200"/>
                      </a:cubicBezTo>
                      <a:cubicBezTo>
                        <a:pt x="4617" y="43729"/>
                        <a:pt x="4586" y="44190"/>
                        <a:pt x="4727" y="44540"/>
                      </a:cubicBezTo>
                      <a:cubicBezTo>
                        <a:pt x="4863" y="44890"/>
                        <a:pt x="4408" y="45456"/>
                        <a:pt x="4266" y="46058"/>
                      </a:cubicBezTo>
                      <a:cubicBezTo>
                        <a:pt x="4119" y="46654"/>
                        <a:pt x="4512" y="47361"/>
                        <a:pt x="5145" y="47361"/>
                      </a:cubicBezTo>
                      <a:cubicBezTo>
                        <a:pt x="5778" y="47361"/>
                        <a:pt x="6375" y="46833"/>
                        <a:pt x="6270" y="46378"/>
                      </a:cubicBezTo>
                      <a:cubicBezTo>
                        <a:pt x="6172" y="45917"/>
                        <a:pt x="6166" y="44792"/>
                        <a:pt x="6233" y="44190"/>
                      </a:cubicBezTo>
                      <a:cubicBezTo>
                        <a:pt x="6307" y="43593"/>
                        <a:pt x="5957" y="43274"/>
                        <a:pt x="5957" y="42714"/>
                      </a:cubicBezTo>
                      <a:cubicBezTo>
                        <a:pt x="5957" y="42149"/>
                        <a:pt x="6166" y="37988"/>
                        <a:pt x="6190" y="34668"/>
                      </a:cubicBezTo>
                      <a:cubicBezTo>
                        <a:pt x="6196" y="33261"/>
                        <a:pt x="6565" y="32179"/>
                        <a:pt x="6940" y="28983"/>
                      </a:cubicBezTo>
                      <a:cubicBezTo>
                        <a:pt x="7315" y="25786"/>
                        <a:pt x="7788" y="21182"/>
                        <a:pt x="7788" y="21182"/>
                      </a:cubicBezTo>
                      <a:cubicBezTo>
                        <a:pt x="7788" y="21182"/>
                        <a:pt x="8256" y="25786"/>
                        <a:pt x="8631" y="28983"/>
                      </a:cubicBezTo>
                      <a:cubicBezTo>
                        <a:pt x="9006" y="32173"/>
                        <a:pt x="9374" y="33255"/>
                        <a:pt x="9380" y="34668"/>
                      </a:cubicBezTo>
                      <a:cubicBezTo>
                        <a:pt x="9405" y="37988"/>
                        <a:pt x="9620" y="42149"/>
                        <a:pt x="9620" y="42714"/>
                      </a:cubicBezTo>
                      <a:cubicBezTo>
                        <a:pt x="9620" y="43274"/>
                        <a:pt x="9264" y="43593"/>
                        <a:pt x="9337" y="44190"/>
                      </a:cubicBezTo>
                      <a:cubicBezTo>
                        <a:pt x="9405" y="44792"/>
                        <a:pt x="9405" y="45917"/>
                        <a:pt x="9301" y="46378"/>
                      </a:cubicBezTo>
                      <a:cubicBezTo>
                        <a:pt x="9196" y="46833"/>
                        <a:pt x="9792" y="47361"/>
                        <a:pt x="10425" y="47361"/>
                      </a:cubicBezTo>
                      <a:cubicBezTo>
                        <a:pt x="11065" y="47361"/>
                        <a:pt x="11452" y="46654"/>
                        <a:pt x="11311" y="46058"/>
                      </a:cubicBezTo>
                      <a:cubicBezTo>
                        <a:pt x="11169" y="45456"/>
                        <a:pt x="10708" y="44890"/>
                        <a:pt x="10850" y="44540"/>
                      </a:cubicBezTo>
                      <a:cubicBezTo>
                        <a:pt x="10985" y="44190"/>
                        <a:pt x="10954" y="43729"/>
                        <a:pt x="10954" y="43200"/>
                      </a:cubicBezTo>
                      <a:cubicBezTo>
                        <a:pt x="10954" y="42671"/>
                        <a:pt x="11765" y="38897"/>
                        <a:pt x="12011" y="37355"/>
                      </a:cubicBezTo>
                      <a:cubicBezTo>
                        <a:pt x="12257" y="35806"/>
                        <a:pt x="11587" y="33126"/>
                        <a:pt x="11907" y="30556"/>
                      </a:cubicBezTo>
                      <a:cubicBezTo>
                        <a:pt x="12220" y="27981"/>
                        <a:pt x="13032" y="21182"/>
                        <a:pt x="12749" y="18890"/>
                      </a:cubicBezTo>
                      <a:cubicBezTo>
                        <a:pt x="12466" y="16603"/>
                        <a:pt x="11022" y="13886"/>
                        <a:pt x="11059" y="12233"/>
                      </a:cubicBezTo>
                      <a:cubicBezTo>
                        <a:pt x="11095" y="10579"/>
                        <a:pt x="11661" y="9448"/>
                        <a:pt x="11796" y="8569"/>
                      </a:cubicBezTo>
                      <a:cubicBezTo>
                        <a:pt x="11796" y="8569"/>
                        <a:pt x="12153" y="12411"/>
                        <a:pt x="12399" y="13819"/>
                      </a:cubicBezTo>
                      <a:cubicBezTo>
                        <a:pt x="12644" y="15226"/>
                        <a:pt x="13947" y="18576"/>
                        <a:pt x="13984" y="19142"/>
                      </a:cubicBezTo>
                      <a:cubicBezTo>
                        <a:pt x="14021" y="19701"/>
                        <a:pt x="13739" y="20267"/>
                        <a:pt x="13739" y="20832"/>
                      </a:cubicBezTo>
                      <a:cubicBezTo>
                        <a:pt x="13739" y="21391"/>
                        <a:pt x="13806" y="22522"/>
                        <a:pt x="14021" y="22799"/>
                      </a:cubicBezTo>
                      <a:cubicBezTo>
                        <a:pt x="14045" y="22832"/>
                        <a:pt x="14069" y="22847"/>
                        <a:pt x="14091" y="22847"/>
                      </a:cubicBezTo>
                      <a:cubicBezTo>
                        <a:pt x="14263" y="22847"/>
                        <a:pt x="14384" y="21980"/>
                        <a:pt x="14482" y="21637"/>
                      </a:cubicBezTo>
                      <a:cubicBezTo>
                        <a:pt x="14503" y="21562"/>
                        <a:pt x="14524" y="21530"/>
                        <a:pt x="14545" y="21530"/>
                      </a:cubicBezTo>
                      <a:cubicBezTo>
                        <a:pt x="14634" y="21530"/>
                        <a:pt x="14714" y="22089"/>
                        <a:pt x="14654" y="22486"/>
                      </a:cubicBezTo>
                      <a:cubicBezTo>
                        <a:pt x="14587" y="22977"/>
                        <a:pt x="14304" y="23469"/>
                        <a:pt x="14273" y="23715"/>
                      </a:cubicBezTo>
                      <a:cubicBezTo>
                        <a:pt x="14261" y="23800"/>
                        <a:pt x="14300" y="23870"/>
                        <a:pt x="14384" y="23870"/>
                      </a:cubicBezTo>
                      <a:cubicBezTo>
                        <a:pt x="14549" y="23870"/>
                        <a:pt x="14889" y="23602"/>
                        <a:pt x="15361" y="22658"/>
                      </a:cubicBezTo>
                      <a:cubicBezTo>
                        <a:pt x="15570" y="22234"/>
                        <a:pt x="15294" y="20230"/>
                        <a:pt x="15220" y="19701"/>
                      </a:cubicBezTo>
                      <a:cubicBezTo>
                        <a:pt x="15152" y="19173"/>
                        <a:pt x="14833" y="17937"/>
                        <a:pt x="14796" y="17058"/>
                      </a:cubicBezTo>
                      <a:cubicBezTo>
                        <a:pt x="14759" y="16173"/>
                        <a:pt x="14095" y="13216"/>
                        <a:pt x="13843" y="12122"/>
                      </a:cubicBezTo>
                      <a:cubicBezTo>
                        <a:pt x="13597" y="11034"/>
                        <a:pt x="13493" y="8213"/>
                        <a:pt x="13493" y="6947"/>
                      </a:cubicBezTo>
                      <a:cubicBezTo>
                        <a:pt x="13493" y="5674"/>
                        <a:pt x="13284" y="3701"/>
                        <a:pt x="12472" y="3209"/>
                      </a:cubicBezTo>
                      <a:cubicBezTo>
                        <a:pt x="11661" y="2718"/>
                        <a:pt x="10954" y="2785"/>
                        <a:pt x="10290" y="2576"/>
                      </a:cubicBezTo>
                      <a:cubicBezTo>
                        <a:pt x="9620" y="2367"/>
                        <a:pt x="9442" y="2011"/>
                        <a:pt x="9374" y="1765"/>
                      </a:cubicBezTo>
                      <a:cubicBezTo>
                        <a:pt x="9301"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4"/>
                <p:cNvSpPr/>
                <p:nvPr/>
              </p:nvSpPr>
              <p:spPr>
                <a:xfrm>
                  <a:off x="5247800" y="1606500"/>
                  <a:ext cx="129275" cy="165675"/>
                </a:xfrm>
                <a:custGeom>
                  <a:rect b="b" l="l" r="r" t="t"/>
                  <a:pathLst>
                    <a:path extrusionOk="0" h="6627" w="5171">
                      <a:moveTo>
                        <a:pt x="2588" y="0"/>
                      </a:moveTo>
                      <a:cubicBezTo>
                        <a:pt x="50" y="0"/>
                        <a:pt x="1" y="1082"/>
                        <a:pt x="191" y="3221"/>
                      </a:cubicBezTo>
                      <a:cubicBezTo>
                        <a:pt x="382" y="5360"/>
                        <a:pt x="1697" y="6626"/>
                        <a:pt x="2588" y="6626"/>
                      </a:cubicBezTo>
                      <a:cubicBezTo>
                        <a:pt x="3480" y="6626"/>
                        <a:pt x="4795" y="5360"/>
                        <a:pt x="4986"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0" name="Google Shape;14200;p64"/>
              <p:cNvGrpSpPr/>
              <p:nvPr/>
            </p:nvGrpSpPr>
            <p:grpSpPr>
              <a:xfrm>
                <a:off x="5125650" y="1613550"/>
                <a:ext cx="373725" cy="1286875"/>
                <a:chOff x="5125650" y="1613550"/>
                <a:chExt cx="373725" cy="1286875"/>
              </a:xfrm>
            </p:grpSpPr>
            <p:sp>
              <p:nvSpPr>
                <p:cNvPr id="14201" name="Google Shape;14201;p64"/>
                <p:cNvSpPr/>
                <p:nvPr/>
              </p:nvSpPr>
              <p:spPr>
                <a:xfrm>
                  <a:off x="5221075" y="2221050"/>
                  <a:ext cx="53950" cy="335175"/>
                </a:xfrm>
                <a:custGeom>
                  <a:rect b="b" l="l" r="r" t="t"/>
                  <a:pathLst>
                    <a:path extrusionOk="0" h="13407" w="2158">
                      <a:moveTo>
                        <a:pt x="485" y="0"/>
                      </a:moveTo>
                      <a:cubicBezTo>
                        <a:pt x="219" y="0"/>
                        <a:pt x="23" y="143"/>
                        <a:pt x="19" y="460"/>
                      </a:cubicBezTo>
                      <a:cubicBezTo>
                        <a:pt x="0" y="1996"/>
                        <a:pt x="301" y="7172"/>
                        <a:pt x="252" y="8549"/>
                      </a:cubicBezTo>
                      <a:cubicBezTo>
                        <a:pt x="203" y="9920"/>
                        <a:pt x="0" y="12034"/>
                        <a:pt x="117" y="12704"/>
                      </a:cubicBezTo>
                      <a:cubicBezTo>
                        <a:pt x="193" y="13121"/>
                        <a:pt x="667" y="13407"/>
                        <a:pt x="1105" y="13407"/>
                      </a:cubicBezTo>
                      <a:cubicBezTo>
                        <a:pt x="1372" y="13407"/>
                        <a:pt x="1626" y="13301"/>
                        <a:pt x="1770" y="13054"/>
                      </a:cubicBezTo>
                      <a:cubicBezTo>
                        <a:pt x="2158" y="12403"/>
                        <a:pt x="1438" y="8174"/>
                        <a:pt x="1309" y="6502"/>
                      </a:cubicBezTo>
                      <a:cubicBezTo>
                        <a:pt x="1186" y="4836"/>
                        <a:pt x="2022" y="1966"/>
                        <a:pt x="1899" y="1339"/>
                      </a:cubicBezTo>
                      <a:cubicBezTo>
                        <a:pt x="1739" y="514"/>
                        <a:pt x="988" y="0"/>
                        <a:pt x="4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4"/>
                <p:cNvSpPr/>
                <p:nvPr/>
              </p:nvSpPr>
              <p:spPr>
                <a:xfrm>
                  <a:off x="5216150" y="2586575"/>
                  <a:ext cx="49800" cy="223800"/>
                </a:xfrm>
                <a:custGeom>
                  <a:rect b="b" l="l" r="r" t="t"/>
                  <a:pathLst>
                    <a:path extrusionOk="0" h="8952" w="1992">
                      <a:moveTo>
                        <a:pt x="519" y="1683"/>
                      </a:moveTo>
                      <a:cubicBezTo>
                        <a:pt x="629" y="1683"/>
                        <a:pt x="1481" y="6700"/>
                        <a:pt x="1279" y="6861"/>
                      </a:cubicBezTo>
                      <a:cubicBezTo>
                        <a:pt x="1275" y="6863"/>
                        <a:pt x="1271" y="6865"/>
                        <a:pt x="1267" y="6865"/>
                      </a:cubicBezTo>
                      <a:cubicBezTo>
                        <a:pt x="1041" y="6865"/>
                        <a:pt x="390" y="2495"/>
                        <a:pt x="511" y="1703"/>
                      </a:cubicBezTo>
                      <a:cubicBezTo>
                        <a:pt x="513" y="1690"/>
                        <a:pt x="516" y="1683"/>
                        <a:pt x="519" y="1683"/>
                      </a:cubicBezTo>
                      <a:close/>
                      <a:moveTo>
                        <a:pt x="68" y="1"/>
                      </a:moveTo>
                      <a:cubicBezTo>
                        <a:pt x="0" y="241"/>
                        <a:pt x="93" y="1040"/>
                        <a:pt x="80" y="1919"/>
                      </a:cubicBezTo>
                      <a:cubicBezTo>
                        <a:pt x="68" y="2798"/>
                        <a:pt x="972" y="8594"/>
                        <a:pt x="1088" y="8834"/>
                      </a:cubicBezTo>
                      <a:cubicBezTo>
                        <a:pt x="1129" y="8915"/>
                        <a:pt x="1202" y="8951"/>
                        <a:pt x="1284" y="8951"/>
                      </a:cubicBezTo>
                      <a:cubicBezTo>
                        <a:pt x="1439" y="8951"/>
                        <a:pt x="1627" y="8821"/>
                        <a:pt x="1691" y="8612"/>
                      </a:cubicBezTo>
                      <a:cubicBezTo>
                        <a:pt x="1789" y="8287"/>
                        <a:pt x="1592" y="2877"/>
                        <a:pt x="1605" y="2078"/>
                      </a:cubicBezTo>
                      <a:cubicBezTo>
                        <a:pt x="1617" y="1279"/>
                        <a:pt x="1992" y="425"/>
                        <a:pt x="1844" y="234"/>
                      </a:cubicBezTo>
                      <a:cubicBezTo>
                        <a:pt x="1816" y="196"/>
                        <a:pt x="1787" y="181"/>
                        <a:pt x="1754" y="181"/>
                      </a:cubicBezTo>
                      <a:cubicBezTo>
                        <a:pt x="1617" y="181"/>
                        <a:pt x="1421" y="453"/>
                        <a:pt x="984" y="493"/>
                      </a:cubicBezTo>
                      <a:cubicBezTo>
                        <a:pt x="958" y="495"/>
                        <a:pt x="932" y="496"/>
                        <a:pt x="907" y="496"/>
                      </a:cubicBezTo>
                      <a:cubicBezTo>
                        <a:pt x="408" y="496"/>
                        <a:pt x="68" y="1"/>
                        <a:pt x="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4"/>
                <p:cNvSpPr/>
                <p:nvPr/>
              </p:nvSpPr>
              <p:spPr>
                <a:xfrm>
                  <a:off x="5236950" y="2807700"/>
                  <a:ext cx="32400" cy="24975"/>
                </a:xfrm>
                <a:custGeom>
                  <a:rect b="b" l="l" r="r" t="t"/>
                  <a:pathLst>
                    <a:path extrusionOk="0" h="999" w="1296">
                      <a:moveTo>
                        <a:pt x="994" y="1"/>
                      </a:moveTo>
                      <a:cubicBezTo>
                        <a:pt x="891" y="1"/>
                        <a:pt x="634" y="271"/>
                        <a:pt x="421" y="271"/>
                      </a:cubicBezTo>
                      <a:cubicBezTo>
                        <a:pt x="396" y="271"/>
                        <a:pt x="372" y="267"/>
                        <a:pt x="349" y="259"/>
                      </a:cubicBezTo>
                      <a:cubicBezTo>
                        <a:pt x="286" y="237"/>
                        <a:pt x="241" y="227"/>
                        <a:pt x="208" y="227"/>
                      </a:cubicBezTo>
                      <a:cubicBezTo>
                        <a:pt x="122" y="227"/>
                        <a:pt x="110" y="290"/>
                        <a:pt x="66" y="370"/>
                      </a:cubicBezTo>
                      <a:cubicBezTo>
                        <a:pt x="0" y="477"/>
                        <a:pt x="4" y="998"/>
                        <a:pt x="183" y="998"/>
                      </a:cubicBezTo>
                      <a:cubicBezTo>
                        <a:pt x="189" y="998"/>
                        <a:pt x="195" y="998"/>
                        <a:pt x="201" y="997"/>
                      </a:cubicBezTo>
                      <a:cubicBezTo>
                        <a:pt x="374" y="969"/>
                        <a:pt x="568" y="763"/>
                        <a:pt x="782" y="763"/>
                      </a:cubicBezTo>
                      <a:cubicBezTo>
                        <a:pt x="803" y="763"/>
                        <a:pt x="825" y="765"/>
                        <a:pt x="847" y="769"/>
                      </a:cubicBezTo>
                      <a:cubicBezTo>
                        <a:pt x="911" y="783"/>
                        <a:pt x="964" y="790"/>
                        <a:pt x="1008" y="790"/>
                      </a:cubicBezTo>
                      <a:cubicBezTo>
                        <a:pt x="1126" y="790"/>
                        <a:pt x="1178" y="738"/>
                        <a:pt x="1228" y="622"/>
                      </a:cubicBezTo>
                      <a:cubicBezTo>
                        <a:pt x="1295" y="462"/>
                        <a:pt x="1148" y="19"/>
                        <a:pt x="1000" y="1"/>
                      </a:cubicBezTo>
                      <a:cubicBezTo>
                        <a:pt x="998" y="1"/>
                        <a:pt x="996" y="1"/>
                        <a:pt x="99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4"/>
                <p:cNvSpPr/>
                <p:nvPr/>
              </p:nvSpPr>
              <p:spPr>
                <a:xfrm>
                  <a:off x="5259175" y="2830450"/>
                  <a:ext cx="11700" cy="28625"/>
                </a:xfrm>
                <a:custGeom>
                  <a:rect b="b" l="l" r="r" t="t"/>
                  <a:pathLst>
                    <a:path extrusionOk="0" h="1145" w="468">
                      <a:moveTo>
                        <a:pt x="271" y="1"/>
                      </a:moveTo>
                      <a:cubicBezTo>
                        <a:pt x="203" y="1"/>
                        <a:pt x="120" y="19"/>
                        <a:pt x="74" y="44"/>
                      </a:cubicBezTo>
                      <a:cubicBezTo>
                        <a:pt x="1" y="87"/>
                        <a:pt x="99" y="345"/>
                        <a:pt x="111" y="406"/>
                      </a:cubicBezTo>
                      <a:cubicBezTo>
                        <a:pt x="123" y="468"/>
                        <a:pt x="148" y="1015"/>
                        <a:pt x="148" y="1095"/>
                      </a:cubicBezTo>
                      <a:cubicBezTo>
                        <a:pt x="148" y="1129"/>
                        <a:pt x="184" y="1144"/>
                        <a:pt x="229" y="1144"/>
                      </a:cubicBezTo>
                      <a:cubicBezTo>
                        <a:pt x="289" y="1144"/>
                        <a:pt x="365" y="1118"/>
                        <a:pt x="400" y="1076"/>
                      </a:cubicBezTo>
                      <a:cubicBezTo>
                        <a:pt x="468" y="1009"/>
                        <a:pt x="302" y="523"/>
                        <a:pt x="277" y="406"/>
                      </a:cubicBezTo>
                      <a:cubicBezTo>
                        <a:pt x="253" y="290"/>
                        <a:pt x="400" y="99"/>
                        <a:pt x="375" y="37"/>
                      </a:cubicBezTo>
                      <a:cubicBezTo>
                        <a:pt x="365" y="11"/>
                        <a:pt x="323" y="1"/>
                        <a:pt x="2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4"/>
                <p:cNvSpPr/>
                <p:nvPr/>
              </p:nvSpPr>
              <p:spPr>
                <a:xfrm>
                  <a:off x="5252725" y="2831550"/>
                  <a:ext cx="8775" cy="28775"/>
                </a:xfrm>
                <a:custGeom>
                  <a:rect b="b" l="l" r="r" t="t"/>
                  <a:pathLst>
                    <a:path extrusionOk="0" h="1151" w="351">
                      <a:moveTo>
                        <a:pt x="174" y="1"/>
                      </a:moveTo>
                      <a:cubicBezTo>
                        <a:pt x="130" y="1"/>
                        <a:pt x="59" y="37"/>
                        <a:pt x="37" y="86"/>
                      </a:cubicBezTo>
                      <a:cubicBezTo>
                        <a:pt x="13" y="147"/>
                        <a:pt x="99" y="461"/>
                        <a:pt x="86" y="639"/>
                      </a:cubicBezTo>
                      <a:cubicBezTo>
                        <a:pt x="68" y="823"/>
                        <a:pt x="0" y="1026"/>
                        <a:pt x="25" y="1094"/>
                      </a:cubicBezTo>
                      <a:cubicBezTo>
                        <a:pt x="41" y="1132"/>
                        <a:pt x="114" y="1151"/>
                        <a:pt x="184" y="1151"/>
                      </a:cubicBezTo>
                      <a:cubicBezTo>
                        <a:pt x="248" y="1151"/>
                        <a:pt x="308" y="1135"/>
                        <a:pt x="320" y="1106"/>
                      </a:cubicBezTo>
                      <a:cubicBezTo>
                        <a:pt x="351" y="1038"/>
                        <a:pt x="246" y="707"/>
                        <a:pt x="259" y="565"/>
                      </a:cubicBezTo>
                      <a:cubicBezTo>
                        <a:pt x="265" y="381"/>
                        <a:pt x="252" y="196"/>
                        <a:pt x="209" y="18"/>
                      </a:cubicBezTo>
                      <a:cubicBezTo>
                        <a:pt x="204" y="6"/>
                        <a:pt x="191" y="1"/>
                        <a:pt x="1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4"/>
                <p:cNvSpPr/>
                <p:nvPr/>
              </p:nvSpPr>
              <p:spPr>
                <a:xfrm>
                  <a:off x="5244575" y="2833525"/>
                  <a:ext cx="7550" cy="27075"/>
                </a:xfrm>
                <a:custGeom>
                  <a:rect b="b" l="l" r="r" t="t"/>
                  <a:pathLst>
                    <a:path extrusionOk="0" h="1083" w="302">
                      <a:moveTo>
                        <a:pt x="212" y="0"/>
                      </a:moveTo>
                      <a:cubicBezTo>
                        <a:pt x="171" y="0"/>
                        <a:pt x="130" y="15"/>
                        <a:pt x="130" y="37"/>
                      </a:cubicBezTo>
                      <a:cubicBezTo>
                        <a:pt x="130" y="80"/>
                        <a:pt x="210" y="437"/>
                        <a:pt x="142" y="603"/>
                      </a:cubicBezTo>
                      <a:cubicBezTo>
                        <a:pt x="81" y="769"/>
                        <a:pt x="1" y="953"/>
                        <a:pt x="31" y="1021"/>
                      </a:cubicBezTo>
                      <a:cubicBezTo>
                        <a:pt x="48" y="1061"/>
                        <a:pt x="108" y="1083"/>
                        <a:pt x="163" y="1083"/>
                      </a:cubicBezTo>
                      <a:cubicBezTo>
                        <a:pt x="210" y="1083"/>
                        <a:pt x="254" y="1067"/>
                        <a:pt x="265" y="1033"/>
                      </a:cubicBezTo>
                      <a:cubicBezTo>
                        <a:pt x="296" y="953"/>
                        <a:pt x="240" y="603"/>
                        <a:pt x="265" y="523"/>
                      </a:cubicBezTo>
                      <a:cubicBezTo>
                        <a:pt x="296" y="363"/>
                        <a:pt x="302" y="197"/>
                        <a:pt x="289" y="37"/>
                      </a:cubicBezTo>
                      <a:cubicBezTo>
                        <a:pt x="284" y="11"/>
                        <a:pt x="248" y="0"/>
                        <a:pt x="2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4"/>
                <p:cNvSpPr/>
                <p:nvPr/>
              </p:nvSpPr>
              <p:spPr>
                <a:xfrm>
                  <a:off x="5263475" y="2882075"/>
                  <a:ext cx="8150" cy="10475"/>
                </a:xfrm>
                <a:custGeom>
                  <a:rect b="b" l="l" r="r" t="t"/>
                  <a:pathLst>
                    <a:path extrusionOk="0" h="419" w="326">
                      <a:moveTo>
                        <a:pt x="258" y="0"/>
                      </a:moveTo>
                      <a:cubicBezTo>
                        <a:pt x="256" y="0"/>
                        <a:pt x="254" y="0"/>
                        <a:pt x="253" y="1"/>
                      </a:cubicBezTo>
                      <a:cubicBezTo>
                        <a:pt x="210" y="7"/>
                        <a:pt x="56" y="32"/>
                        <a:pt x="38" y="81"/>
                      </a:cubicBezTo>
                      <a:cubicBezTo>
                        <a:pt x="7" y="179"/>
                        <a:pt x="1" y="351"/>
                        <a:pt x="81" y="407"/>
                      </a:cubicBezTo>
                      <a:cubicBezTo>
                        <a:pt x="93" y="415"/>
                        <a:pt x="106" y="419"/>
                        <a:pt x="120" y="419"/>
                      </a:cubicBezTo>
                      <a:cubicBezTo>
                        <a:pt x="198" y="419"/>
                        <a:pt x="298" y="300"/>
                        <a:pt x="308" y="216"/>
                      </a:cubicBezTo>
                      <a:cubicBezTo>
                        <a:pt x="326" y="116"/>
                        <a:pt x="293" y="0"/>
                        <a:pt x="25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4"/>
                <p:cNvSpPr/>
                <p:nvPr/>
              </p:nvSpPr>
              <p:spPr>
                <a:xfrm>
                  <a:off x="5252725" y="2885275"/>
                  <a:ext cx="8475" cy="12900"/>
                </a:xfrm>
                <a:custGeom>
                  <a:rect b="b" l="l" r="r" t="t"/>
                  <a:pathLst>
                    <a:path extrusionOk="0" h="516" w="339">
                      <a:moveTo>
                        <a:pt x="188" y="0"/>
                      </a:moveTo>
                      <a:cubicBezTo>
                        <a:pt x="123" y="0"/>
                        <a:pt x="60" y="38"/>
                        <a:pt x="37" y="106"/>
                      </a:cubicBezTo>
                      <a:cubicBezTo>
                        <a:pt x="7" y="223"/>
                        <a:pt x="0" y="481"/>
                        <a:pt x="99" y="506"/>
                      </a:cubicBezTo>
                      <a:cubicBezTo>
                        <a:pt x="118" y="513"/>
                        <a:pt x="137" y="516"/>
                        <a:pt x="157" y="516"/>
                      </a:cubicBezTo>
                      <a:cubicBezTo>
                        <a:pt x="225" y="516"/>
                        <a:pt x="290" y="476"/>
                        <a:pt x="314" y="414"/>
                      </a:cubicBezTo>
                      <a:cubicBezTo>
                        <a:pt x="338" y="291"/>
                        <a:pt x="332" y="162"/>
                        <a:pt x="302" y="45"/>
                      </a:cubicBezTo>
                      <a:cubicBezTo>
                        <a:pt x="269" y="15"/>
                        <a:pt x="228"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4"/>
                <p:cNvSpPr/>
                <p:nvPr/>
              </p:nvSpPr>
              <p:spPr>
                <a:xfrm>
                  <a:off x="5242875" y="2886450"/>
                  <a:ext cx="7575" cy="13975"/>
                </a:xfrm>
                <a:custGeom>
                  <a:rect b="b" l="l" r="r" t="t"/>
                  <a:pathLst>
                    <a:path extrusionOk="0" h="559" w="303">
                      <a:moveTo>
                        <a:pt x="137" y="1"/>
                      </a:moveTo>
                      <a:cubicBezTo>
                        <a:pt x="87" y="1"/>
                        <a:pt x="40" y="33"/>
                        <a:pt x="26" y="90"/>
                      </a:cubicBezTo>
                      <a:cubicBezTo>
                        <a:pt x="1" y="176"/>
                        <a:pt x="1" y="514"/>
                        <a:pt x="87" y="539"/>
                      </a:cubicBezTo>
                      <a:cubicBezTo>
                        <a:pt x="127" y="547"/>
                        <a:pt x="165" y="558"/>
                        <a:pt x="199" y="558"/>
                      </a:cubicBezTo>
                      <a:cubicBezTo>
                        <a:pt x="242" y="558"/>
                        <a:pt x="276" y="539"/>
                        <a:pt x="290" y="465"/>
                      </a:cubicBezTo>
                      <a:cubicBezTo>
                        <a:pt x="302" y="324"/>
                        <a:pt x="284" y="182"/>
                        <a:pt x="235" y="53"/>
                      </a:cubicBezTo>
                      <a:cubicBezTo>
                        <a:pt x="209" y="17"/>
                        <a:pt x="172" y="1"/>
                        <a:pt x="1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4"/>
                <p:cNvSpPr/>
                <p:nvPr/>
              </p:nvSpPr>
              <p:spPr>
                <a:xfrm>
                  <a:off x="5233350" y="2885150"/>
                  <a:ext cx="7400" cy="12900"/>
                </a:xfrm>
                <a:custGeom>
                  <a:rect b="b" l="l" r="r" t="t"/>
                  <a:pathLst>
                    <a:path extrusionOk="0" h="516" w="296">
                      <a:moveTo>
                        <a:pt x="150" y="1"/>
                      </a:moveTo>
                      <a:cubicBezTo>
                        <a:pt x="108" y="1"/>
                        <a:pt x="68" y="25"/>
                        <a:pt x="50" y="68"/>
                      </a:cubicBezTo>
                      <a:cubicBezTo>
                        <a:pt x="25" y="130"/>
                        <a:pt x="1" y="400"/>
                        <a:pt x="62" y="462"/>
                      </a:cubicBezTo>
                      <a:cubicBezTo>
                        <a:pt x="99" y="498"/>
                        <a:pt x="134" y="515"/>
                        <a:pt x="164" y="515"/>
                      </a:cubicBezTo>
                      <a:cubicBezTo>
                        <a:pt x="189" y="515"/>
                        <a:pt x="211" y="503"/>
                        <a:pt x="228" y="480"/>
                      </a:cubicBezTo>
                      <a:cubicBezTo>
                        <a:pt x="271" y="431"/>
                        <a:pt x="296" y="93"/>
                        <a:pt x="234" y="38"/>
                      </a:cubicBezTo>
                      <a:cubicBezTo>
                        <a:pt x="209" y="12"/>
                        <a:pt x="179" y="1"/>
                        <a:pt x="1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4"/>
                <p:cNvSpPr/>
                <p:nvPr/>
              </p:nvSpPr>
              <p:spPr>
                <a:xfrm>
                  <a:off x="5227075" y="2881775"/>
                  <a:ext cx="6400" cy="9250"/>
                </a:xfrm>
                <a:custGeom>
                  <a:rect b="b" l="l" r="r" t="t"/>
                  <a:pathLst>
                    <a:path extrusionOk="0" h="370" w="256">
                      <a:moveTo>
                        <a:pt x="93" y="1"/>
                      </a:moveTo>
                      <a:cubicBezTo>
                        <a:pt x="51" y="1"/>
                        <a:pt x="1" y="91"/>
                        <a:pt x="6" y="173"/>
                      </a:cubicBezTo>
                      <a:cubicBezTo>
                        <a:pt x="12" y="265"/>
                        <a:pt x="31" y="363"/>
                        <a:pt x="92" y="369"/>
                      </a:cubicBezTo>
                      <a:cubicBezTo>
                        <a:pt x="93" y="370"/>
                        <a:pt x="94" y="370"/>
                        <a:pt x="95" y="370"/>
                      </a:cubicBezTo>
                      <a:cubicBezTo>
                        <a:pt x="157" y="370"/>
                        <a:pt x="256" y="170"/>
                        <a:pt x="117" y="13"/>
                      </a:cubicBezTo>
                      <a:cubicBezTo>
                        <a:pt x="109" y="5"/>
                        <a:pt x="101" y="1"/>
                        <a:pt x="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4"/>
                <p:cNvSpPr/>
                <p:nvPr/>
              </p:nvSpPr>
              <p:spPr>
                <a:xfrm>
                  <a:off x="5238425" y="2836575"/>
                  <a:ext cx="8475" cy="23350"/>
                </a:xfrm>
                <a:custGeom>
                  <a:rect b="b" l="l" r="r" t="t"/>
                  <a:pathLst>
                    <a:path extrusionOk="0" h="934" w="339">
                      <a:moveTo>
                        <a:pt x="290" y="1"/>
                      </a:moveTo>
                      <a:cubicBezTo>
                        <a:pt x="252" y="1"/>
                        <a:pt x="191" y="54"/>
                        <a:pt x="191" y="88"/>
                      </a:cubicBezTo>
                      <a:cubicBezTo>
                        <a:pt x="185" y="241"/>
                        <a:pt x="173" y="389"/>
                        <a:pt x="136" y="536"/>
                      </a:cubicBezTo>
                      <a:cubicBezTo>
                        <a:pt x="105" y="641"/>
                        <a:pt x="1" y="874"/>
                        <a:pt x="19" y="899"/>
                      </a:cubicBezTo>
                      <a:cubicBezTo>
                        <a:pt x="27" y="919"/>
                        <a:pt x="52" y="933"/>
                        <a:pt x="87" y="933"/>
                      </a:cubicBezTo>
                      <a:cubicBezTo>
                        <a:pt x="107" y="933"/>
                        <a:pt x="130" y="928"/>
                        <a:pt x="154" y="917"/>
                      </a:cubicBezTo>
                      <a:cubicBezTo>
                        <a:pt x="197" y="893"/>
                        <a:pt x="277" y="462"/>
                        <a:pt x="314" y="370"/>
                      </a:cubicBezTo>
                      <a:cubicBezTo>
                        <a:pt x="339" y="254"/>
                        <a:pt x="339" y="131"/>
                        <a:pt x="314" y="14"/>
                      </a:cubicBezTo>
                      <a:cubicBezTo>
                        <a:pt x="309" y="5"/>
                        <a:pt x="300" y="1"/>
                        <a:pt x="2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4"/>
                <p:cNvSpPr/>
                <p:nvPr/>
              </p:nvSpPr>
              <p:spPr>
                <a:xfrm>
                  <a:off x="5232050" y="2840700"/>
                  <a:ext cx="9625" cy="17500"/>
                </a:xfrm>
                <a:custGeom>
                  <a:rect b="b" l="l" r="r" t="t"/>
                  <a:pathLst>
                    <a:path extrusionOk="0" h="700" w="385">
                      <a:moveTo>
                        <a:pt x="343" y="0"/>
                      </a:moveTo>
                      <a:cubicBezTo>
                        <a:pt x="328" y="0"/>
                        <a:pt x="307" y="20"/>
                        <a:pt x="280" y="76"/>
                      </a:cubicBezTo>
                      <a:cubicBezTo>
                        <a:pt x="225" y="205"/>
                        <a:pt x="22" y="586"/>
                        <a:pt x="10" y="623"/>
                      </a:cubicBezTo>
                      <a:cubicBezTo>
                        <a:pt x="1" y="656"/>
                        <a:pt x="84" y="699"/>
                        <a:pt x="132" y="699"/>
                      </a:cubicBezTo>
                      <a:cubicBezTo>
                        <a:pt x="147" y="699"/>
                        <a:pt x="159" y="695"/>
                        <a:pt x="164" y="685"/>
                      </a:cubicBezTo>
                      <a:cubicBezTo>
                        <a:pt x="188" y="636"/>
                        <a:pt x="385" y="125"/>
                        <a:pt x="379" y="70"/>
                      </a:cubicBezTo>
                      <a:cubicBezTo>
                        <a:pt x="375" y="35"/>
                        <a:pt x="364" y="0"/>
                        <a:pt x="3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4"/>
                <p:cNvSpPr/>
                <p:nvPr/>
              </p:nvSpPr>
              <p:spPr>
                <a:xfrm>
                  <a:off x="5263025" y="2860375"/>
                  <a:ext cx="9400" cy="20600"/>
                </a:xfrm>
                <a:custGeom>
                  <a:rect b="b" l="l" r="r" t="t"/>
                  <a:pathLst>
                    <a:path extrusionOk="0" h="824" w="376">
                      <a:moveTo>
                        <a:pt x="156" y="0"/>
                      </a:moveTo>
                      <a:cubicBezTo>
                        <a:pt x="96" y="0"/>
                        <a:pt x="30" y="23"/>
                        <a:pt x="19" y="64"/>
                      </a:cubicBezTo>
                      <a:cubicBezTo>
                        <a:pt x="6" y="168"/>
                        <a:pt x="19" y="273"/>
                        <a:pt x="49" y="371"/>
                      </a:cubicBezTo>
                      <a:cubicBezTo>
                        <a:pt x="80" y="476"/>
                        <a:pt x="0" y="703"/>
                        <a:pt x="6" y="777"/>
                      </a:cubicBezTo>
                      <a:cubicBezTo>
                        <a:pt x="11" y="809"/>
                        <a:pt x="46" y="823"/>
                        <a:pt x="91" y="823"/>
                      </a:cubicBezTo>
                      <a:cubicBezTo>
                        <a:pt x="158" y="823"/>
                        <a:pt x="247" y="791"/>
                        <a:pt x="295" y="740"/>
                      </a:cubicBezTo>
                      <a:cubicBezTo>
                        <a:pt x="375" y="654"/>
                        <a:pt x="277" y="598"/>
                        <a:pt x="265" y="482"/>
                      </a:cubicBezTo>
                      <a:cubicBezTo>
                        <a:pt x="246" y="371"/>
                        <a:pt x="301" y="88"/>
                        <a:pt x="252" y="33"/>
                      </a:cubicBezTo>
                      <a:cubicBezTo>
                        <a:pt x="235" y="11"/>
                        <a:pt x="197" y="0"/>
                        <a:pt x="1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4"/>
                <p:cNvSpPr/>
                <p:nvPr/>
              </p:nvSpPr>
              <p:spPr>
                <a:xfrm>
                  <a:off x="5253025" y="2862075"/>
                  <a:ext cx="7550" cy="21350"/>
                </a:xfrm>
                <a:custGeom>
                  <a:rect b="b" l="l" r="r" t="t"/>
                  <a:pathLst>
                    <a:path extrusionOk="0" h="854" w="302">
                      <a:moveTo>
                        <a:pt x="182" y="0"/>
                      </a:moveTo>
                      <a:cubicBezTo>
                        <a:pt x="126" y="0"/>
                        <a:pt x="63" y="23"/>
                        <a:pt x="56" y="63"/>
                      </a:cubicBezTo>
                      <a:cubicBezTo>
                        <a:pt x="38" y="137"/>
                        <a:pt x="117" y="383"/>
                        <a:pt x="93" y="512"/>
                      </a:cubicBezTo>
                      <a:cubicBezTo>
                        <a:pt x="68" y="635"/>
                        <a:pt x="1" y="733"/>
                        <a:pt x="44" y="807"/>
                      </a:cubicBezTo>
                      <a:cubicBezTo>
                        <a:pt x="65" y="838"/>
                        <a:pt x="105" y="853"/>
                        <a:pt x="147" y="853"/>
                      </a:cubicBezTo>
                      <a:cubicBezTo>
                        <a:pt x="204" y="853"/>
                        <a:pt x="263" y="826"/>
                        <a:pt x="277" y="776"/>
                      </a:cubicBezTo>
                      <a:cubicBezTo>
                        <a:pt x="302" y="684"/>
                        <a:pt x="228" y="592"/>
                        <a:pt x="247" y="475"/>
                      </a:cubicBezTo>
                      <a:cubicBezTo>
                        <a:pt x="259" y="352"/>
                        <a:pt x="296" y="88"/>
                        <a:pt x="271" y="33"/>
                      </a:cubicBezTo>
                      <a:cubicBezTo>
                        <a:pt x="256" y="10"/>
                        <a:pt x="221"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4"/>
                <p:cNvSpPr/>
                <p:nvPr/>
              </p:nvSpPr>
              <p:spPr>
                <a:xfrm>
                  <a:off x="5244425" y="2863800"/>
                  <a:ext cx="6175" cy="19550"/>
                </a:xfrm>
                <a:custGeom>
                  <a:rect b="b" l="l" r="r" t="t"/>
                  <a:pathLst>
                    <a:path extrusionOk="0" h="782" w="247">
                      <a:moveTo>
                        <a:pt x="130" y="0"/>
                      </a:moveTo>
                      <a:cubicBezTo>
                        <a:pt x="93" y="7"/>
                        <a:pt x="62" y="25"/>
                        <a:pt x="43" y="62"/>
                      </a:cubicBezTo>
                      <a:cubicBezTo>
                        <a:pt x="31" y="99"/>
                        <a:pt x="25" y="136"/>
                        <a:pt x="31" y="173"/>
                      </a:cubicBezTo>
                      <a:cubicBezTo>
                        <a:pt x="37" y="283"/>
                        <a:pt x="80" y="400"/>
                        <a:pt x="56" y="504"/>
                      </a:cubicBezTo>
                      <a:cubicBezTo>
                        <a:pt x="43" y="554"/>
                        <a:pt x="19" y="603"/>
                        <a:pt x="13" y="652"/>
                      </a:cubicBezTo>
                      <a:cubicBezTo>
                        <a:pt x="0" y="701"/>
                        <a:pt x="19" y="750"/>
                        <a:pt x="68" y="775"/>
                      </a:cubicBezTo>
                      <a:cubicBezTo>
                        <a:pt x="79" y="779"/>
                        <a:pt x="90" y="781"/>
                        <a:pt x="101" y="781"/>
                      </a:cubicBezTo>
                      <a:cubicBezTo>
                        <a:pt x="138" y="781"/>
                        <a:pt x="172" y="758"/>
                        <a:pt x="191" y="720"/>
                      </a:cubicBezTo>
                      <a:cubicBezTo>
                        <a:pt x="209" y="670"/>
                        <a:pt x="209" y="621"/>
                        <a:pt x="197" y="572"/>
                      </a:cubicBezTo>
                      <a:cubicBezTo>
                        <a:pt x="185" y="523"/>
                        <a:pt x="173" y="474"/>
                        <a:pt x="173" y="425"/>
                      </a:cubicBezTo>
                      <a:cubicBezTo>
                        <a:pt x="173" y="314"/>
                        <a:pt x="246" y="209"/>
                        <a:pt x="228" y="105"/>
                      </a:cubicBezTo>
                      <a:cubicBezTo>
                        <a:pt x="228" y="50"/>
                        <a:pt x="185" y="7"/>
                        <a:pt x="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4"/>
                <p:cNvSpPr/>
                <p:nvPr/>
              </p:nvSpPr>
              <p:spPr>
                <a:xfrm>
                  <a:off x="5235675" y="2863500"/>
                  <a:ext cx="5850" cy="18775"/>
                </a:xfrm>
                <a:custGeom>
                  <a:rect b="b" l="l" r="r" t="t"/>
                  <a:pathLst>
                    <a:path extrusionOk="0" h="751" w="234">
                      <a:moveTo>
                        <a:pt x="116" y="1"/>
                      </a:moveTo>
                      <a:cubicBezTo>
                        <a:pt x="104" y="1"/>
                        <a:pt x="92" y="3"/>
                        <a:pt x="80" y="6"/>
                      </a:cubicBezTo>
                      <a:cubicBezTo>
                        <a:pt x="37" y="37"/>
                        <a:pt x="12" y="92"/>
                        <a:pt x="25" y="142"/>
                      </a:cubicBezTo>
                      <a:cubicBezTo>
                        <a:pt x="25" y="240"/>
                        <a:pt x="68" y="338"/>
                        <a:pt x="49" y="437"/>
                      </a:cubicBezTo>
                      <a:cubicBezTo>
                        <a:pt x="43" y="498"/>
                        <a:pt x="12" y="553"/>
                        <a:pt x="6" y="615"/>
                      </a:cubicBezTo>
                      <a:cubicBezTo>
                        <a:pt x="0" y="670"/>
                        <a:pt x="31" y="744"/>
                        <a:pt x="86" y="750"/>
                      </a:cubicBezTo>
                      <a:cubicBezTo>
                        <a:pt x="90" y="751"/>
                        <a:pt x="95" y="751"/>
                        <a:pt x="99" y="751"/>
                      </a:cubicBezTo>
                      <a:cubicBezTo>
                        <a:pt x="143" y="751"/>
                        <a:pt x="180" y="722"/>
                        <a:pt x="197" y="682"/>
                      </a:cubicBezTo>
                      <a:cubicBezTo>
                        <a:pt x="209" y="633"/>
                        <a:pt x="209" y="590"/>
                        <a:pt x="197" y="547"/>
                      </a:cubicBezTo>
                      <a:cubicBezTo>
                        <a:pt x="184" y="498"/>
                        <a:pt x="172" y="455"/>
                        <a:pt x="172" y="406"/>
                      </a:cubicBezTo>
                      <a:cubicBezTo>
                        <a:pt x="178" y="357"/>
                        <a:pt x="191" y="301"/>
                        <a:pt x="209" y="252"/>
                      </a:cubicBezTo>
                      <a:cubicBezTo>
                        <a:pt x="234" y="197"/>
                        <a:pt x="234" y="142"/>
                        <a:pt x="221" y="80"/>
                      </a:cubicBezTo>
                      <a:cubicBezTo>
                        <a:pt x="207" y="31"/>
                        <a:pt x="164" y="1"/>
                        <a:pt x="1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4"/>
                <p:cNvSpPr/>
                <p:nvPr/>
              </p:nvSpPr>
              <p:spPr>
                <a:xfrm>
                  <a:off x="5227825" y="2862850"/>
                  <a:ext cx="6800" cy="16400"/>
                </a:xfrm>
                <a:custGeom>
                  <a:rect b="b" l="l" r="r" t="t"/>
                  <a:pathLst>
                    <a:path extrusionOk="0" h="656" w="272">
                      <a:moveTo>
                        <a:pt x="184" y="1"/>
                      </a:moveTo>
                      <a:cubicBezTo>
                        <a:pt x="146" y="1"/>
                        <a:pt x="109" y="24"/>
                        <a:pt x="93" y="57"/>
                      </a:cubicBezTo>
                      <a:cubicBezTo>
                        <a:pt x="74" y="100"/>
                        <a:pt x="74" y="143"/>
                        <a:pt x="81" y="186"/>
                      </a:cubicBezTo>
                      <a:cubicBezTo>
                        <a:pt x="81" y="229"/>
                        <a:pt x="93" y="272"/>
                        <a:pt x="93" y="309"/>
                      </a:cubicBezTo>
                      <a:cubicBezTo>
                        <a:pt x="99" y="370"/>
                        <a:pt x="87" y="432"/>
                        <a:pt x="56" y="481"/>
                      </a:cubicBezTo>
                      <a:cubicBezTo>
                        <a:pt x="31" y="524"/>
                        <a:pt x="1" y="573"/>
                        <a:pt x="25" y="616"/>
                      </a:cubicBezTo>
                      <a:cubicBezTo>
                        <a:pt x="38" y="642"/>
                        <a:pt x="62" y="655"/>
                        <a:pt x="86" y="655"/>
                      </a:cubicBezTo>
                      <a:cubicBezTo>
                        <a:pt x="97" y="655"/>
                        <a:pt x="108" y="653"/>
                        <a:pt x="117" y="647"/>
                      </a:cubicBezTo>
                      <a:cubicBezTo>
                        <a:pt x="154" y="635"/>
                        <a:pt x="179" y="604"/>
                        <a:pt x="185" y="573"/>
                      </a:cubicBezTo>
                      <a:cubicBezTo>
                        <a:pt x="197" y="536"/>
                        <a:pt x="203" y="493"/>
                        <a:pt x="203" y="456"/>
                      </a:cubicBezTo>
                      <a:cubicBezTo>
                        <a:pt x="197" y="333"/>
                        <a:pt x="216" y="211"/>
                        <a:pt x="253" y="94"/>
                      </a:cubicBezTo>
                      <a:cubicBezTo>
                        <a:pt x="271" y="51"/>
                        <a:pt x="240" y="8"/>
                        <a:pt x="197" y="2"/>
                      </a:cubicBezTo>
                      <a:cubicBezTo>
                        <a:pt x="193" y="1"/>
                        <a:pt x="188" y="1"/>
                        <a:pt x="1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4"/>
                <p:cNvSpPr/>
                <p:nvPr/>
              </p:nvSpPr>
              <p:spPr>
                <a:xfrm>
                  <a:off x="5219375" y="2559325"/>
                  <a:ext cx="41050" cy="33625"/>
                </a:xfrm>
                <a:custGeom>
                  <a:rect b="b" l="l" r="r" t="t"/>
                  <a:pathLst>
                    <a:path extrusionOk="0" h="1345" w="1642">
                      <a:moveTo>
                        <a:pt x="526" y="0"/>
                      </a:moveTo>
                      <a:cubicBezTo>
                        <a:pt x="448" y="0"/>
                        <a:pt x="372" y="13"/>
                        <a:pt x="302" y="52"/>
                      </a:cubicBezTo>
                      <a:cubicBezTo>
                        <a:pt x="185" y="132"/>
                        <a:pt x="105" y="261"/>
                        <a:pt x="93" y="408"/>
                      </a:cubicBezTo>
                      <a:cubicBezTo>
                        <a:pt x="1" y="845"/>
                        <a:pt x="296" y="1275"/>
                        <a:pt x="744" y="1337"/>
                      </a:cubicBezTo>
                      <a:cubicBezTo>
                        <a:pt x="780" y="1342"/>
                        <a:pt x="816" y="1344"/>
                        <a:pt x="852" y="1344"/>
                      </a:cubicBezTo>
                      <a:cubicBezTo>
                        <a:pt x="1251" y="1344"/>
                        <a:pt x="1596" y="1036"/>
                        <a:pt x="1629" y="624"/>
                      </a:cubicBezTo>
                      <a:cubicBezTo>
                        <a:pt x="1642" y="519"/>
                        <a:pt x="1629" y="408"/>
                        <a:pt x="1580" y="316"/>
                      </a:cubicBezTo>
                      <a:cubicBezTo>
                        <a:pt x="1500" y="193"/>
                        <a:pt x="1377" y="107"/>
                        <a:pt x="1236" y="77"/>
                      </a:cubicBezTo>
                      <a:cubicBezTo>
                        <a:pt x="1095" y="52"/>
                        <a:pt x="947" y="34"/>
                        <a:pt x="806" y="27"/>
                      </a:cubicBezTo>
                      <a:cubicBezTo>
                        <a:pt x="713" y="17"/>
                        <a:pt x="618" y="0"/>
                        <a:pt x="5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4"/>
                <p:cNvSpPr/>
                <p:nvPr/>
              </p:nvSpPr>
              <p:spPr>
                <a:xfrm>
                  <a:off x="5208475" y="2128425"/>
                  <a:ext cx="208075" cy="116600"/>
                </a:xfrm>
                <a:custGeom>
                  <a:rect b="b" l="l" r="r" t="t"/>
                  <a:pathLst>
                    <a:path extrusionOk="0" h="4664" w="8323">
                      <a:moveTo>
                        <a:pt x="1584" y="1"/>
                      </a:moveTo>
                      <a:cubicBezTo>
                        <a:pt x="1329" y="1"/>
                        <a:pt x="1078" y="38"/>
                        <a:pt x="842" y="145"/>
                      </a:cubicBezTo>
                      <a:cubicBezTo>
                        <a:pt x="344" y="366"/>
                        <a:pt x="0" y="1024"/>
                        <a:pt x="283" y="1497"/>
                      </a:cubicBezTo>
                      <a:cubicBezTo>
                        <a:pt x="467" y="1792"/>
                        <a:pt x="824" y="1915"/>
                        <a:pt x="1094" y="2124"/>
                      </a:cubicBezTo>
                      <a:cubicBezTo>
                        <a:pt x="1531" y="2456"/>
                        <a:pt x="1758" y="2997"/>
                        <a:pt x="2004" y="3489"/>
                      </a:cubicBezTo>
                      <a:cubicBezTo>
                        <a:pt x="2256" y="3980"/>
                        <a:pt x="2600" y="4484"/>
                        <a:pt x="3123" y="4632"/>
                      </a:cubicBezTo>
                      <a:cubicBezTo>
                        <a:pt x="3196" y="4653"/>
                        <a:pt x="3274" y="4664"/>
                        <a:pt x="3352" y="4664"/>
                      </a:cubicBezTo>
                      <a:cubicBezTo>
                        <a:pt x="3680" y="4664"/>
                        <a:pt x="4015" y="4481"/>
                        <a:pt x="4069" y="4159"/>
                      </a:cubicBezTo>
                      <a:cubicBezTo>
                        <a:pt x="4137" y="3759"/>
                        <a:pt x="3774" y="3452"/>
                        <a:pt x="3498" y="3175"/>
                      </a:cubicBezTo>
                      <a:cubicBezTo>
                        <a:pt x="3153" y="2819"/>
                        <a:pt x="2889" y="2382"/>
                        <a:pt x="2735" y="1909"/>
                      </a:cubicBezTo>
                      <a:cubicBezTo>
                        <a:pt x="2705" y="1811"/>
                        <a:pt x="2680" y="1681"/>
                        <a:pt x="2760" y="1608"/>
                      </a:cubicBezTo>
                      <a:cubicBezTo>
                        <a:pt x="2790" y="1579"/>
                        <a:pt x="2823" y="1567"/>
                        <a:pt x="2858" y="1567"/>
                      </a:cubicBezTo>
                      <a:cubicBezTo>
                        <a:pt x="2967" y="1567"/>
                        <a:pt x="3090" y="1685"/>
                        <a:pt x="3160" y="1792"/>
                      </a:cubicBezTo>
                      <a:cubicBezTo>
                        <a:pt x="3460" y="2252"/>
                        <a:pt x="3803" y="3218"/>
                        <a:pt x="4164" y="3218"/>
                      </a:cubicBezTo>
                      <a:cubicBezTo>
                        <a:pt x="4165" y="3218"/>
                        <a:pt x="4166" y="3218"/>
                        <a:pt x="4168" y="3218"/>
                      </a:cubicBezTo>
                      <a:cubicBezTo>
                        <a:pt x="4536" y="3212"/>
                        <a:pt x="4862" y="2253"/>
                        <a:pt x="5157" y="1792"/>
                      </a:cubicBezTo>
                      <a:cubicBezTo>
                        <a:pt x="5227" y="1685"/>
                        <a:pt x="5350" y="1567"/>
                        <a:pt x="5459" y="1567"/>
                      </a:cubicBezTo>
                      <a:cubicBezTo>
                        <a:pt x="5494" y="1567"/>
                        <a:pt x="5527" y="1579"/>
                        <a:pt x="5557" y="1608"/>
                      </a:cubicBezTo>
                      <a:cubicBezTo>
                        <a:pt x="5637" y="1681"/>
                        <a:pt x="5612" y="1811"/>
                        <a:pt x="5581" y="1909"/>
                      </a:cubicBezTo>
                      <a:cubicBezTo>
                        <a:pt x="5428" y="2382"/>
                        <a:pt x="5170" y="2819"/>
                        <a:pt x="4819" y="3175"/>
                      </a:cubicBezTo>
                      <a:cubicBezTo>
                        <a:pt x="4543" y="3452"/>
                        <a:pt x="4186" y="3765"/>
                        <a:pt x="4248" y="4159"/>
                      </a:cubicBezTo>
                      <a:cubicBezTo>
                        <a:pt x="4297" y="4477"/>
                        <a:pt x="4638" y="4663"/>
                        <a:pt x="4968" y="4663"/>
                      </a:cubicBezTo>
                      <a:cubicBezTo>
                        <a:pt x="5045" y="4663"/>
                        <a:pt x="5122" y="4653"/>
                        <a:pt x="5194" y="4632"/>
                      </a:cubicBezTo>
                      <a:cubicBezTo>
                        <a:pt x="5717" y="4484"/>
                        <a:pt x="6061" y="3980"/>
                        <a:pt x="6313" y="3489"/>
                      </a:cubicBezTo>
                      <a:cubicBezTo>
                        <a:pt x="6565" y="2997"/>
                        <a:pt x="6786" y="2456"/>
                        <a:pt x="7223" y="2124"/>
                      </a:cubicBezTo>
                      <a:cubicBezTo>
                        <a:pt x="7493" y="1915"/>
                        <a:pt x="7850" y="1792"/>
                        <a:pt x="8034" y="1497"/>
                      </a:cubicBezTo>
                      <a:cubicBezTo>
                        <a:pt x="8323" y="1024"/>
                        <a:pt x="7972" y="366"/>
                        <a:pt x="7475" y="145"/>
                      </a:cubicBezTo>
                      <a:cubicBezTo>
                        <a:pt x="7242" y="38"/>
                        <a:pt x="6991" y="1"/>
                        <a:pt x="6735" y="1"/>
                      </a:cubicBezTo>
                      <a:cubicBezTo>
                        <a:pt x="6444" y="1"/>
                        <a:pt x="6146" y="49"/>
                        <a:pt x="5858" y="102"/>
                      </a:cubicBezTo>
                      <a:cubicBezTo>
                        <a:pt x="5292" y="200"/>
                        <a:pt x="4727" y="311"/>
                        <a:pt x="4161" y="434"/>
                      </a:cubicBezTo>
                      <a:cubicBezTo>
                        <a:pt x="3596" y="311"/>
                        <a:pt x="3030" y="200"/>
                        <a:pt x="2459" y="102"/>
                      </a:cubicBezTo>
                      <a:cubicBezTo>
                        <a:pt x="2171" y="49"/>
                        <a:pt x="1875"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4"/>
                <p:cNvSpPr/>
                <p:nvPr/>
              </p:nvSpPr>
              <p:spPr>
                <a:xfrm>
                  <a:off x="5166825" y="1818475"/>
                  <a:ext cx="53800" cy="203850"/>
                </a:xfrm>
                <a:custGeom>
                  <a:rect b="b" l="l" r="r" t="t"/>
                  <a:pathLst>
                    <a:path extrusionOk="0" h="8154" w="2152">
                      <a:moveTo>
                        <a:pt x="1589" y="0"/>
                      </a:moveTo>
                      <a:cubicBezTo>
                        <a:pt x="1274" y="0"/>
                        <a:pt x="885" y="222"/>
                        <a:pt x="873" y="544"/>
                      </a:cubicBezTo>
                      <a:cubicBezTo>
                        <a:pt x="849" y="1036"/>
                        <a:pt x="720" y="2739"/>
                        <a:pt x="701" y="3802"/>
                      </a:cubicBezTo>
                      <a:cubicBezTo>
                        <a:pt x="676" y="4866"/>
                        <a:pt x="443" y="6531"/>
                        <a:pt x="363" y="6974"/>
                      </a:cubicBezTo>
                      <a:cubicBezTo>
                        <a:pt x="277" y="7423"/>
                        <a:pt x="0" y="7552"/>
                        <a:pt x="43" y="7828"/>
                      </a:cubicBezTo>
                      <a:cubicBezTo>
                        <a:pt x="67" y="8003"/>
                        <a:pt x="451" y="8153"/>
                        <a:pt x="763" y="8153"/>
                      </a:cubicBezTo>
                      <a:cubicBezTo>
                        <a:pt x="945" y="8153"/>
                        <a:pt x="1102" y="8102"/>
                        <a:pt x="1150" y="7976"/>
                      </a:cubicBezTo>
                      <a:cubicBezTo>
                        <a:pt x="1273" y="7638"/>
                        <a:pt x="1033" y="6722"/>
                        <a:pt x="1027" y="6144"/>
                      </a:cubicBezTo>
                      <a:cubicBezTo>
                        <a:pt x="1021" y="5572"/>
                        <a:pt x="1512" y="1589"/>
                        <a:pt x="1678" y="1294"/>
                      </a:cubicBezTo>
                      <a:cubicBezTo>
                        <a:pt x="1807" y="1079"/>
                        <a:pt x="2152" y="569"/>
                        <a:pt x="1955" y="188"/>
                      </a:cubicBezTo>
                      <a:cubicBezTo>
                        <a:pt x="1891" y="58"/>
                        <a:pt x="1749" y="0"/>
                        <a:pt x="15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4"/>
                <p:cNvSpPr/>
                <p:nvPr/>
              </p:nvSpPr>
              <p:spPr>
                <a:xfrm>
                  <a:off x="5132400" y="2022800"/>
                  <a:ext cx="67125" cy="185725"/>
                </a:xfrm>
                <a:custGeom>
                  <a:rect b="b" l="l" r="r" t="t"/>
                  <a:pathLst>
                    <a:path extrusionOk="0" h="7429" w="2685">
                      <a:moveTo>
                        <a:pt x="1790" y="707"/>
                      </a:moveTo>
                      <a:cubicBezTo>
                        <a:pt x="1882" y="707"/>
                        <a:pt x="1966" y="777"/>
                        <a:pt x="1955" y="885"/>
                      </a:cubicBezTo>
                      <a:cubicBezTo>
                        <a:pt x="1931" y="1069"/>
                        <a:pt x="1045" y="3767"/>
                        <a:pt x="935" y="4634"/>
                      </a:cubicBezTo>
                      <a:cubicBezTo>
                        <a:pt x="935" y="4634"/>
                        <a:pt x="1291" y="1542"/>
                        <a:pt x="1599" y="848"/>
                      </a:cubicBezTo>
                      <a:cubicBezTo>
                        <a:pt x="1641" y="749"/>
                        <a:pt x="1718" y="707"/>
                        <a:pt x="1790" y="707"/>
                      </a:cubicBezTo>
                      <a:close/>
                      <a:moveTo>
                        <a:pt x="1474" y="1"/>
                      </a:moveTo>
                      <a:cubicBezTo>
                        <a:pt x="1446" y="1"/>
                        <a:pt x="1426" y="11"/>
                        <a:pt x="1414" y="36"/>
                      </a:cubicBezTo>
                      <a:cubicBezTo>
                        <a:pt x="1070" y="780"/>
                        <a:pt x="0" y="7074"/>
                        <a:pt x="62" y="7296"/>
                      </a:cubicBezTo>
                      <a:cubicBezTo>
                        <a:pt x="90" y="7388"/>
                        <a:pt x="196" y="7428"/>
                        <a:pt x="320" y="7428"/>
                      </a:cubicBezTo>
                      <a:cubicBezTo>
                        <a:pt x="490" y="7428"/>
                        <a:pt x="694" y="7352"/>
                        <a:pt x="769" y="7234"/>
                      </a:cubicBezTo>
                      <a:cubicBezTo>
                        <a:pt x="898" y="7037"/>
                        <a:pt x="1371" y="5046"/>
                        <a:pt x="1715" y="3583"/>
                      </a:cubicBezTo>
                      <a:cubicBezTo>
                        <a:pt x="2045" y="2156"/>
                        <a:pt x="2685" y="162"/>
                        <a:pt x="2528" y="162"/>
                      </a:cubicBezTo>
                      <a:cubicBezTo>
                        <a:pt x="2524" y="162"/>
                        <a:pt x="2519" y="163"/>
                        <a:pt x="2514" y="165"/>
                      </a:cubicBezTo>
                      <a:cubicBezTo>
                        <a:pt x="2421" y="213"/>
                        <a:pt x="2327" y="232"/>
                        <a:pt x="2234" y="232"/>
                      </a:cubicBezTo>
                      <a:cubicBezTo>
                        <a:pt x="1908" y="232"/>
                        <a:pt x="1606" y="1"/>
                        <a:pt x="14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4"/>
                <p:cNvSpPr/>
                <p:nvPr/>
              </p:nvSpPr>
              <p:spPr>
                <a:xfrm>
                  <a:off x="5144375" y="2212375"/>
                  <a:ext cx="15100" cy="37250"/>
                </a:xfrm>
                <a:custGeom>
                  <a:rect b="b" l="l" r="r" t="t"/>
                  <a:pathLst>
                    <a:path extrusionOk="0" h="1490" w="604">
                      <a:moveTo>
                        <a:pt x="229" y="0"/>
                      </a:moveTo>
                      <a:cubicBezTo>
                        <a:pt x="161" y="0"/>
                        <a:pt x="96" y="35"/>
                        <a:pt x="62" y="94"/>
                      </a:cubicBezTo>
                      <a:cubicBezTo>
                        <a:pt x="19" y="167"/>
                        <a:pt x="1" y="260"/>
                        <a:pt x="13" y="346"/>
                      </a:cubicBezTo>
                      <a:cubicBezTo>
                        <a:pt x="19" y="542"/>
                        <a:pt x="87" y="739"/>
                        <a:pt x="75" y="942"/>
                      </a:cubicBezTo>
                      <a:cubicBezTo>
                        <a:pt x="69" y="1022"/>
                        <a:pt x="44" y="1102"/>
                        <a:pt x="44" y="1188"/>
                      </a:cubicBezTo>
                      <a:cubicBezTo>
                        <a:pt x="32" y="1268"/>
                        <a:pt x="56" y="1354"/>
                        <a:pt x="112" y="1415"/>
                      </a:cubicBezTo>
                      <a:cubicBezTo>
                        <a:pt x="161" y="1465"/>
                        <a:pt x="224" y="1489"/>
                        <a:pt x="289" y="1489"/>
                      </a:cubicBezTo>
                      <a:cubicBezTo>
                        <a:pt x="345" y="1489"/>
                        <a:pt x="401" y="1471"/>
                        <a:pt x="450" y="1434"/>
                      </a:cubicBezTo>
                      <a:cubicBezTo>
                        <a:pt x="548" y="1354"/>
                        <a:pt x="603" y="1231"/>
                        <a:pt x="603" y="1108"/>
                      </a:cubicBezTo>
                      <a:cubicBezTo>
                        <a:pt x="603" y="985"/>
                        <a:pt x="585" y="856"/>
                        <a:pt x="554" y="739"/>
                      </a:cubicBezTo>
                      <a:lnTo>
                        <a:pt x="431" y="241"/>
                      </a:lnTo>
                      <a:cubicBezTo>
                        <a:pt x="407" y="149"/>
                        <a:pt x="376" y="38"/>
                        <a:pt x="284" y="8"/>
                      </a:cubicBezTo>
                      <a:cubicBezTo>
                        <a:pt x="266" y="3"/>
                        <a:pt x="247" y="0"/>
                        <a:pt x="2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4"/>
                <p:cNvSpPr/>
                <p:nvPr/>
              </p:nvSpPr>
              <p:spPr>
                <a:xfrm>
                  <a:off x="5149150" y="2254150"/>
                  <a:ext cx="10000" cy="15600"/>
                </a:xfrm>
                <a:custGeom>
                  <a:rect b="b" l="l" r="r" t="t"/>
                  <a:pathLst>
                    <a:path extrusionOk="0" h="624" w="400">
                      <a:moveTo>
                        <a:pt x="211" y="0"/>
                      </a:moveTo>
                      <a:cubicBezTo>
                        <a:pt x="195" y="0"/>
                        <a:pt x="177" y="3"/>
                        <a:pt x="160" y="9"/>
                      </a:cubicBezTo>
                      <a:cubicBezTo>
                        <a:pt x="111" y="21"/>
                        <a:pt x="62" y="45"/>
                        <a:pt x="19" y="76"/>
                      </a:cubicBezTo>
                      <a:cubicBezTo>
                        <a:pt x="0" y="254"/>
                        <a:pt x="87" y="568"/>
                        <a:pt x="259" y="623"/>
                      </a:cubicBezTo>
                      <a:cubicBezTo>
                        <a:pt x="357" y="488"/>
                        <a:pt x="400" y="316"/>
                        <a:pt x="369" y="150"/>
                      </a:cubicBezTo>
                      <a:cubicBezTo>
                        <a:pt x="363" y="107"/>
                        <a:pt x="345" y="70"/>
                        <a:pt x="314" y="39"/>
                      </a:cubicBezTo>
                      <a:cubicBezTo>
                        <a:pt x="284" y="14"/>
                        <a:pt x="249"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4"/>
                <p:cNvSpPr/>
                <p:nvPr/>
              </p:nvSpPr>
              <p:spPr>
                <a:xfrm>
                  <a:off x="5152825" y="2275925"/>
                  <a:ext cx="5875" cy="10425"/>
                </a:xfrm>
                <a:custGeom>
                  <a:rect b="b" l="l" r="r" t="t"/>
                  <a:pathLst>
                    <a:path extrusionOk="0" h="417" w="235">
                      <a:moveTo>
                        <a:pt x="91" y="0"/>
                      </a:moveTo>
                      <a:cubicBezTo>
                        <a:pt x="64" y="0"/>
                        <a:pt x="39" y="9"/>
                        <a:pt x="19" y="29"/>
                      </a:cubicBezTo>
                      <a:cubicBezTo>
                        <a:pt x="1" y="139"/>
                        <a:pt x="7" y="250"/>
                        <a:pt x="44" y="355"/>
                      </a:cubicBezTo>
                      <a:cubicBezTo>
                        <a:pt x="50" y="385"/>
                        <a:pt x="81" y="416"/>
                        <a:pt x="99" y="416"/>
                      </a:cubicBezTo>
                      <a:cubicBezTo>
                        <a:pt x="118" y="416"/>
                        <a:pt x="136" y="392"/>
                        <a:pt x="142" y="373"/>
                      </a:cubicBezTo>
                      <a:cubicBezTo>
                        <a:pt x="179" y="324"/>
                        <a:pt x="204" y="269"/>
                        <a:pt x="222" y="207"/>
                      </a:cubicBezTo>
                      <a:cubicBezTo>
                        <a:pt x="235" y="152"/>
                        <a:pt x="222" y="84"/>
                        <a:pt x="179" y="41"/>
                      </a:cubicBezTo>
                      <a:cubicBezTo>
                        <a:pt x="156" y="14"/>
                        <a:pt x="123" y="0"/>
                        <a:pt x="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4"/>
                <p:cNvSpPr/>
                <p:nvPr/>
              </p:nvSpPr>
              <p:spPr>
                <a:xfrm>
                  <a:off x="5128250" y="2216675"/>
                  <a:ext cx="13550" cy="37100"/>
                </a:xfrm>
                <a:custGeom>
                  <a:rect b="b" l="l" r="r" t="t"/>
                  <a:pathLst>
                    <a:path extrusionOk="0" h="1484" w="542">
                      <a:moveTo>
                        <a:pt x="293" y="1"/>
                      </a:moveTo>
                      <a:cubicBezTo>
                        <a:pt x="288" y="1"/>
                        <a:pt x="282" y="1"/>
                        <a:pt x="277" y="2"/>
                      </a:cubicBezTo>
                      <a:cubicBezTo>
                        <a:pt x="179" y="20"/>
                        <a:pt x="136" y="125"/>
                        <a:pt x="117" y="217"/>
                      </a:cubicBezTo>
                      <a:cubicBezTo>
                        <a:pt x="50" y="500"/>
                        <a:pt x="13" y="788"/>
                        <a:pt x="7" y="1077"/>
                      </a:cubicBezTo>
                      <a:cubicBezTo>
                        <a:pt x="1" y="1157"/>
                        <a:pt x="13" y="1243"/>
                        <a:pt x="37" y="1323"/>
                      </a:cubicBezTo>
                      <a:cubicBezTo>
                        <a:pt x="62" y="1403"/>
                        <a:pt x="130" y="1465"/>
                        <a:pt x="209" y="1483"/>
                      </a:cubicBezTo>
                      <a:cubicBezTo>
                        <a:pt x="214" y="1483"/>
                        <a:pt x="219" y="1483"/>
                        <a:pt x="224" y="1483"/>
                      </a:cubicBezTo>
                      <a:cubicBezTo>
                        <a:pt x="317" y="1483"/>
                        <a:pt x="402" y="1429"/>
                        <a:pt x="443" y="1348"/>
                      </a:cubicBezTo>
                      <a:cubicBezTo>
                        <a:pt x="480" y="1256"/>
                        <a:pt x="505" y="1163"/>
                        <a:pt x="505" y="1065"/>
                      </a:cubicBezTo>
                      <a:cubicBezTo>
                        <a:pt x="541" y="801"/>
                        <a:pt x="541" y="530"/>
                        <a:pt x="505" y="266"/>
                      </a:cubicBezTo>
                      <a:cubicBezTo>
                        <a:pt x="498" y="198"/>
                        <a:pt x="480" y="137"/>
                        <a:pt x="443" y="82"/>
                      </a:cubicBezTo>
                      <a:cubicBezTo>
                        <a:pt x="409" y="31"/>
                        <a:pt x="350" y="1"/>
                        <a:pt x="2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4"/>
                <p:cNvSpPr/>
                <p:nvPr/>
              </p:nvSpPr>
              <p:spPr>
                <a:xfrm>
                  <a:off x="5125650" y="2258950"/>
                  <a:ext cx="10000" cy="22800"/>
                </a:xfrm>
                <a:custGeom>
                  <a:rect b="b" l="l" r="r" t="t"/>
                  <a:pathLst>
                    <a:path extrusionOk="0" h="912" w="400">
                      <a:moveTo>
                        <a:pt x="215" y="1"/>
                      </a:moveTo>
                      <a:cubicBezTo>
                        <a:pt x="166" y="1"/>
                        <a:pt x="117" y="26"/>
                        <a:pt x="92" y="69"/>
                      </a:cubicBezTo>
                      <a:cubicBezTo>
                        <a:pt x="61" y="112"/>
                        <a:pt x="49" y="161"/>
                        <a:pt x="43" y="216"/>
                      </a:cubicBezTo>
                      <a:cubicBezTo>
                        <a:pt x="37" y="308"/>
                        <a:pt x="49" y="401"/>
                        <a:pt x="37" y="493"/>
                      </a:cubicBezTo>
                      <a:cubicBezTo>
                        <a:pt x="18" y="573"/>
                        <a:pt x="6" y="646"/>
                        <a:pt x="6" y="726"/>
                      </a:cubicBezTo>
                      <a:cubicBezTo>
                        <a:pt x="0" y="806"/>
                        <a:pt x="49" y="880"/>
                        <a:pt x="123" y="911"/>
                      </a:cubicBezTo>
                      <a:cubicBezTo>
                        <a:pt x="129" y="911"/>
                        <a:pt x="134" y="911"/>
                        <a:pt x="140" y="911"/>
                      </a:cubicBezTo>
                      <a:cubicBezTo>
                        <a:pt x="202" y="911"/>
                        <a:pt x="261" y="881"/>
                        <a:pt x="295" y="825"/>
                      </a:cubicBezTo>
                      <a:cubicBezTo>
                        <a:pt x="332" y="769"/>
                        <a:pt x="350" y="702"/>
                        <a:pt x="357" y="634"/>
                      </a:cubicBezTo>
                      <a:cubicBezTo>
                        <a:pt x="400" y="480"/>
                        <a:pt x="400" y="321"/>
                        <a:pt x="375" y="161"/>
                      </a:cubicBezTo>
                      <a:cubicBezTo>
                        <a:pt x="350" y="87"/>
                        <a:pt x="301" y="1"/>
                        <a:pt x="21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4"/>
                <p:cNvSpPr/>
                <p:nvPr/>
              </p:nvSpPr>
              <p:spPr>
                <a:xfrm>
                  <a:off x="5130875" y="2286450"/>
                  <a:ext cx="11225" cy="17200"/>
                </a:xfrm>
                <a:custGeom>
                  <a:rect b="b" l="l" r="r" t="t"/>
                  <a:pathLst>
                    <a:path extrusionOk="0" h="688" w="449">
                      <a:moveTo>
                        <a:pt x="118" y="1"/>
                      </a:moveTo>
                      <a:cubicBezTo>
                        <a:pt x="55" y="1"/>
                        <a:pt x="6" y="48"/>
                        <a:pt x="0" y="112"/>
                      </a:cubicBezTo>
                      <a:cubicBezTo>
                        <a:pt x="0" y="173"/>
                        <a:pt x="25" y="235"/>
                        <a:pt x="68" y="278"/>
                      </a:cubicBezTo>
                      <a:cubicBezTo>
                        <a:pt x="104" y="327"/>
                        <a:pt x="141" y="376"/>
                        <a:pt x="172" y="432"/>
                      </a:cubicBezTo>
                      <a:cubicBezTo>
                        <a:pt x="197" y="499"/>
                        <a:pt x="221" y="561"/>
                        <a:pt x="246" y="616"/>
                      </a:cubicBezTo>
                      <a:cubicBezTo>
                        <a:pt x="271" y="658"/>
                        <a:pt x="316" y="688"/>
                        <a:pt x="357" y="688"/>
                      </a:cubicBezTo>
                      <a:cubicBezTo>
                        <a:pt x="377" y="688"/>
                        <a:pt x="396" y="681"/>
                        <a:pt x="412" y="665"/>
                      </a:cubicBezTo>
                      <a:cubicBezTo>
                        <a:pt x="436" y="641"/>
                        <a:pt x="449" y="604"/>
                        <a:pt x="436" y="567"/>
                      </a:cubicBezTo>
                      <a:cubicBezTo>
                        <a:pt x="430" y="530"/>
                        <a:pt x="412" y="493"/>
                        <a:pt x="393" y="462"/>
                      </a:cubicBezTo>
                      <a:cubicBezTo>
                        <a:pt x="326" y="358"/>
                        <a:pt x="270" y="247"/>
                        <a:pt x="234" y="136"/>
                      </a:cubicBezTo>
                      <a:cubicBezTo>
                        <a:pt x="209" y="81"/>
                        <a:pt x="184" y="20"/>
                        <a:pt x="129" y="1"/>
                      </a:cubicBezTo>
                      <a:cubicBezTo>
                        <a:pt x="125" y="1"/>
                        <a:pt x="121" y="1"/>
                        <a:pt x="1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4"/>
                <p:cNvSpPr/>
                <p:nvPr/>
              </p:nvSpPr>
              <p:spPr>
                <a:xfrm>
                  <a:off x="5141625" y="2306150"/>
                  <a:ext cx="5250" cy="8000"/>
                </a:xfrm>
                <a:custGeom>
                  <a:rect b="b" l="l" r="r" t="t"/>
                  <a:pathLst>
                    <a:path extrusionOk="0" h="320" w="210">
                      <a:moveTo>
                        <a:pt x="56" y="0"/>
                      </a:moveTo>
                      <a:lnTo>
                        <a:pt x="56" y="0"/>
                      </a:lnTo>
                      <a:cubicBezTo>
                        <a:pt x="0" y="123"/>
                        <a:pt x="62" y="270"/>
                        <a:pt x="191" y="320"/>
                      </a:cubicBezTo>
                      <a:cubicBezTo>
                        <a:pt x="209" y="252"/>
                        <a:pt x="209" y="184"/>
                        <a:pt x="197" y="117"/>
                      </a:cubicBezTo>
                      <a:cubicBezTo>
                        <a:pt x="185" y="55"/>
                        <a:pt x="123" y="6"/>
                        <a:pt x="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4"/>
                <p:cNvSpPr/>
                <p:nvPr/>
              </p:nvSpPr>
              <p:spPr>
                <a:xfrm>
                  <a:off x="5229575" y="1823150"/>
                  <a:ext cx="82950" cy="196300"/>
                </a:xfrm>
                <a:custGeom>
                  <a:rect b="b" l="l" r="r" t="t"/>
                  <a:pathLst>
                    <a:path extrusionOk="0" h="7852" w="3318">
                      <a:moveTo>
                        <a:pt x="2690" y="1"/>
                      </a:moveTo>
                      <a:cubicBezTo>
                        <a:pt x="2690" y="1"/>
                        <a:pt x="2770" y="4427"/>
                        <a:pt x="2690" y="4494"/>
                      </a:cubicBezTo>
                      <a:cubicBezTo>
                        <a:pt x="2617" y="4562"/>
                        <a:pt x="2211" y="4808"/>
                        <a:pt x="1701" y="5619"/>
                      </a:cubicBezTo>
                      <a:cubicBezTo>
                        <a:pt x="1209" y="6400"/>
                        <a:pt x="1068" y="7260"/>
                        <a:pt x="779" y="7315"/>
                      </a:cubicBezTo>
                      <a:cubicBezTo>
                        <a:pt x="771" y="7317"/>
                        <a:pt x="763" y="7318"/>
                        <a:pt x="755" y="7318"/>
                      </a:cubicBezTo>
                      <a:cubicBezTo>
                        <a:pt x="504" y="7318"/>
                        <a:pt x="249" y="6662"/>
                        <a:pt x="133" y="6662"/>
                      </a:cubicBezTo>
                      <a:cubicBezTo>
                        <a:pt x="121" y="6662"/>
                        <a:pt x="111" y="6668"/>
                        <a:pt x="103" y="6682"/>
                      </a:cubicBezTo>
                      <a:cubicBezTo>
                        <a:pt x="0" y="6839"/>
                        <a:pt x="223" y="7852"/>
                        <a:pt x="758" y="7852"/>
                      </a:cubicBezTo>
                      <a:cubicBezTo>
                        <a:pt x="769" y="7852"/>
                        <a:pt x="780" y="7851"/>
                        <a:pt x="791" y="7850"/>
                      </a:cubicBezTo>
                      <a:cubicBezTo>
                        <a:pt x="1350" y="7801"/>
                        <a:pt x="1695" y="6842"/>
                        <a:pt x="2002" y="6092"/>
                      </a:cubicBezTo>
                      <a:cubicBezTo>
                        <a:pt x="2309" y="5342"/>
                        <a:pt x="3317" y="4937"/>
                        <a:pt x="3317" y="4937"/>
                      </a:cubicBezTo>
                      <a:lnTo>
                        <a:pt x="3317" y="25"/>
                      </a:lnTo>
                      <a:cubicBezTo>
                        <a:pt x="2992" y="25"/>
                        <a:pt x="2691" y="1"/>
                        <a:pt x="26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64"/>
                <p:cNvSpPr/>
                <p:nvPr/>
              </p:nvSpPr>
              <p:spPr>
                <a:xfrm>
                  <a:off x="5231925" y="1823375"/>
                  <a:ext cx="68775" cy="13925"/>
                </a:xfrm>
                <a:custGeom>
                  <a:rect b="b" l="l" r="r" t="t"/>
                  <a:pathLst>
                    <a:path extrusionOk="0" h="557" w="2751">
                      <a:moveTo>
                        <a:pt x="516" y="0"/>
                      </a:moveTo>
                      <a:cubicBezTo>
                        <a:pt x="137" y="0"/>
                        <a:pt x="1" y="197"/>
                        <a:pt x="82" y="312"/>
                      </a:cubicBezTo>
                      <a:cubicBezTo>
                        <a:pt x="150" y="411"/>
                        <a:pt x="1135" y="556"/>
                        <a:pt x="1963" y="556"/>
                      </a:cubicBezTo>
                      <a:cubicBezTo>
                        <a:pt x="2263" y="556"/>
                        <a:pt x="2542" y="537"/>
                        <a:pt x="2750" y="490"/>
                      </a:cubicBezTo>
                      <a:lnTo>
                        <a:pt x="2670" y="53"/>
                      </a:lnTo>
                      <a:cubicBezTo>
                        <a:pt x="2670" y="53"/>
                        <a:pt x="2459" y="56"/>
                        <a:pt x="2169" y="56"/>
                      </a:cubicBezTo>
                      <a:cubicBezTo>
                        <a:pt x="1686" y="56"/>
                        <a:pt x="984" y="49"/>
                        <a:pt x="673" y="10"/>
                      </a:cubicBezTo>
                      <a:cubicBezTo>
                        <a:pt x="616" y="3"/>
                        <a:pt x="564" y="0"/>
                        <a:pt x="51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4"/>
                <p:cNvSpPr/>
                <p:nvPr/>
              </p:nvSpPr>
              <p:spPr>
                <a:xfrm>
                  <a:off x="5273175" y="1794500"/>
                  <a:ext cx="35050" cy="10050"/>
                </a:xfrm>
                <a:custGeom>
                  <a:rect b="b" l="l" r="r" t="t"/>
                  <a:pathLst>
                    <a:path extrusionOk="0" h="402" w="1402">
                      <a:moveTo>
                        <a:pt x="244" y="0"/>
                      </a:moveTo>
                      <a:cubicBezTo>
                        <a:pt x="59" y="0"/>
                        <a:pt x="0" y="126"/>
                        <a:pt x="43" y="206"/>
                      </a:cubicBezTo>
                      <a:cubicBezTo>
                        <a:pt x="81" y="278"/>
                        <a:pt x="641" y="401"/>
                        <a:pt x="1074" y="401"/>
                      </a:cubicBezTo>
                      <a:cubicBezTo>
                        <a:pt x="1199" y="401"/>
                        <a:pt x="1313" y="391"/>
                        <a:pt x="1401" y="366"/>
                      </a:cubicBezTo>
                      <a:lnTo>
                        <a:pt x="1358" y="71"/>
                      </a:lnTo>
                      <a:cubicBezTo>
                        <a:pt x="1358" y="71"/>
                        <a:pt x="590" y="59"/>
                        <a:pt x="338" y="10"/>
                      </a:cubicBezTo>
                      <a:cubicBezTo>
                        <a:pt x="304" y="3"/>
                        <a:pt x="272" y="0"/>
                        <a:pt x="2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4"/>
                <p:cNvSpPr/>
                <p:nvPr/>
              </p:nvSpPr>
              <p:spPr>
                <a:xfrm>
                  <a:off x="5284975" y="1779250"/>
                  <a:ext cx="27250" cy="9250"/>
                </a:xfrm>
                <a:custGeom>
                  <a:rect b="b" l="l" r="r" t="t"/>
                  <a:pathLst>
                    <a:path extrusionOk="0" h="370" w="1090">
                      <a:moveTo>
                        <a:pt x="181" y="1"/>
                      </a:moveTo>
                      <a:cubicBezTo>
                        <a:pt x="45" y="1"/>
                        <a:pt x="0" y="110"/>
                        <a:pt x="32" y="183"/>
                      </a:cubicBezTo>
                      <a:cubicBezTo>
                        <a:pt x="66" y="247"/>
                        <a:pt x="523" y="370"/>
                        <a:pt x="863" y="370"/>
                      </a:cubicBezTo>
                      <a:cubicBezTo>
                        <a:pt x="949" y="370"/>
                        <a:pt x="1027" y="362"/>
                        <a:pt x="1089" y="343"/>
                      </a:cubicBezTo>
                      <a:lnTo>
                        <a:pt x="1052" y="79"/>
                      </a:lnTo>
                      <a:cubicBezTo>
                        <a:pt x="1052" y="79"/>
                        <a:pt x="456" y="54"/>
                        <a:pt x="259" y="11"/>
                      </a:cubicBezTo>
                      <a:cubicBezTo>
                        <a:pt x="230" y="4"/>
                        <a:pt x="204" y="1"/>
                        <a:pt x="1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4"/>
                <p:cNvSpPr/>
                <p:nvPr/>
              </p:nvSpPr>
              <p:spPr>
                <a:xfrm>
                  <a:off x="5284950" y="1973650"/>
                  <a:ext cx="25275" cy="8500"/>
                </a:xfrm>
                <a:custGeom>
                  <a:rect b="b" l="l" r="r" t="t"/>
                  <a:pathLst>
                    <a:path extrusionOk="0" h="340" w="1011">
                      <a:moveTo>
                        <a:pt x="176" y="1"/>
                      </a:moveTo>
                      <a:cubicBezTo>
                        <a:pt x="32" y="1"/>
                        <a:pt x="1" y="129"/>
                        <a:pt x="45" y="208"/>
                      </a:cubicBezTo>
                      <a:cubicBezTo>
                        <a:pt x="79" y="263"/>
                        <a:pt x="408" y="339"/>
                        <a:pt x="692" y="339"/>
                      </a:cubicBezTo>
                      <a:cubicBezTo>
                        <a:pt x="816" y="339"/>
                        <a:pt x="932" y="325"/>
                        <a:pt x="1010" y="287"/>
                      </a:cubicBezTo>
                      <a:lnTo>
                        <a:pt x="943" y="11"/>
                      </a:lnTo>
                      <a:cubicBezTo>
                        <a:pt x="943" y="11"/>
                        <a:pt x="740" y="20"/>
                        <a:pt x="541" y="20"/>
                      </a:cubicBezTo>
                      <a:cubicBezTo>
                        <a:pt x="417" y="20"/>
                        <a:pt x="294" y="16"/>
                        <a:pt x="223" y="5"/>
                      </a:cubicBezTo>
                      <a:cubicBezTo>
                        <a:pt x="207" y="2"/>
                        <a:pt x="191" y="1"/>
                        <a:pt x="1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64"/>
                <p:cNvSpPr/>
                <p:nvPr/>
              </p:nvSpPr>
              <p:spPr>
                <a:xfrm>
                  <a:off x="5284925" y="1991775"/>
                  <a:ext cx="25300" cy="8500"/>
                </a:xfrm>
                <a:custGeom>
                  <a:rect b="b" l="l" r="r" t="t"/>
                  <a:pathLst>
                    <a:path extrusionOk="0" h="340" w="1012">
                      <a:moveTo>
                        <a:pt x="179" y="1"/>
                      </a:moveTo>
                      <a:cubicBezTo>
                        <a:pt x="38" y="1"/>
                        <a:pt x="1" y="130"/>
                        <a:pt x="40" y="208"/>
                      </a:cubicBezTo>
                      <a:cubicBezTo>
                        <a:pt x="74" y="263"/>
                        <a:pt x="406" y="340"/>
                        <a:pt x="691" y="340"/>
                      </a:cubicBezTo>
                      <a:cubicBezTo>
                        <a:pt x="816" y="340"/>
                        <a:pt x="933" y="325"/>
                        <a:pt x="1011" y="288"/>
                      </a:cubicBezTo>
                      <a:lnTo>
                        <a:pt x="944" y="11"/>
                      </a:lnTo>
                      <a:cubicBezTo>
                        <a:pt x="944" y="11"/>
                        <a:pt x="739" y="20"/>
                        <a:pt x="540" y="20"/>
                      </a:cubicBezTo>
                      <a:cubicBezTo>
                        <a:pt x="415" y="20"/>
                        <a:pt x="293" y="17"/>
                        <a:pt x="224" y="5"/>
                      </a:cubicBezTo>
                      <a:cubicBezTo>
                        <a:pt x="208" y="2"/>
                        <a:pt x="193" y="1"/>
                        <a:pt x="1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64"/>
                <p:cNvSpPr/>
                <p:nvPr/>
              </p:nvSpPr>
              <p:spPr>
                <a:xfrm>
                  <a:off x="5284800" y="2009925"/>
                  <a:ext cx="25425" cy="8525"/>
                </a:xfrm>
                <a:custGeom>
                  <a:rect b="b" l="l" r="r" t="t"/>
                  <a:pathLst>
                    <a:path extrusionOk="0" h="341" w="1017">
                      <a:moveTo>
                        <a:pt x="183" y="0"/>
                      </a:moveTo>
                      <a:cubicBezTo>
                        <a:pt x="42" y="0"/>
                        <a:pt x="1" y="129"/>
                        <a:pt x="51" y="207"/>
                      </a:cubicBezTo>
                      <a:cubicBezTo>
                        <a:pt x="85" y="266"/>
                        <a:pt x="408" y="340"/>
                        <a:pt x="690" y="340"/>
                      </a:cubicBezTo>
                      <a:cubicBezTo>
                        <a:pt x="817" y="340"/>
                        <a:pt x="936" y="325"/>
                        <a:pt x="1016" y="287"/>
                      </a:cubicBezTo>
                      <a:lnTo>
                        <a:pt x="949" y="10"/>
                      </a:lnTo>
                      <a:cubicBezTo>
                        <a:pt x="949" y="10"/>
                        <a:pt x="737" y="22"/>
                        <a:pt x="535" y="22"/>
                      </a:cubicBezTo>
                      <a:cubicBezTo>
                        <a:pt x="414" y="22"/>
                        <a:pt x="296" y="18"/>
                        <a:pt x="229" y="4"/>
                      </a:cubicBezTo>
                      <a:cubicBezTo>
                        <a:pt x="213" y="1"/>
                        <a:pt x="198" y="0"/>
                        <a:pt x="1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4"/>
                <p:cNvSpPr/>
                <p:nvPr/>
              </p:nvSpPr>
              <p:spPr>
                <a:xfrm>
                  <a:off x="5284800" y="2028050"/>
                  <a:ext cx="25425" cy="8650"/>
                </a:xfrm>
                <a:custGeom>
                  <a:rect b="b" l="l" r="r" t="t"/>
                  <a:pathLst>
                    <a:path extrusionOk="0" h="346" w="1017">
                      <a:moveTo>
                        <a:pt x="182" y="0"/>
                      </a:moveTo>
                      <a:cubicBezTo>
                        <a:pt x="37" y="0"/>
                        <a:pt x="0" y="129"/>
                        <a:pt x="45" y="207"/>
                      </a:cubicBezTo>
                      <a:cubicBezTo>
                        <a:pt x="79" y="267"/>
                        <a:pt x="410" y="345"/>
                        <a:pt x="696" y="345"/>
                      </a:cubicBezTo>
                      <a:cubicBezTo>
                        <a:pt x="820" y="345"/>
                        <a:pt x="936" y="331"/>
                        <a:pt x="1016" y="294"/>
                      </a:cubicBezTo>
                      <a:lnTo>
                        <a:pt x="949" y="11"/>
                      </a:lnTo>
                      <a:cubicBezTo>
                        <a:pt x="949" y="11"/>
                        <a:pt x="740" y="23"/>
                        <a:pt x="538" y="23"/>
                      </a:cubicBezTo>
                      <a:cubicBezTo>
                        <a:pt x="417" y="23"/>
                        <a:pt x="299" y="18"/>
                        <a:pt x="229" y="5"/>
                      </a:cubicBezTo>
                      <a:cubicBezTo>
                        <a:pt x="213" y="2"/>
                        <a:pt x="197"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4"/>
                <p:cNvSpPr/>
                <p:nvPr/>
              </p:nvSpPr>
              <p:spPr>
                <a:xfrm>
                  <a:off x="5284800" y="2046175"/>
                  <a:ext cx="25425" cy="8650"/>
                </a:xfrm>
                <a:custGeom>
                  <a:rect b="b" l="l" r="r" t="t"/>
                  <a:pathLst>
                    <a:path extrusionOk="0" h="346" w="1017">
                      <a:moveTo>
                        <a:pt x="182" y="1"/>
                      </a:moveTo>
                      <a:cubicBezTo>
                        <a:pt x="37" y="1"/>
                        <a:pt x="0" y="130"/>
                        <a:pt x="45" y="208"/>
                      </a:cubicBezTo>
                      <a:cubicBezTo>
                        <a:pt x="79" y="268"/>
                        <a:pt x="410" y="346"/>
                        <a:pt x="696" y="346"/>
                      </a:cubicBezTo>
                      <a:cubicBezTo>
                        <a:pt x="820" y="346"/>
                        <a:pt x="936" y="331"/>
                        <a:pt x="1016" y="294"/>
                      </a:cubicBezTo>
                      <a:lnTo>
                        <a:pt x="949" y="11"/>
                      </a:lnTo>
                      <a:cubicBezTo>
                        <a:pt x="949" y="11"/>
                        <a:pt x="737" y="23"/>
                        <a:pt x="535" y="23"/>
                      </a:cubicBezTo>
                      <a:cubicBezTo>
                        <a:pt x="414" y="23"/>
                        <a:pt x="296" y="19"/>
                        <a:pt x="229" y="5"/>
                      </a:cubicBezTo>
                      <a:cubicBezTo>
                        <a:pt x="213" y="2"/>
                        <a:pt x="197" y="1"/>
                        <a:pt x="1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4"/>
                <p:cNvSpPr/>
                <p:nvPr/>
              </p:nvSpPr>
              <p:spPr>
                <a:xfrm>
                  <a:off x="5284825" y="2064425"/>
                  <a:ext cx="25400" cy="8550"/>
                </a:xfrm>
                <a:custGeom>
                  <a:rect b="b" l="l" r="r" t="t"/>
                  <a:pathLst>
                    <a:path extrusionOk="0" h="342" w="1016">
                      <a:moveTo>
                        <a:pt x="174" y="1"/>
                      </a:moveTo>
                      <a:cubicBezTo>
                        <a:pt x="35" y="1"/>
                        <a:pt x="0" y="126"/>
                        <a:pt x="44" y="203"/>
                      </a:cubicBezTo>
                      <a:cubicBezTo>
                        <a:pt x="78" y="263"/>
                        <a:pt x="409" y="341"/>
                        <a:pt x="695" y="341"/>
                      </a:cubicBezTo>
                      <a:cubicBezTo>
                        <a:pt x="819" y="341"/>
                        <a:pt x="935" y="326"/>
                        <a:pt x="1015" y="289"/>
                      </a:cubicBezTo>
                      <a:lnTo>
                        <a:pt x="948" y="13"/>
                      </a:lnTo>
                      <a:cubicBezTo>
                        <a:pt x="948" y="13"/>
                        <a:pt x="743" y="22"/>
                        <a:pt x="544" y="22"/>
                      </a:cubicBezTo>
                      <a:cubicBezTo>
                        <a:pt x="419" y="22"/>
                        <a:pt x="297" y="18"/>
                        <a:pt x="228" y="6"/>
                      </a:cubicBezTo>
                      <a:cubicBezTo>
                        <a:pt x="209" y="2"/>
                        <a:pt x="190" y="1"/>
                        <a:pt x="1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4"/>
                <p:cNvSpPr/>
                <p:nvPr/>
              </p:nvSpPr>
              <p:spPr>
                <a:xfrm>
                  <a:off x="5284800" y="2082600"/>
                  <a:ext cx="25425" cy="8500"/>
                </a:xfrm>
                <a:custGeom>
                  <a:rect b="b" l="l" r="r" t="t"/>
                  <a:pathLst>
                    <a:path extrusionOk="0" h="340" w="1017">
                      <a:moveTo>
                        <a:pt x="182" y="1"/>
                      </a:moveTo>
                      <a:cubicBezTo>
                        <a:pt x="37" y="1"/>
                        <a:pt x="0" y="129"/>
                        <a:pt x="45" y="208"/>
                      </a:cubicBezTo>
                      <a:cubicBezTo>
                        <a:pt x="79" y="263"/>
                        <a:pt x="408" y="340"/>
                        <a:pt x="694" y="340"/>
                      </a:cubicBezTo>
                      <a:cubicBezTo>
                        <a:pt x="819" y="340"/>
                        <a:pt x="936" y="325"/>
                        <a:pt x="1016" y="287"/>
                      </a:cubicBezTo>
                      <a:lnTo>
                        <a:pt x="942" y="11"/>
                      </a:lnTo>
                      <a:cubicBezTo>
                        <a:pt x="942" y="11"/>
                        <a:pt x="742" y="20"/>
                        <a:pt x="545" y="20"/>
                      </a:cubicBezTo>
                      <a:cubicBezTo>
                        <a:pt x="422" y="20"/>
                        <a:pt x="300" y="17"/>
                        <a:pt x="229" y="5"/>
                      </a:cubicBezTo>
                      <a:cubicBezTo>
                        <a:pt x="213" y="2"/>
                        <a:pt x="197" y="1"/>
                        <a:pt x="1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4"/>
                <p:cNvSpPr/>
                <p:nvPr/>
              </p:nvSpPr>
              <p:spPr>
                <a:xfrm>
                  <a:off x="5284825" y="2100700"/>
                  <a:ext cx="25400" cy="8525"/>
                </a:xfrm>
                <a:custGeom>
                  <a:rect b="b" l="l" r="r" t="t"/>
                  <a:pathLst>
                    <a:path extrusionOk="0" h="341" w="1016">
                      <a:moveTo>
                        <a:pt x="175" y="0"/>
                      </a:moveTo>
                      <a:cubicBezTo>
                        <a:pt x="35" y="0"/>
                        <a:pt x="0" y="131"/>
                        <a:pt x="44" y="203"/>
                      </a:cubicBezTo>
                      <a:cubicBezTo>
                        <a:pt x="78" y="263"/>
                        <a:pt x="409" y="341"/>
                        <a:pt x="695" y="341"/>
                      </a:cubicBezTo>
                      <a:cubicBezTo>
                        <a:pt x="819" y="341"/>
                        <a:pt x="935" y="326"/>
                        <a:pt x="1015" y="289"/>
                      </a:cubicBezTo>
                      <a:lnTo>
                        <a:pt x="941" y="12"/>
                      </a:lnTo>
                      <a:cubicBezTo>
                        <a:pt x="941" y="12"/>
                        <a:pt x="739" y="21"/>
                        <a:pt x="542" y="21"/>
                      </a:cubicBezTo>
                      <a:cubicBezTo>
                        <a:pt x="418" y="21"/>
                        <a:pt x="297" y="18"/>
                        <a:pt x="228" y="6"/>
                      </a:cubicBezTo>
                      <a:cubicBezTo>
                        <a:pt x="209" y="2"/>
                        <a:pt x="191" y="0"/>
                        <a:pt x="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4"/>
                <p:cNvSpPr/>
                <p:nvPr/>
              </p:nvSpPr>
              <p:spPr>
                <a:xfrm>
                  <a:off x="5284800" y="2118875"/>
                  <a:ext cx="25425" cy="8500"/>
                </a:xfrm>
                <a:custGeom>
                  <a:rect b="b" l="l" r="r" t="t"/>
                  <a:pathLst>
                    <a:path extrusionOk="0" h="340" w="1017">
                      <a:moveTo>
                        <a:pt x="177" y="0"/>
                      </a:moveTo>
                      <a:cubicBezTo>
                        <a:pt x="37" y="0"/>
                        <a:pt x="0" y="129"/>
                        <a:pt x="45" y="207"/>
                      </a:cubicBezTo>
                      <a:cubicBezTo>
                        <a:pt x="79" y="263"/>
                        <a:pt x="408" y="339"/>
                        <a:pt x="694" y="339"/>
                      </a:cubicBezTo>
                      <a:cubicBezTo>
                        <a:pt x="819" y="339"/>
                        <a:pt x="936" y="324"/>
                        <a:pt x="1016" y="287"/>
                      </a:cubicBezTo>
                      <a:lnTo>
                        <a:pt x="942" y="10"/>
                      </a:lnTo>
                      <a:cubicBezTo>
                        <a:pt x="942" y="10"/>
                        <a:pt x="740" y="20"/>
                        <a:pt x="541" y="20"/>
                      </a:cubicBezTo>
                      <a:cubicBezTo>
                        <a:pt x="417" y="20"/>
                        <a:pt x="294" y="16"/>
                        <a:pt x="223" y="4"/>
                      </a:cubicBezTo>
                      <a:cubicBezTo>
                        <a:pt x="207" y="1"/>
                        <a:pt x="192" y="0"/>
                        <a:pt x="17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4"/>
                <p:cNvSpPr/>
                <p:nvPr/>
              </p:nvSpPr>
              <p:spPr>
                <a:xfrm>
                  <a:off x="5218350" y="1840700"/>
                  <a:ext cx="83100" cy="17425"/>
                </a:xfrm>
                <a:custGeom>
                  <a:rect b="b" l="l" r="r" t="t"/>
                  <a:pathLst>
                    <a:path extrusionOk="0" h="697" w="3324">
                      <a:moveTo>
                        <a:pt x="305" y="1"/>
                      </a:moveTo>
                      <a:cubicBezTo>
                        <a:pt x="0" y="1"/>
                        <a:pt x="45" y="325"/>
                        <a:pt x="306" y="461"/>
                      </a:cubicBezTo>
                      <a:cubicBezTo>
                        <a:pt x="539" y="585"/>
                        <a:pt x="2067" y="696"/>
                        <a:pt x="2885" y="696"/>
                      </a:cubicBezTo>
                      <a:cubicBezTo>
                        <a:pt x="3082" y="696"/>
                        <a:pt x="3237" y="690"/>
                        <a:pt x="3324" y="676"/>
                      </a:cubicBezTo>
                      <a:lnTo>
                        <a:pt x="3275" y="295"/>
                      </a:lnTo>
                      <a:cubicBezTo>
                        <a:pt x="3275" y="295"/>
                        <a:pt x="1277" y="215"/>
                        <a:pt x="441" y="18"/>
                      </a:cubicBezTo>
                      <a:cubicBezTo>
                        <a:pt x="390" y="6"/>
                        <a:pt x="344" y="1"/>
                        <a:pt x="3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4"/>
                <p:cNvSpPr/>
                <p:nvPr/>
              </p:nvSpPr>
              <p:spPr>
                <a:xfrm>
                  <a:off x="5208600" y="1889900"/>
                  <a:ext cx="93475" cy="14250"/>
                </a:xfrm>
                <a:custGeom>
                  <a:rect b="b" l="l" r="r" t="t"/>
                  <a:pathLst>
                    <a:path extrusionOk="0" h="570" w="3739">
                      <a:moveTo>
                        <a:pt x="381" y="1"/>
                      </a:moveTo>
                      <a:cubicBezTo>
                        <a:pt x="0" y="1"/>
                        <a:pt x="73" y="367"/>
                        <a:pt x="382" y="490"/>
                      </a:cubicBezTo>
                      <a:cubicBezTo>
                        <a:pt x="522" y="546"/>
                        <a:pt x="1034" y="569"/>
                        <a:pt x="1621" y="569"/>
                      </a:cubicBezTo>
                      <a:cubicBezTo>
                        <a:pt x="2458" y="569"/>
                        <a:pt x="3450" y="522"/>
                        <a:pt x="3738" y="453"/>
                      </a:cubicBezTo>
                      <a:lnTo>
                        <a:pt x="3646" y="54"/>
                      </a:lnTo>
                      <a:cubicBezTo>
                        <a:pt x="3646" y="54"/>
                        <a:pt x="2912" y="85"/>
                        <a:pt x="2110" y="85"/>
                      </a:cubicBezTo>
                      <a:cubicBezTo>
                        <a:pt x="1522" y="85"/>
                        <a:pt x="897" y="68"/>
                        <a:pt x="499" y="11"/>
                      </a:cubicBezTo>
                      <a:cubicBezTo>
                        <a:pt x="456" y="4"/>
                        <a:pt x="417" y="1"/>
                        <a:pt x="3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4"/>
                <p:cNvSpPr/>
                <p:nvPr/>
              </p:nvSpPr>
              <p:spPr>
                <a:xfrm>
                  <a:off x="5210350" y="1863550"/>
                  <a:ext cx="94025" cy="19475"/>
                </a:xfrm>
                <a:custGeom>
                  <a:rect b="b" l="l" r="r" t="t"/>
                  <a:pathLst>
                    <a:path extrusionOk="0" h="779" w="3761">
                      <a:moveTo>
                        <a:pt x="381" y="0"/>
                      </a:moveTo>
                      <a:cubicBezTo>
                        <a:pt x="84" y="0"/>
                        <a:pt x="0" y="322"/>
                        <a:pt x="368" y="506"/>
                      </a:cubicBezTo>
                      <a:cubicBezTo>
                        <a:pt x="688" y="666"/>
                        <a:pt x="2231" y="779"/>
                        <a:pt x="3148" y="779"/>
                      </a:cubicBezTo>
                      <a:cubicBezTo>
                        <a:pt x="3428" y="779"/>
                        <a:pt x="3650" y="768"/>
                        <a:pt x="3761" y="745"/>
                      </a:cubicBezTo>
                      <a:lnTo>
                        <a:pt x="3687" y="278"/>
                      </a:lnTo>
                      <a:cubicBezTo>
                        <a:pt x="3687" y="278"/>
                        <a:pt x="3529" y="283"/>
                        <a:pt x="3276" y="283"/>
                      </a:cubicBezTo>
                      <a:cubicBezTo>
                        <a:pt x="2618" y="283"/>
                        <a:pt x="1323" y="251"/>
                        <a:pt x="515" y="20"/>
                      </a:cubicBezTo>
                      <a:cubicBezTo>
                        <a:pt x="467" y="7"/>
                        <a:pt x="422" y="0"/>
                        <a:pt x="3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4"/>
                <p:cNvSpPr/>
                <p:nvPr/>
              </p:nvSpPr>
              <p:spPr>
                <a:xfrm>
                  <a:off x="5213750" y="1912125"/>
                  <a:ext cx="91550" cy="14400"/>
                </a:xfrm>
                <a:custGeom>
                  <a:rect b="b" l="l" r="r" t="t"/>
                  <a:pathLst>
                    <a:path extrusionOk="0" h="576" w="3662">
                      <a:moveTo>
                        <a:pt x="3551" y="1"/>
                      </a:moveTo>
                      <a:cubicBezTo>
                        <a:pt x="3551" y="1"/>
                        <a:pt x="2511" y="131"/>
                        <a:pt x="1520" y="131"/>
                      </a:cubicBezTo>
                      <a:cubicBezTo>
                        <a:pt x="1148" y="131"/>
                        <a:pt x="784" y="113"/>
                        <a:pt x="484" y="62"/>
                      </a:cubicBezTo>
                      <a:cubicBezTo>
                        <a:pt x="453" y="58"/>
                        <a:pt x="424" y="55"/>
                        <a:pt x="397" y="55"/>
                      </a:cubicBezTo>
                      <a:cubicBezTo>
                        <a:pt x="74" y="55"/>
                        <a:pt x="0" y="369"/>
                        <a:pt x="385" y="505"/>
                      </a:cubicBezTo>
                      <a:cubicBezTo>
                        <a:pt x="527" y="555"/>
                        <a:pt x="899" y="575"/>
                        <a:pt x="1345" y="575"/>
                      </a:cubicBezTo>
                      <a:cubicBezTo>
                        <a:pt x="2215" y="575"/>
                        <a:pt x="3369" y="498"/>
                        <a:pt x="3662" y="413"/>
                      </a:cubicBezTo>
                      <a:lnTo>
                        <a:pt x="355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64"/>
                <p:cNvSpPr/>
                <p:nvPr/>
              </p:nvSpPr>
              <p:spPr>
                <a:xfrm>
                  <a:off x="5219325" y="1931650"/>
                  <a:ext cx="89675" cy="15550"/>
                </a:xfrm>
                <a:custGeom>
                  <a:rect b="b" l="l" r="r" t="t"/>
                  <a:pathLst>
                    <a:path extrusionOk="0" h="622" w="3587">
                      <a:moveTo>
                        <a:pt x="3469" y="0"/>
                      </a:moveTo>
                      <a:cubicBezTo>
                        <a:pt x="3469" y="0"/>
                        <a:pt x="2096" y="221"/>
                        <a:pt x="1019" y="221"/>
                      </a:cubicBezTo>
                      <a:cubicBezTo>
                        <a:pt x="825" y="221"/>
                        <a:pt x="641" y="214"/>
                        <a:pt x="476" y="197"/>
                      </a:cubicBezTo>
                      <a:cubicBezTo>
                        <a:pt x="455" y="195"/>
                        <a:pt x="435" y="194"/>
                        <a:pt x="416" y="194"/>
                      </a:cubicBezTo>
                      <a:cubicBezTo>
                        <a:pt x="84" y="194"/>
                        <a:pt x="0" y="486"/>
                        <a:pt x="390" y="591"/>
                      </a:cubicBezTo>
                      <a:cubicBezTo>
                        <a:pt x="469" y="612"/>
                        <a:pt x="621" y="621"/>
                        <a:pt x="818" y="621"/>
                      </a:cubicBezTo>
                      <a:cubicBezTo>
                        <a:pt x="1639" y="621"/>
                        <a:pt x="3239" y="460"/>
                        <a:pt x="3586" y="351"/>
                      </a:cubicBezTo>
                      <a:lnTo>
                        <a:pt x="34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4"/>
                <p:cNvSpPr/>
                <p:nvPr/>
              </p:nvSpPr>
              <p:spPr>
                <a:xfrm>
                  <a:off x="5221775" y="1955325"/>
                  <a:ext cx="63850" cy="12850"/>
                </a:xfrm>
                <a:custGeom>
                  <a:rect b="b" l="l" r="r" t="t"/>
                  <a:pathLst>
                    <a:path extrusionOk="0" h="514" w="2554">
                      <a:moveTo>
                        <a:pt x="2455" y="0"/>
                      </a:moveTo>
                      <a:cubicBezTo>
                        <a:pt x="2455" y="0"/>
                        <a:pt x="1638" y="141"/>
                        <a:pt x="910" y="141"/>
                      </a:cubicBezTo>
                      <a:cubicBezTo>
                        <a:pt x="700" y="141"/>
                        <a:pt x="496" y="129"/>
                        <a:pt x="323" y="98"/>
                      </a:cubicBezTo>
                      <a:cubicBezTo>
                        <a:pt x="302" y="95"/>
                        <a:pt x="283" y="93"/>
                        <a:pt x="264" y="93"/>
                      </a:cubicBezTo>
                      <a:cubicBezTo>
                        <a:pt x="38" y="93"/>
                        <a:pt x="0" y="359"/>
                        <a:pt x="273" y="467"/>
                      </a:cubicBezTo>
                      <a:cubicBezTo>
                        <a:pt x="357" y="500"/>
                        <a:pt x="547" y="513"/>
                        <a:pt x="784" y="513"/>
                      </a:cubicBezTo>
                      <a:cubicBezTo>
                        <a:pt x="1399" y="513"/>
                        <a:pt x="2332" y="422"/>
                        <a:pt x="2554" y="338"/>
                      </a:cubicBezTo>
                      <a:lnTo>
                        <a:pt x="24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4"/>
                <p:cNvSpPr/>
                <p:nvPr/>
              </p:nvSpPr>
              <p:spPr>
                <a:xfrm>
                  <a:off x="5229500" y="1975750"/>
                  <a:ext cx="42925" cy="10700"/>
                </a:xfrm>
                <a:custGeom>
                  <a:rect b="b" l="l" r="r" t="t"/>
                  <a:pathLst>
                    <a:path extrusionOk="0" h="428" w="1717">
                      <a:moveTo>
                        <a:pt x="1642" y="1"/>
                      </a:moveTo>
                      <a:cubicBezTo>
                        <a:pt x="1642" y="1"/>
                        <a:pt x="1217" y="78"/>
                        <a:pt x="781" y="78"/>
                      </a:cubicBezTo>
                      <a:cubicBezTo>
                        <a:pt x="580" y="78"/>
                        <a:pt x="376" y="62"/>
                        <a:pt x="210" y="13"/>
                      </a:cubicBezTo>
                      <a:cubicBezTo>
                        <a:pt x="194" y="8"/>
                        <a:pt x="178" y="6"/>
                        <a:pt x="164" y="6"/>
                      </a:cubicBezTo>
                      <a:cubicBezTo>
                        <a:pt x="15" y="6"/>
                        <a:pt x="1" y="251"/>
                        <a:pt x="186" y="357"/>
                      </a:cubicBezTo>
                      <a:cubicBezTo>
                        <a:pt x="271" y="407"/>
                        <a:pt x="509" y="428"/>
                        <a:pt x="773" y="428"/>
                      </a:cubicBezTo>
                      <a:cubicBezTo>
                        <a:pt x="1158" y="428"/>
                        <a:pt x="1600" y="385"/>
                        <a:pt x="1716" y="326"/>
                      </a:cubicBezTo>
                      <a:lnTo>
                        <a:pt x="16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4"/>
                <p:cNvSpPr/>
                <p:nvPr/>
              </p:nvSpPr>
              <p:spPr>
                <a:xfrm>
                  <a:off x="5296675" y="1774600"/>
                  <a:ext cx="15850" cy="49825"/>
                </a:xfrm>
                <a:custGeom>
                  <a:rect b="b" l="l" r="r" t="t"/>
                  <a:pathLst>
                    <a:path extrusionOk="0" h="1993" w="634">
                      <a:moveTo>
                        <a:pt x="228" y="1"/>
                      </a:moveTo>
                      <a:cubicBezTo>
                        <a:pt x="228" y="1"/>
                        <a:pt x="0" y="1162"/>
                        <a:pt x="0" y="1943"/>
                      </a:cubicBezTo>
                      <a:cubicBezTo>
                        <a:pt x="0" y="1943"/>
                        <a:pt x="280" y="1992"/>
                        <a:pt x="474" y="1992"/>
                      </a:cubicBezTo>
                      <a:cubicBezTo>
                        <a:pt x="544" y="1992"/>
                        <a:pt x="604" y="1986"/>
                        <a:pt x="633" y="1967"/>
                      </a:cubicBezTo>
                      <a:lnTo>
                        <a:pt x="633" y="93"/>
                      </a:lnTo>
                      <a:cubicBezTo>
                        <a:pt x="633" y="93"/>
                        <a:pt x="326" y="62"/>
                        <a:pt x="2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4"/>
                <p:cNvSpPr/>
                <p:nvPr/>
              </p:nvSpPr>
              <p:spPr>
                <a:xfrm>
                  <a:off x="5194025" y="1804725"/>
                  <a:ext cx="29825" cy="15700"/>
                </a:xfrm>
                <a:custGeom>
                  <a:rect b="b" l="l" r="r" t="t"/>
                  <a:pathLst>
                    <a:path extrusionOk="0" h="628" w="1193">
                      <a:moveTo>
                        <a:pt x="640" y="1"/>
                      </a:moveTo>
                      <a:cubicBezTo>
                        <a:pt x="454" y="1"/>
                        <a:pt x="270" y="75"/>
                        <a:pt x="136" y="209"/>
                      </a:cubicBezTo>
                      <a:cubicBezTo>
                        <a:pt x="62" y="277"/>
                        <a:pt x="13" y="369"/>
                        <a:pt x="0" y="474"/>
                      </a:cubicBezTo>
                      <a:cubicBezTo>
                        <a:pt x="136" y="393"/>
                        <a:pt x="287" y="353"/>
                        <a:pt x="437" y="353"/>
                      </a:cubicBezTo>
                      <a:cubicBezTo>
                        <a:pt x="641" y="353"/>
                        <a:pt x="843" y="427"/>
                        <a:pt x="1002" y="572"/>
                      </a:cubicBezTo>
                      <a:cubicBezTo>
                        <a:pt x="1031" y="595"/>
                        <a:pt x="1064" y="628"/>
                        <a:pt x="1098" y="628"/>
                      </a:cubicBezTo>
                      <a:cubicBezTo>
                        <a:pt x="1101" y="628"/>
                        <a:pt x="1104" y="628"/>
                        <a:pt x="1107" y="627"/>
                      </a:cubicBezTo>
                      <a:cubicBezTo>
                        <a:pt x="1168" y="621"/>
                        <a:pt x="1193" y="547"/>
                        <a:pt x="1193" y="486"/>
                      </a:cubicBezTo>
                      <a:cubicBezTo>
                        <a:pt x="1174" y="252"/>
                        <a:pt x="1002" y="56"/>
                        <a:pt x="769" y="13"/>
                      </a:cubicBezTo>
                      <a:cubicBezTo>
                        <a:pt x="726" y="4"/>
                        <a:pt x="683" y="1"/>
                        <a:pt x="6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4"/>
                <p:cNvSpPr/>
                <p:nvPr/>
              </p:nvSpPr>
              <p:spPr>
                <a:xfrm>
                  <a:off x="5219825" y="1800025"/>
                  <a:ext cx="83475" cy="18850"/>
                </a:xfrm>
                <a:custGeom>
                  <a:rect b="b" l="l" r="r" t="t"/>
                  <a:pathLst>
                    <a:path extrusionOk="0" h="754" w="3339">
                      <a:moveTo>
                        <a:pt x="373" y="0"/>
                      </a:moveTo>
                      <a:cubicBezTo>
                        <a:pt x="292" y="0"/>
                        <a:pt x="223" y="10"/>
                        <a:pt x="167" y="35"/>
                      </a:cubicBezTo>
                      <a:cubicBezTo>
                        <a:pt x="1" y="108"/>
                        <a:pt x="130" y="403"/>
                        <a:pt x="671" y="502"/>
                      </a:cubicBezTo>
                      <a:cubicBezTo>
                        <a:pt x="1047" y="567"/>
                        <a:pt x="1807" y="753"/>
                        <a:pt x="2511" y="753"/>
                      </a:cubicBezTo>
                      <a:cubicBezTo>
                        <a:pt x="2808" y="753"/>
                        <a:pt x="3095" y="720"/>
                        <a:pt x="3339" y="631"/>
                      </a:cubicBezTo>
                      <a:lnTo>
                        <a:pt x="3246" y="287"/>
                      </a:lnTo>
                      <a:cubicBezTo>
                        <a:pt x="3246" y="287"/>
                        <a:pt x="3050" y="370"/>
                        <a:pt x="2629" y="370"/>
                      </a:cubicBezTo>
                      <a:cubicBezTo>
                        <a:pt x="2477" y="370"/>
                        <a:pt x="2296" y="359"/>
                        <a:pt x="2085" y="330"/>
                      </a:cubicBezTo>
                      <a:cubicBezTo>
                        <a:pt x="1422" y="243"/>
                        <a:pt x="764" y="0"/>
                        <a:pt x="3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4"/>
                <p:cNvSpPr/>
                <p:nvPr/>
              </p:nvSpPr>
              <p:spPr>
                <a:xfrm>
                  <a:off x="5299425" y="1955325"/>
                  <a:ext cx="13100" cy="176425"/>
                </a:xfrm>
                <a:custGeom>
                  <a:rect b="b" l="l" r="r" t="t"/>
                  <a:pathLst>
                    <a:path extrusionOk="0" h="7057" w="524">
                      <a:moveTo>
                        <a:pt x="523" y="0"/>
                      </a:moveTo>
                      <a:cubicBezTo>
                        <a:pt x="204" y="0"/>
                        <a:pt x="1" y="338"/>
                        <a:pt x="1" y="338"/>
                      </a:cubicBezTo>
                      <a:cubicBezTo>
                        <a:pt x="50" y="959"/>
                        <a:pt x="1" y="6921"/>
                        <a:pt x="1" y="6921"/>
                      </a:cubicBezTo>
                      <a:cubicBezTo>
                        <a:pt x="5" y="6921"/>
                        <a:pt x="8" y="6921"/>
                        <a:pt x="12" y="6921"/>
                      </a:cubicBezTo>
                      <a:cubicBezTo>
                        <a:pt x="182" y="6921"/>
                        <a:pt x="523" y="7056"/>
                        <a:pt x="523" y="7056"/>
                      </a:cubicBezTo>
                      <a:lnTo>
                        <a:pt x="5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4"/>
                <p:cNvSpPr/>
                <p:nvPr/>
              </p:nvSpPr>
              <p:spPr>
                <a:xfrm>
                  <a:off x="5350000" y="2221050"/>
                  <a:ext cx="53950" cy="335175"/>
                </a:xfrm>
                <a:custGeom>
                  <a:rect b="b" l="l" r="r" t="t"/>
                  <a:pathLst>
                    <a:path extrusionOk="0" h="13407" w="2158">
                      <a:moveTo>
                        <a:pt x="1671" y="0"/>
                      </a:moveTo>
                      <a:cubicBezTo>
                        <a:pt x="1167" y="0"/>
                        <a:pt x="413" y="514"/>
                        <a:pt x="252" y="1339"/>
                      </a:cubicBezTo>
                      <a:cubicBezTo>
                        <a:pt x="129" y="1966"/>
                        <a:pt x="959" y="4836"/>
                        <a:pt x="842" y="6502"/>
                      </a:cubicBezTo>
                      <a:cubicBezTo>
                        <a:pt x="719" y="8174"/>
                        <a:pt x="0" y="12403"/>
                        <a:pt x="381" y="13054"/>
                      </a:cubicBezTo>
                      <a:cubicBezTo>
                        <a:pt x="528" y="13301"/>
                        <a:pt x="782" y="13407"/>
                        <a:pt x="1049" y="13407"/>
                      </a:cubicBezTo>
                      <a:cubicBezTo>
                        <a:pt x="1487" y="13407"/>
                        <a:pt x="1958" y="13121"/>
                        <a:pt x="2035" y="12704"/>
                      </a:cubicBezTo>
                      <a:cubicBezTo>
                        <a:pt x="2158" y="12034"/>
                        <a:pt x="1949" y="9920"/>
                        <a:pt x="1900" y="8549"/>
                      </a:cubicBezTo>
                      <a:cubicBezTo>
                        <a:pt x="1857" y="7172"/>
                        <a:pt x="2158" y="1996"/>
                        <a:pt x="2139" y="460"/>
                      </a:cubicBezTo>
                      <a:cubicBezTo>
                        <a:pt x="2135" y="143"/>
                        <a:pt x="1938" y="0"/>
                        <a:pt x="16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4"/>
                <p:cNvSpPr/>
                <p:nvPr/>
              </p:nvSpPr>
              <p:spPr>
                <a:xfrm>
                  <a:off x="5358900" y="2586575"/>
                  <a:ext cx="49825" cy="223850"/>
                </a:xfrm>
                <a:custGeom>
                  <a:rect b="b" l="l" r="r" t="t"/>
                  <a:pathLst>
                    <a:path extrusionOk="0" h="8954" w="1993">
                      <a:moveTo>
                        <a:pt x="1479" y="1683"/>
                      </a:moveTo>
                      <a:cubicBezTo>
                        <a:pt x="1483" y="1683"/>
                        <a:pt x="1486" y="1690"/>
                        <a:pt x="1488" y="1703"/>
                      </a:cubicBezTo>
                      <a:cubicBezTo>
                        <a:pt x="1609" y="2494"/>
                        <a:pt x="959" y="6859"/>
                        <a:pt x="732" y="6859"/>
                      </a:cubicBezTo>
                      <a:cubicBezTo>
                        <a:pt x="728" y="6859"/>
                        <a:pt x="724" y="6857"/>
                        <a:pt x="720" y="6854"/>
                      </a:cubicBezTo>
                      <a:cubicBezTo>
                        <a:pt x="512" y="6700"/>
                        <a:pt x="1364" y="1683"/>
                        <a:pt x="1479" y="1683"/>
                      </a:cubicBezTo>
                      <a:close/>
                      <a:moveTo>
                        <a:pt x="1931" y="1"/>
                      </a:moveTo>
                      <a:cubicBezTo>
                        <a:pt x="1931" y="1"/>
                        <a:pt x="1591" y="496"/>
                        <a:pt x="1092" y="496"/>
                      </a:cubicBezTo>
                      <a:cubicBezTo>
                        <a:pt x="1067" y="496"/>
                        <a:pt x="1041" y="495"/>
                        <a:pt x="1015" y="493"/>
                      </a:cubicBezTo>
                      <a:cubicBezTo>
                        <a:pt x="575" y="453"/>
                        <a:pt x="381" y="179"/>
                        <a:pt x="243" y="179"/>
                      </a:cubicBezTo>
                      <a:cubicBezTo>
                        <a:pt x="209" y="179"/>
                        <a:pt x="178" y="195"/>
                        <a:pt x="148" y="234"/>
                      </a:cubicBezTo>
                      <a:cubicBezTo>
                        <a:pt x="1" y="431"/>
                        <a:pt x="376" y="1279"/>
                        <a:pt x="394" y="2078"/>
                      </a:cubicBezTo>
                      <a:cubicBezTo>
                        <a:pt x="406" y="2877"/>
                        <a:pt x="204" y="8287"/>
                        <a:pt x="302" y="8612"/>
                      </a:cubicBezTo>
                      <a:cubicBezTo>
                        <a:pt x="370" y="8821"/>
                        <a:pt x="559" y="8954"/>
                        <a:pt x="715" y="8954"/>
                      </a:cubicBezTo>
                      <a:cubicBezTo>
                        <a:pt x="797" y="8954"/>
                        <a:pt x="870" y="8917"/>
                        <a:pt x="910" y="8834"/>
                      </a:cubicBezTo>
                      <a:cubicBezTo>
                        <a:pt x="1021" y="8594"/>
                        <a:pt x="1931" y="2798"/>
                        <a:pt x="1912" y="1919"/>
                      </a:cubicBezTo>
                      <a:cubicBezTo>
                        <a:pt x="1900" y="1040"/>
                        <a:pt x="1992" y="241"/>
                        <a:pt x="19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4"/>
                <p:cNvSpPr/>
                <p:nvPr/>
              </p:nvSpPr>
              <p:spPr>
                <a:xfrm>
                  <a:off x="5355675" y="2807700"/>
                  <a:ext cx="32250" cy="24975"/>
                </a:xfrm>
                <a:custGeom>
                  <a:rect b="b" l="l" r="r" t="t"/>
                  <a:pathLst>
                    <a:path extrusionOk="0" h="999" w="1290">
                      <a:moveTo>
                        <a:pt x="296" y="1"/>
                      </a:moveTo>
                      <a:cubicBezTo>
                        <a:pt x="294" y="1"/>
                        <a:pt x="292" y="1"/>
                        <a:pt x="290" y="1"/>
                      </a:cubicBezTo>
                      <a:cubicBezTo>
                        <a:pt x="148" y="19"/>
                        <a:pt x="1" y="462"/>
                        <a:pt x="62" y="622"/>
                      </a:cubicBezTo>
                      <a:cubicBezTo>
                        <a:pt x="112" y="738"/>
                        <a:pt x="167" y="790"/>
                        <a:pt x="287" y="790"/>
                      </a:cubicBezTo>
                      <a:cubicBezTo>
                        <a:pt x="332" y="790"/>
                        <a:pt x="385" y="783"/>
                        <a:pt x="449" y="769"/>
                      </a:cubicBezTo>
                      <a:cubicBezTo>
                        <a:pt x="471" y="765"/>
                        <a:pt x="493" y="763"/>
                        <a:pt x="514" y="763"/>
                      </a:cubicBezTo>
                      <a:cubicBezTo>
                        <a:pt x="728" y="763"/>
                        <a:pt x="921" y="969"/>
                        <a:pt x="1095" y="997"/>
                      </a:cubicBezTo>
                      <a:cubicBezTo>
                        <a:pt x="1101" y="998"/>
                        <a:pt x="1107" y="998"/>
                        <a:pt x="1113" y="998"/>
                      </a:cubicBezTo>
                      <a:cubicBezTo>
                        <a:pt x="1286" y="998"/>
                        <a:pt x="1290" y="477"/>
                        <a:pt x="1230" y="370"/>
                      </a:cubicBezTo>
                      <a:cubicBezTo>
                        <a:pt x="1186" y="290"/>
                        <a:pt x="1173" y="227"/>
                        <a:pt x="1086" y="227"/>
                      </a:cubicBezTo>
                      <a:cubicBezTo>
                        <a:pt x="1051" y="227"/>
                        <a:pt x="1005" y="237"/>
                        <a:pt x="941" y="259"/>
                      </a:cubicBezTo>
                      <a:cubicBezTo>
                        <a:pt x="918" y="267"/>
                        <a:pt x="895" y="271"/>
                        <a:pt x="870" y="271"/>
                      </a:cubicBezTo>
                      <a:cubicBezTo>
                        <a:pt x="662" y="271"/>
                        <a:pt x="405" y="1"/>
                        <a:pt x="29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4"/>
                <p:cNvSpPr/>
                <p:nvPr/>
              </p:nvSpPr>
              <p:spPr>
                <a:xfrm>
                  <a:off x="5354150" y="2830450"/>
                  <a:ext cx="11550" cy="28625"/>
                </a:xfrm>
                <a:custGeom>
                  <a:rect b="b" l="l" r="r" t="t"/>
                  <a:pathLst>
                    <a:path extrusionOk="0" h="1145" w="462">
                      <a:moveTo>
                        <a:pt x="196" y="1"/>
                      </a:moveTo>
                      <a:cubicBezTo>
                        <a:pt x="145" y="1"/>
                        <a:pt x="103" y="11"/>
                        <a:pt x="92" y="37"/>
                      </a:cubicBezTo>
                      <a:cubicBezTo>
                        <a:pt x="68" y="99"/>
                        <a:pt x="215" y="290"/>
                        <a:pt x="191" y="406"/>
                      </a:cubicBezTo>
                      <a:cubicBezTo>
                        <a:pt x="166" y="523"/>
                        <a:pt x="0" y="1009"/>
                        <a:pt x="62" y="1076"/>
                      </a:cubicBezTo>
                      <a:cubicBezTo>
                        <a:pt x="97" y="1118"/>
                        <a:pt x="173" y="1144"/>
                        <a:pt x="233" y="1144"/>
                      </a:cubicBezTo>
                      <a:cubicBezTo>
                        <a:pt x="278" y="1144"/>
                        <a:pt x="314" y="1129"/>
                        <a:pt x="314" y="1095"/>
                      </a:cubicBezTo>
                      <a:cubicBezTo>
                        <a:pt x="314" y="1015"/>
                        <a:pt x="338" y="468"/>
                        <a:pt x="351" y="406"/>
                      </a:cubicBezTo>
                      <a:cubicBezTo>
                        <a:pt x="369" y="345"/>
                        <a:pt x="461" y="87"/>
                        <a:pt x="387" y="44"/>
                      </a:cubicBezTo>
                      <a:cubicBezTo>
                        <a:pt x="345" y="19"/>
                        <a:pt x="263" y="1"/>
                        <a:pt x="19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4"/>
                <p:cNvSpPr/>
                <p:nvPr/>
              </p:nvSpPr>
              <p:spPr>
                <a:xfrm>
                  <a:off x="5363375" y="2831550"/>
                  <a:ext cx="8925" cy="28775"/>
                </a:xfrm>
                <a:custGeom>
                  <a:rect b="b" l="l" r="r" t="t"/>
                  <a:pathLst>
                    <a:path extrusionOk="0" h="1151" w="357">
                      <a:moveTo>
                        <a:pt x="180" y="1"/>
                      </a:moveTo>
                      <a:cubicBezTo>
                        <a:pt x="163" y="1"/>
                        <a:pt x="148" y="6"/>
                        <a:pt x="141" y="18"/>
                      </a:cubicBezTo>
                      <a:cubicBezTo>
                        <a:pt x="105" y="196"/>
                        <a:pt x="86" y="381"/>
                        <a:pt x="98" y="565"/>
                      </a:cubicBezTo>
                      <a:cubicBezTo>
                        <a:pt x="111" y="707"/>
                        <a:pt x="0" y="1038"/>
                        <a:pt x="31" y="1106"/>
                      </a:cubicBezTo>
                      <a:cubicBezTo>
                        <a:pt x="45" y="1135"/>
                        <a:pt x="108" y="1151"/>
                        <a:pt x="171" y="1151"/>
                      </a:cubicBezTo>
                      <a:cubicBezTo>
                        <a:pt x="241" y="1151"/>
                        <a:pt x="313" y="1132"/>
                        <a:pt x="326" y="1094"/>
                      </a:cubicBezTo>
                      <a:cubicBezTo>
                        <a:pt x="357" y="1026"/>
                        <a:pt x="283" y="823"/>
                        <a:pt x="270" y="639"/>
                      </a:cubicBezTo>
                      <a:cubicBezTo>
                        <a:pt x="252" y="461"/>
                        <a:pt x="344" y="147"/>
                        <a:pt x="314" y="86"/>
                      </a:cubicBezTo>
                      <a:cubicBezTo>
                        <a:pt x="296" y="37"/>
                        <a:pt x="227" y="1"/>
                        <a:pt x="1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4"/>
                <p:cNvSpPr/>
                <p:nvPr/>
              </p:nvSpPr>
              <p:spPr>
                <a:xfrm>
                  <a:off x="5372725" y="2833525"/>
                  <a:ext cx="7725" cy="27075"/>
                </a:xfrm>
                <a:custGeom>
                  <a:rect b="b" l="l" r="r" t="t"/>
                  <a:pathLst>
                    <a:path extrusionOk="0" h="1083" w="309">
                      <a:moveTo>
                        <a:pt x="94" y="0"/>
                      </a:moveTo>
                      <a:cubicBezTo>
                        <a:pt x="59" y="0"/>
                        <a:pt x="25" y="11"/>
                        <a:pt x="19" y="37"/>
                      </a:cubicBezTo>
                      <a:cubicBezTo>
                        <a:pt x="1" y="197"/>
                        <a:pt x="13" y="363"/>
                        <a:pt x="38" y="523"/>
                      </a:cubicBezTo>
                      <a:cubicBezTo>
                        <a:pt x="69" y="603"/>
                        <a:pt x="7" y="953"/>
                        <a:pt x="38" y="1033"/>
                      </a:cubicBezTo>
                      <a:cubicBezTo>
                        <a:pt x="52" y="1067"/>
                        <a:pt x="97" y="1083"/>
                        <a:pt x="145" y="1083"/>
                      </a:cubicBezTo>
                      <a:cubicBezTo>
                        <a:pt x="201" y="1083"/>
                        <a:pt x="261" y="1061"/>
                        <a:pt x="278" y="1021"/>
                      </a:cubicBezTo>
                      <a:cubicBezTo>
                        <a:pt x="308" y="953"/>
                        <a:pt x="222" y="769"/>
                        <a:pt x="161" y="603"/>
                      </a:cubicBezTo>
                      <a:cubicBezTo>
                        <a:pt x="99" y="437"/>
                        <a:pt x="173" y="80"/>
                        <a:pt x="173" y="37"/>
                      </a:cubicBezTo>
                      <a:cubicBezTo>
                        <a:pt x="173" y="15"/>
                        <a:pt x="133" y="0"/>
                        <a:pt x="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4"/>
                <p:cNvSpPr/>
                <p:nvPr/>
              </p:nvSpPr>
              <p:spPr>
                <a:xfrm>
                  <a:off x="5353400" y="2882075"/>
                  <a:ext cx="8150" cy="10475"/>
                </a:xfrm>
                <a:custGeom>
                  <a:rect b="b" l="l" r="r" t="t"/>
                  <a:pathLst>
                    <a:path extrusionOk="0" h="419" w="326">
                      <a:moveTo>
                        <a:pt x="67" y="0"/>
                      </a:moveTo>
                      <a:cubicBezTo>
                        <a:pt x="27" y="0"/>
                        <a:pt x="0" y="116"/>
                        <a:pt x="18" y="216"/>
                      </a:cubicBezTo>
                      <a:cubicBezTo>
                        <a:pt x="28" y="300"/>
                        <a:pt x="128" y="419"/>
                        <a:pt x="206" y="419"/>
                      </a:cubicBezTo>
                      <a:cubicBezTo>
                        <a:pt x="220" y="419"/>
                        <a:pt x="233" y="415"/>
                        <a:pt x="245" y="407"/>
                      </a:cubicBezTo>
                      <a:cubicBezTo>
                        <a:pt x="325" y="351"/>
                        <a:pt x="319" y="179"/>
                        <a:pt x="288" y="81"/>
                      </a:cubicBezTo>
                      <a:cubicBezTo>
                        <a:pt x="270" y="32"/>
                        <a:pt x="110" y="7"/>
                        <a:pt x="73" y="1"/>
                      </a:cubicBezTo>
                      <a:cubicBezTo>
                        <a:pt x="71" y="0"/>
                        <a:pt x="69" y="0"/>
                        <a:pt x="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4"/>
                <p:cNvSpPr/>
                <p:nvPr/>
              </p:nvSpPr>
              <p:spPr>
                <a:xfrm>
                  <a:off x="5363675" y="2885275"/>
                  <a:ext cx="8625" cy="12900"/>
                </a:xfrm>
                <a:custGeom>
                  <a:rect b="b" l="l" r="r" t="t"/>
                  <a:pathLst>
                    <a:path extrusionOk="0" h="516" w="345">
                      <a:moveTo>
                        <a:pt x="152" y="0"/>
                      </a:moveTo>
                      <a:cubicBezTo>
                        <a:pt x="113" y="0"/>
                        <a:pt x="74" y="15"/>
                        <a:pt x="43" y="45"/>
                      </a:cubicBezTo>
                      <a:cubicBezTo>
                        <a:pt x="6" y="162"/>
                        <a:pt x="0" y="291"/>
                        <a:pt x="25" y="414"/>
                      </a:cubicBezTo>
                      <a:cubicBezTo>
                        <a:pt x="54" y="476"/>
                        <a:pt x="116" y="516"/>
                        <a:pt x="183" y="516"/>
                      </a:cubicBezTo>
                      <a:cubicBezTo>
                        <a:pt x="202" y="516"/>
                        <a:pt x="221" y="513"/>
                        <a:pt x="240" y="506"/>
                      </a:cubicBezTo>
                      <a:cubicBezTo>
                        <a:pt x="345" y="481"/>
                        <a:pt x="338" y="223"/>
                        <a:pt x="302" y="106"/>
                      </a:cubicBezTo>
                      <a:cubicBezTo>
                        <a:pt x="279" y="38"/>
                        <a:pt x="216"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4"/>
                <p:cNvSpPr/>
                <p:nvPr/>
              </p:nvSpPr>
              <p:spPr>
                <a:xfrm>
                  <a:off x="5374575" y="2886525"/>
                  <a:ext cx="7400" cy="13900"/>
                </a:xfrm>
                <a:custGeom>
                  <a:rect b="b" l="l" r="r" t="t"/>
                  <a:pathLst>
                    <a:path extrusionOk="0" h="556" w="296">
                      <a:moveTo>
                        <a:pt x="164" y="0"/>
                      </a:moveTo>
                      <a:cubicBezTo>
                        <a:pt x="128" y="0"/>
                        <a:pt x="92" y="17"/>
                        <a:pt x="68" y="50"/>
                      </a:cubicBezTo>
                      <a:cubicBezTo>
                        <a:pt x="19" y="179"/>
                        <a:pt x="1" y="321"/>
                        <a:pt x="13" y="462"/>
                      </a:cubicBezTo>
                      <a:cubicBezTo>
                        <a:pt x="27" y="536"/>
                        <a:pt x="61" y="555"/>
                        <a:pt x="103" y="555"/>
                      </a:cubicBezTo>
                      <a:cubicBezTo>
                        <a:pt x="135" y="555"/>
                        <a:pt x="173" y="544"/>
                        <a:pt x="210" y="536"/>
                      </a:cubicBezTo>
                      <a:cubicBezTo>
                        <a:pt x="296" y="511"/>
                        <a:pt x="296" y="173"/>
                        <a:pt x="271" y="87"/>
                      </a:cubicBezTo>
                      <a:cubicBezTo>
                        <a:pt x="261" y="30"/>
                        <a:pt x="213" y="0"/>
                        <a:pt x="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4"/>
                <p:cNvSpPr/>
                <p:nvPr/>
              </p:nvSpPr>
              <p:spPr>
                <a:xfrm>
                  <a:off x="5384250" y="2885150"/>
                  <a:ext cx="7425" cy="12900"/>
                </a:xfrm>
                <a:custGeom>
                  <a:rect b="b" l="l" r="r" t="t"/>
                  <a:pathLst>
                    <a:path extrusionOk="0" h="516" w="297">
                      <a:moveTo>
                        <a:pt x="143" y="1"/>
                      </a:moveTo>
                      <a:cubicBezTo>
                        <a:pt x="114" y="1"/>
                        <a:pt x="85" y="12"/>
                        <a:pt x="62" y="38"/>
                      </a:cubicBezTo>
                      <a:cubicBezTo>
                        <a:pt x="1" y="93"/>
                        <a:pt x="26" y="431"/>
                        <a:pt x="62" y="480"/>
                      </a:cubicBezTo>
                      <a:cubicBezTo>
                        <a:pt x="82" y="503"/>
                        <a:pt x="106" y="515"/>
                        <a:pt x="132" y="515"/>
                      </a:cubicBezTo>
                      <a:cubicBezTo>
                        <a:pt x="162" y="515"/>
                        <a:pt x="195" y="498"/>
                        <a:pt x="228" y="462"/>
                      </a:cubicBezTo>
                      <a:cubicBezTo>
                        <a:pt x="296" y="400"/>
                        <a:pt x="271" y="130"/>
                        <a:pt x="247" y="68"/>
                      </a:cubicBezTo>
                      <a:cubicBezTo>
                        <a:pt x="225" y="25"/>
                        <a:pt x="184" y="1"/>
                        <a:pt x="1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4"/>
                <p:cNvSpPr/>
                <p:nvPr/>
              </p:nvSpPr>
              <p:spPr>
                <a:xfrm>
                  <a:off x="5391375" y="2881775"/>
                  <a:ext cx="6550" cy="9250"/>
                </a:xfrm>
                <a:custGeom>
                  <a:rect b="b" l="l" r="r" t="t"/>
                  <a:pathLst>
                    <a:path extrusionOk="0" h="370" w="262">
                      <a:moveTo>
                        <a:pt x="170" y="1"/>
                      </a:moveTo>
                      <a:cubicBezTo>
                        <a:pt x="162" y="1"/>
                        <a:pt x="154" y="5"/>
                        <a:pt x="146" y="13"/>
                      </a:cubicBezTo>
                      <a:cubicBezTo>
                        <a:pt x="1" y="170"/>
                        <a:pt x="100" y="370"/>
                        <a:pt x="162" y="370"/>
                      </a:cubicBezTo>
                      <a:cubicBezTo>
                        <a:pt x="163" y="370"/>
                        <a:pt x="164" y="370"/>
                        <a:pt x="165" y="369"/>
                      </a:cubicBezTo>
                      <a:cubicBezTo>
                        <a:pt x="232" y="363"/>
                        <a:pt x="245" y="265"/>
                        <a:pt x="257" y="173"/>
                      </a:cubicBezTo>
                      <a:cubicBezTo>
                        <a:pt x="262" y="91"/>
                        <a:pt x="212" y="1"/>
                        <a:pt x="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4"/>
                <p:cNvSpPr/>
                <p:nvPr/>
              </p:nvSpPr>
              <p:spPr>
                <a:xfrm>
                  <a:off x="5377950" y="2836575"/>
                  <a:ext cx="8500" cy="23350"/>
                </a:xfrm>
                <a:custGeom>
                  <a:rect b="b" l="l" r="r" t="t"/>
                  <a:pathLst>
                    <a:path extrusionOk="0" h="934" w="340">
                      <a:moveTo>
                        <a:pt x="53" y="1"/>
                      </a:moveTo>
                      <a:cubicBezTo>
                        <a:pt x="43" y="1"/>
                        <a:pt x="36" y="5"/>
                        <a:pt x="32" y="14"/>
                      </a:cubicBezTo>
                      <a:cubicBezTo>
                        <a:pt x="1" y="131"/>
                        <a:pt x="1" y="254"/>
                        <a:pt x="32" y="370"/>
                      </a:cubicBezTo>
                      <a:cubicBezTo>
                        <a:pt x="69" y="462"/>
                        <a:pt x="142" y="893"/>
                        <a:pt x="192" y="917"/>
                      </a:cubicBezTo>
                      <a:cubicBezTo>
                        <a:pt x="214" y="928"/>
                        <a:pt x="235" y="933"/>
                        <a:pt x="254" y="933"/>
                      </a:cubicBezTo>
                      <a:cubicBezTo>
                        <a:pt x="288" y="933"/>
                        <a:pt x="315" y="919"/>
                        <a:pt x="327" y="899"/>
                      </a:cubicBezTo>
                      <a:cubicBezTo>
                        <a:pt x="339" y="874"/>
                        <a:pt x="241" y="641"/>
                        <a:pt x="204" y="536"/>
                      </a:cubicBezTo>
                      <a:cubicBezTo>
                        <a:pt x="173" y="389"/>
                        <a:pt x="155" y="241"/>
                        <a:pt x="155" y="88"/>
                      </a:cubicBezTo>
                      <a:cubicBezTo>
                        <a:pt x="155" y="54"/>
                        <a:pt x="90" y="1"/>
                        <a:pt x="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4"/>
                <p:cNvSpPr/>
                <p:nvPr/>
              </p:nvSpPr>
              <p:spPr>
                <a:xfrm>
                  <a:off x="5383350" y="2840700"/>
                  <a:ext cx="9475" cy="17500"/>
                </a:xfrm>
                <a:custGeom>
                  <a:rect b="b" l="l" r="r" t="t"/>
                  <a:pathLst>
                    <a:path extrusionOk="0" h="700" w="379">
                      <a:moveTo>
                        <a:pt x="41" y="0"/>
                      </a:moveTo>
                      <a:cubicBezTo>
                        <a:pt x="21" y="0"/>
                        <a:pt x="10" y="35"/>
                        <a:pt x="6" y="70"/>
                      </a:cubicBezTo>
                      <a:cubicBezTo>
                        <a:pt x="0" y="125"/>
                        <a:pt x="197" y="636"/>
                        <a:pt x="215" y="685"/>
                      </a:cubicBezTo>
                      <a:cubicBezTo>
                        <a:pt x="220" y="695"/>
                        <a:pt x="231" y="699"/>
                        <a:pt x="247" y="699"/>
                      </a:cubicBezTo>
                      <a:cubicBezTo>
                        <a:pt x="295" y="699"/>
                        <a:pt x="378" y="656"/>
                        <a:pt x="369" y="623"/>
                      </a:cubicBezTo>
                      <a:cubicBezTo>
                        <a:pt x="363" y="586"/>
                        <a:pt x="160" y="205"/>
                        <a:pt x="98" y="76"/>
                      </a:cubicBezTo>
                      <a:cubicBezTo>
                        <a:pt x="75" y="20"/>
                        <a:pt x="55" y="0"/>
                        <a:pt x="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4"/>
                <p:cNvSpPr/>
                <p:nvPr/>
              </p:nvSpPr>
              <p:spPr>
                <a:xfrm>
                  <a:off x="5352600" y="2860375"/>
                  <a:ext cx="9400" cy="20600"/>
                </a:xfrm>
                <a:custGeom>
                  <a:rect b="b" l="l" r="r" t="t"/>
                  <a:pathLst>
                    <a:path extrusionOk="0" h="824" w="376">
                      <a:moveTo>
                        <a:pt x="217" y="0"/>
                      </a:moveTo>
                      <a:cubicBezTo>
                        <a:pt x="176" y="0"/>
                        <a:pt x="137" y="11"/>
                        <a:pt x="118" y="33"/>
                      </a:cubicBezTo>
                      <a:cubicBezTo>
                        <a:pt x="75" y="88"/>
                        <a:pt x="130" y="371"/>
                        <a:pt x="111" y="482"/>
                      </a:cubicBezTo>
                      <a:cubicBezTo>
                        <a:pt x="93" y="598"/>
                        <a:pt x="1" y="654"/>
                        <a:pt x="81" y="740"/>
                      </a:cubicBezTo>
                      <a:cubicBezTo>
                        <a:pt x="129" y="791"/>
                        <a:pt x="218" y="823"/>
                        <a:pt x="284" y="823"/>
                      </a:cubicBezTo>
                      <a:cubicBezTo>
                        <a:pt x="328" y="823"/>
                        <a:pt x="361" y="809"/>
                        <a:pt x="363" y="777"/>
                      </a:cubicBezTo>
                      <a:cubicBezTo>
                        <a:pt x="376" y="703"/>
                        <a:pt x="296" y="476"/>
                        <a:pt x="327" y="371"/>
                      </a:cubicBezTo>
                      <a:cubicBezTo>
                        <a:pt x="357" y="273"/>
                        <a:pt x="370" y="168"/>
                        <a:pt x="357" y="64"/>
                      </a:cubicBezTo>
                      <a:cubicBezTo>
                        <a:pt x="343" y="23"/>
                        <a:pt x="277"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4"/>
                <p:cNvSpPr/>
                <p:nvPr/>
              </p:nvSpPr>
              <p:spPr>
                <a:xfrm>
                  <a:off x="5364450" y="2862075"/>
                  <a:ext cx="7700" cy="21350"/>
                </a:xfrm>
                <a:custGeom>
                  <a:rect b="b" l="l" r="r" t="t"/>
                  <a:pathLst>
                    <a:path extrusionOk="0" h="854" w="308">
                      <a:moveTo>
                        <a:pt x="124" y="0"/>
                      </a:moveTo>
                      <a:cubicBezTo>
                        <a:pt x="86" y="0"/>
                        <a:pt x="52" y="10"/>
                        <a:pt x="37" y="33"/>
                      </a:cubicBezTo>
                      <a:cubicBezTo>
                        <a:pt x="0" y="88"/>
                        <a:pt x="49" y="352"/>
                        <a:pt x="62" y="475"/>
                      </a:cubicBezTo>
                      <a:cubicBezTo>
                        <a:pt x="80" y="592"/>
                        <a:pt x="6" y="684"/>
                        <a:pt x="31" y="776"/>
                      </a:cubicBezTo>
                      <a:cubicBezTo>
                        <a:pt x="45" y="826"/>
                        <a:pt x="104" y="853"/>
                        <a:pt x="160" y="853"/>
                      </a:cubicBezTo>
                      <a:cubicBezTo>
                        <a:pt x="201" y="853"/>
                        <a:pt x="240" y="838"/>
                        <a:pt x="258" y="807"/>
                      </a:cubicBezTo>
                      <a:cubicBezTo>
                        <a:pt x="307" y="733"/>
                        <a:pt x="234" y="635"/>
                        <a:pt x="215" y="512"/>
                      </a:cubicBezTo>
                      <a:cubicBezTo>
                        <a:pt x="191" y="383"/>
                        <a:pt x="271" y="137"/>
                        <a:pt x="252" y="63"/>
                      </a:cubicBezTo>
                      <a:cubicBezTo>
                        <a:pt x="241" y="23"/>
                        <a:pt x="179" y="0"/>
                        <a:pt x="1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4"/>
                <p:cNvSpPr/>
                <p:nvPr/>
              </p:nvSpPr>
              <p:spPr>
                <a:xfrm>
                  <a:off x="5374275" y="2863800"/>
                  <a:ext cx="6325" cy="19550"/>
                </a:xfrm>
                <a:custGeom>
                  <a:rect b="b" l="l" r="r" t="t"/>
                  <a:pathLst>
                    <a:path extrusionOk="0" h="782" w="253">
                      <a:moveTo>
                        <a:pt x="117" y="0"/>
                      </a:moveTo>
                      <a:cubicBezTo>
                        <a:pt x="68" y="7"/>
                        <a:pt x="25" y="50"/>
                        <a:pt x="19" y="105"/>
                      </a:cubicBezTo>
                      <a:cubicBezTo>
                        <a:pt x="0" y="209"/>
                        <a:pt x="80" y="314"/>
                        <a:pt x="80" y="425"/>
                      </a:cubicBezTo>
                      <a:cubicBezTo>
                        <a:pt x="74" y="474"/>
                        <a:pt x="68" y="523"/>
                        <a:pt x="56" y="572"/>
                      </a:cubicBezTo>
                      <a:cubicBezTo>
                        <a:pt x="37" y="621"/>
                        <a:pt x="43" y="670"/>
                        <a:pt x="62" y="720"/>
                      </a:cubicBezTo>
                      <a:cubicBezTo>
                        <a:pt x="76" y="758"/>
                        <a:pt x="113" y="781"/>
                        <a:pt x="151" y="781"/>
                      </a:cubicBezTo>
                      <a:cubicBezTo>
                        <a:pt x="162" y="781"/>
                        <a:pt x="174" y="779"/>
                        <a:pt x="185" y="775"/>
                      </a:cubicBezTo>
                      <a:cubicBezTo>
                        <a:pt x="228" y="750"/>
                        <a:pt x="252" y="701"/>
                        <a:pt x="240" y="652"/>
                      </a:cubicBezTo>
                      <a:cubicBezTo>
                        <a:pt x="234" y="603"/>
                        <a:pt x="209" y="554"/>
                        <a:pt x="197" y="504"/>
                      </a:cubicBezTo>
                      <a:cubicBezTo>
                        <a:pt x="173" y="400"/>
                        <a:pt x="209" y="283"/>
                        <a:pt x="222" y="173"/>
                      </a:cubicBezTo>
                      <a:cubicBezTo>
                        <a:pt x="222" y="136"/>
                        <a:pt x="222" y="99"/>
                        <a:pt x="203" y="62"/>
                      </a:cubicBezTo>
                      <a:cubicBezTo>
                        <a:pt x="191" y="25"/>
                        <a:pt x="154" y="7"/>
                        <a:pt x="1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4"/>
                <p:cNvSpPr/>
                <p:nvPr/>
              </p:nvSpPr>
              <p:spPr>
                <a:xfrm>
                  <a:off x="5383350" y="2863500"/>
                  <a:ext cx="6000" cy="18775"/>
                </a:xfrm>
                <a:custGeom>
                  <a:rect b="b" l="l" r="r" t="t"/>
                  <a:pathLst>
                    <a:path extrusionOk="0" h="751" w="240">
                      <a:moveTo>
                        <a:pt x="118" y="1"/>
                      </a:moveTo>
                      <a:cubicBezTo>
                        <a:pt x="70" y="1"/>
                        <a:pt x="28" y="31"/>
                        <a:pt x="19" y="80"/>
                      </a:cubicBezTo>
                      <a:cubicBezTo>
                        <a:pt x="0" y="142"/>
                        <a:pt x="6" y="197"/>
                        <a:pt x="31" y="252"/>
                      </a:cubicBezTo>
                      <a:cubicBezTo>
                        <a:pt x="49" y="301"/>
                        <a:pt x="62" y="357"/>
                        <a:pt x="62" y="406"/>
                      </a:cubicBezTo>
                      <a:cubicBezTo>
                        <a:pt x="62" y="455"/>
                        <a:pt x="55" y="498"/>
                        <a:pt x="43" y="547"/>
                      </a:cubicBezTo>
                      <a:cubicBezTo>
                        <a:pt x="31" y="590"/>
                        <a:pt x="31" y="633"/>
                        <a:pt x="43" y="682"/>
                      </a:cubicBezTo>
                      <a:cubicBezTo>
                        <a:pt x="54" y="722"/>
                        <a:pt x="91" y="751"/>
                        <a:pt x="135" y="751"/>
                      </a:cubicBezTo>
                      <a:cubicBezTo>
                        <a:pt x="139" y="751"/>
                        <a:pt x="143" y="751"/>
                        <a:pt x="148" y="750"/>
                      </a:cubicBezTo>
                      <a:cubicBezTo>
                        <a:pt x="209" y="744"/>
                        <a:pt x="240" y="670"/>
                        <a:pt x="234" y="615"/>
                      </a:cubicBezTo>
                      <a:cubicBezTo>
                        <a:pt x="228" y="553"/>
                        <a:pt x="197" y="498"/>
                        <a:pt x="185" y="437"/>
                      </a:cubicBezTo>
                      <a:cubicBezTo>
                        <a:pt x="172" y="338"/>
                        <a:pt x="209" y="240"/>
                        <a:pt x="209" y="142"/>
                      </a:cubicBezTo>
                      <a:cubicBezTo>
                        <a:pt x="221" y="92"/>
                        <a:pt x="197" y="37"/>
                        <a:pt x="154" y="6"/>
                      </a:cubicBezTo>
                      <a:cubicBezTo>
                        <a:pt x="142" y="3"/>
                        <a:pt x="130" y="1"/>
                        <a:pt x="1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4"/>
                <p:cNvSpPr/>
                <p:nvPr/>
              </p:nvSpPr>
              <p:spPr>
                <a:xfrm>
                  <a:off x="5390400" y="2862850"/>
                  <a:ext cx="6650" cy="16400"/>
                </a:xfrm>
                <a:custGeom>
                  <a:rect b="b" l="l" r="r" t="t"/>
                  <a:pathLst>
                    <a:path extrusionOk="0" h="656" w="266">
                      <a:moveTo>
                        <a:pt x="82" y="1"/>
                      </a:moveTo>
                      <a:cubicBezTo>
                        <a:pt x="77" y="1"/>
                        <a:pt x="73" y="1"/>
                        <a:pt x="68" y="2"/>
                      </a:cubicBezTo>
                      <a:cubicBezTo>
                        <a:pt x="25" y="8"/>
                        <a:pt x="1" y="51"/>
                        <a:pt x="13" y="94"/>
                      </a:cubicBezTo>
                      <a:cubicBezTo>
                        <a:pt x="50" y="211"/>
                        <a:pt x="68" y="340"/>
                        <a:pt x="68" y="463"/>
                      </a:cubicBezTo>
                      <a:cubicBezTo>
                        <a:pt x="68" y="499"/>
                        <a:pt x="75" y="536"/>
                        <a:pt x="81" y="573"/>
                      </a:cubicBezTo>
                      <a:cubicBezTo>
                        <a:pt x="93" y="604"/>
                        <a:pt x="118" y="635"/>
                        <a:pt x="148" y="647"/>
                      </a:cubicBezTo>
                      <a:cubicBezTo>
                        <a:pt x="160" y="653"/>
                        <a:pt x="171" y="655"/>
                        <a:pt x="182" y="655"/>
                      </a:cubicBezTo>
                      <a:cubicBezTo>
                        <a:pt x="207" y="655"/>
                        <a:pt x="230" y="642"/>
                        <a:pt x="247" y="616"/>
                      </a:cubicBezTo>
                      <a:cubicBezTo>
                        <a:pt x="265" y="573"/>
                        <a:pt x="234" y="524"/>
                        <a:pt x="210" y="481"/>
                      </a:cubicBezTo>
                      <a:cubicBezTo>
                        <a:pt x="185" y="432"/>
                        <a:pt x="173" y="370"/>
                        <a:pt x="173" y="309"/>
                      </a:cubicBezTo>
                      <a:cubicBezTo>
                        <a:pt x="173" y="272"/>
                        <a:pt x="185" y="229"/>
                        <a:pt x="191" y="186"/>
                      </a:cubicBezTo>
                      <a:cubicBezTo>
                        <a:pt x="198" y="143"/>
                        <a:pt x="191" y="100"/>
                        <a:pt x="173" y="57"/>
                      </a:cubicBezTo>
                      <a:cubicBezTo>
                        <a:pt x="156" y="24"/>
                        <a:pt x="120" y="1"/>
                        <a:pt x="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4"/>
                <p:cNvSpPr/>
                <p:nvPr/>
              </p:nvSpPr>
              <p:spPr>
                <a:xfrm>
                  <a:off x="5364275" y="2559325"/>
                  <a:ext cx="40600" cy="32375"/>
                </a:xfrm>
                <a:custGeom>
                  <a:rect b="b" l="l" r="r" t="t"/>
                  <a:pathLst>
                    <a:path extrusionOk="0" h="1295" w="1624">
                      <a:moveTo>
                        <a:pt x="1120" y="0"/>
                      </a:moveTo>
                      <a:cubicBezTo>
                        <a:pt x="1028" y="0"/>
                        <a:pt x="933" y="17"/>
                        <a:pt x="843" y="27"/>
                      </a:cubicBezTo>
                      <a:cubicBezTo>
                        <a:pt x="702" y="34"/>
                        <a:pt x="554" y="52"/>
                        <a:pt x="413" y="77"/>
                      </a:cubicBezTo>
                      <a:cubicBezTo>
                        <a:pt x="271" y="107"/>
                        <a:pt x="148" y="193"/>
                        <a:pt x="69" y="316"/>
                      </a:cubicBezTo>
                      <a:cubicBezTo>
                        <a:pt x="19" y="408"/>
                        <a:pt x="1" y="519"/>
                        <a:pt x="19" y="624"/>
                      </a:cubicBezTo>
                      <a:cubicBezTo>
                        <a:pt x="76" y="1013"/>
                        <a:pt x="413" y="1294"/>
                        <a:pt x="796" y="1294"/>
                      </a:cubicBezTo>
                      <a:cubicBezTo>
                        <a:pt x="830" y="1294"/>
                        <a:pt x="864" y="1292"/>
                        <a:pt x="898" y="1287"/>
                      </a:cubicBezTo>
                      <a:cubicBezTo>
                        <a:pt x="1322" y="1226"/>
                        <a:pt x="1624" y="833"/>
                        <a:pt x="1562" y="408"/>
                      </a:cubicBezTo>
                      <a:cubicBezTo>
                        <a:pt x="1550" y="261"/>
                        <a:pt x="1470" y="132"/>
                        <a:pt x="1341" y="52"/>
                      </a:cubicBezTo>
                      <a:cubicBezTo>
                        <a:pt x="1273" y="13"/>
                        <a:pt x="1198" y="0"/>
                        <a:pt x="11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4"/>
                <p:cNvSpPr/>
                <p:nvPr/>
              </p:nvSpPr>
              <p:spPr>
                <a:xfrm>
                  <a:off x="5404400" y="1818475"/>
                  <a:ext cx="53800" cy="203850"/>
                </a:xfrm>
                <a:custGeom>
                  <a:rect b="b" l="l" r="r" t="t"/>
                  <a:pathLst>
                    <a:path extrusionOk="0" h="8154" w="2152">
                      <a:moveTo>
                        <a:pt x="560" y="0"/>
                      </a:moveTo>
                      <a:cubicBezTo>
                        <a:pt x="399" y="0"/>
                        <a:pt x="257" y="58"/>
                        <a:pt x="191" y="188"/>
                      </a:cubicBezTo>
                      <a:cubicBezTo>
                        <a:pt x="0" y="569"/>
                        <a:pt x="344" y="1079"/>
                        <a:pt x="467" y="1294"/>
                      </a:cubicBezTo>
                      <a:cubicBezTo>
                        <a:pt x="639" y="1589"/>
                        <a:pt x="1131" y="5572"/>
                        <a:pt x="1125" y="6144"/>
                      </a:cubicBezTo>
                      <a:cubicBezTo>
                        <a:pt x="1119" y="6722"/>
                        <a:pt x="873" y="7638"/>
                        <a:pt x="1002" y="7976"/>
                      </a:cubicBezTo>
                      <a:cubicBezTo>
                        <a:pt x="1050" y="8102"/>
                        <a:pt x="1206" y="8153"/>
                        <a:pt x="1387" y="8153"/>
                      </a:cubicBezTo>
                      <a:cubicBezTo>
                        <a:pt x="1698" y="8153"/>
                        <a:pt x="2081" y="8003"/>
                        <a:pt x="2109" y="7828"/>
                      </a:cubicBezTo>
                      <a:cubicBezTo>
                        <a:pt x="2152" y="7552"/>
                        <a:pt x="1875" y="7423"/>
                        <a:pt x="1789" y="6974"/>
                      </a:cubicBezTo>
                      <a:cubicBezTo>
                        <a:pt x="1703" y="6531"/>
                        <a:pt x="1469" y="4866"/>
                        <a:pt x="1451" y="3802"/>
                      </a:cubicBezTo>
                      <a:cubicBezTo>
                        <a:pt x="1426" y="2739"/>
                        <a:pt x="1297" y="1036"/>
                        <a:pt x="1279" y="544"/>
                      </a:cubicBezTo>
                      <a:cubicBezTo>
                        <a:pt x="1262" y="222"/>
                        <a:pt x="876" y="0"/>
                        <a:pt x="5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4"/>
                <p:cNvSpPr/>
                <p:nvPr/>
              </p:nvSpPr>
              <p:spPr>
                <a:xfrm>
                  <a:off x="5425475" y="2022800"/>
                  <a:ext cx="67000" cy="185725"/>
                </a:xfrm>
                <a:custGeom>
                  <a:rect b="b" l="l" r="r" t="t"/>
                  <a:pathLst>
                    <a:path extrusionOk="0" h="7429" w="2680">
                      <a:moveTo>
                        <a:pt x="896" y="707"/>
                      </a:moveTo>
                      <a:cubicBezTo>
                        <a:pt x="968" y="707"/>
                        <a:pt x="1044" y="749"/>
                        <a:pt x="1087" y="848"/>
                      </a:cubicBezTo>
                      <a:cubicBezTo>
                        <a:pt x="1395" y="1542"/>
                        <a:pt x="1745" y="4634"/>
                        <a:pt x="1745" y="4634"/>
                      </a:cubicBezTo>
                      <a:cubicBezTo>
                        <a:pt x="1640" y="3767"/>
                        <a:pt x="749" y="1075"/>
                        <a:pt x="731" y="885"/>
                      </a:cubicBezTo>
                      <a:cubicBezTo>
                        <a:pt x="720" y="777"/>
                        <a:pt x="804" y="707"/>
                        <a:pt x="896" y="707"/>
                      </a:cubicBezTo>
                      <a:close/>
                      <a:moveTo>
                        <a:pt x="1210" y="1"/>
                      </a:moveTo>
                      <a:cubicBezTo>
                        <a:pt x="1075" y="1"/>
                        <a:pt x="773" y="232"/>
                        <a:pt x="449" y="232"/>
                      </a:cubicBezTo>
                      <a:cubicBezTo>
                        <a:pt x="357" y="232"/>
                        <a:pt x="264" y="213"/>
                        <a:pt x="171" y="165"/>
                      </a:cubicBezTo>
                      <a:cubicBezTo>
                        <a:pt x="166" y="163"/>
                        <a:pt x="162" y="162"/>
                        <a:pt x="158" y="162"/>
                      </a:cubicBezTo>
                      <a:cubicBezTo>
                        <a:pt x="1" y="162"/>
                        <a:pt x="635" y="2156"/>
                        <a:pt x="971" y="3583"/>
                      </a:cubicBezTo>
                      <a:cubicBezTo>
                        <a:pt x="1309" y="5046"/>
                        <a:pt x="1788" y="7037"/>
                        <a:pt x="1911" y="7234"/>
                      </a:cubicBezTo>
                      <a:cubicBezTo>
                        <a:pt x="1986" y="7352"/>
                        <a:pt x="2191" y="7428"/>
                        <a:pt x="2363" y="7428"/>
                      </a:cubicBezTo>
                      <a:cubicBezTo>
                        <a:pt x="2486" y="7428"/>
                        <a:pt x="2592" y="7388"/>
                        <a:pt x="2618" y="7296"/>
                      </a:cubicBezTo>
                      <a:cubicBezTo>
                        <a:pt x="2679" y="7074"/>
                        <a:pt x="1616" y="780"/>
                        <a:pt x="1272" y="36"/>
                      </a:cubicBezTo>
                      <a:cubicBezTo>
                        <a:pt x="1259" y="11"/>
                        <a:pt x="1238" y="1"/>
                        <a:pt x="12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4"/>
                <p:cNvSpPr/>
                <p:nvPr/>
              </p:nvSpPr>
              <p:spPr>
                <a:xfrm>
                  <a:off x="5465400" y="2212350"/>
                  <a:ext cx="15075" cy="37150"/>
                </a:xfrm>
                <a:custGeom>
                  <a:rect b="b" l="l" r="r" t="t"/>
                  <a:pathLst>
                    <a:path extrusionOk="0" h="1486" w="603">
                      <a:moveTo>
                        <a:pt x="381" y="0"/>
                      </a:moveTo>
                      <a:cubicBezTo>
                        <a:pt x="363" y="0"/>
                        <a:pt x="344" y="3"/>
                        <a:pt x="326" y="9"/>
                      </a:cubicBezTo>
                      <a:cubicBezTo>
                        <a:pt x="234" y="39"/>
                        <a:pt x="197" y="150"/>
                        <a:pt x="179" y="242"/>
                      </a:cubicBezTo>
                      <a:lnTo>
                        <a:pt x="56" y="740"/>
                      </a:lnTo>
                      <a:cubicBezTo>
                        <a:pt x="19" y="857"/>
                        <a:pt x="0" y="980"/>
                        <a:pt x="7" y="1103"/>
                      </a:cubicBezTo>
                      <a:cubicBezTo>
                        <a:pt x="7" y="1232"/>
                        <a:pt x="62" y="1349"/>
                        <a:pt x="160" y="1435"/>
                      </a:cubicBezTo>
                      <a:cubicBezTo>
                        <a:pt x="206" y="1469"/>
                        <a:pt x="262" y="1486"/>
                        <a:pt x="318" y="1486"/>
                      </a:cubicBezTo>
                      <a:cubicBezTo>
                        <a:pt x="383" y="1486"/>
                        <a:pt x="449" y="1463"/>
                        <a:pt x="498" y="1416"/>
                      </a:cubicBezTo>
                      <a:cubicBezTo>
                        <a:pt x="548" y="1349"/>
                        <a:pt x="572" y="1269"/>
                        <a:pt x="566" y="1183"/>
                      </a:cubicBezTo>
                      <a:cubicBezTo>
                        <a:pt x="566" y="1103"/>
                        <a:pt x="541" y="1023"/>
                        <a:pt x="535" y="937"/>
                      </a:cubicBezTo>
                      <a:cubicBezTo>
                        <a:pt x="517" y="740"/>
                        <a:pt x="591" y="543"/>
                        <a:pt x="597" y="341"/>
                      </a:cubicBezTo>
                      <a:cubicBezTo>
                        <a:pt x="603" y="255"/>
                        <a:pt x="584" y="168"/>
                        <a:pt x="548" y="95"/>
                      </a:cubicBezTo>
                      <a:cubicBezTo>
                        <a:pt x="509" y="33"/>
                        <a:pt x="445" y="0"/>
                        <a:pt x="3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4"/>
                <p:cNvSpPr/>
                <p:nvPr/>
              </p:nvSpPr>
              <p:spPr>
                <a:xfrm>
                  <a:off x="5465850" y="2254150"/>
                  <a:ext cx="10025" cy="15600"/>
                </a:xfrm>
                <a:custGeom>
                  <a:rect b="b" l="l" r="r" t="t"/>
                  <a:pathLst>
                    <a:path extrusionOk="0" h="624" w="401">
                      <a:moveTo>
                        <a:pt x="188" y="0"/>
                      </a:moveTo>
                      <a:cubicBezTo>
                        <a:pt x="152" y="0"/>
                        <a:pt x="117" y="14"/>
                        <a:pt x="87" y="39"/>
                      </a:cubicBezTo>
                      <a:cubicBezTo>
                        <a:pt x="56" y="70"/>
                        <a:pt x="38" y="107"/>
                        <a:pt x="32" y="150"/>
                      </a:cubicBezTo>
                      <a:cubicBezTo>
                        <a:pt x="1" y="316"/>
                        <a:pt x="38" y="488"/>
                        <a:pt x="142" y="623"/>
                      </a:cubicBezTo>
                      <a:cubicBezTo>
                        <a:pt x="314" y="568"/>
                        <a:pt x="400" y="254"/>
                        <a:pt x="376" y="76"/>
                      </a:cubicBezTo>
                      <a:cubicBezTo>
                        <a:pt x="333" y="45"/>
                        <a:pt x="284" y="21"/>
                        <a:pt x="234" y="9"/>
                      </a:cubicBezTo>
                      <a:cubicBezTo>
                        <a:pt x="219" y="3"/>
                        <a:pt x="203"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4"/>
                <p:cNvSpPr/>
                <p:nvPr/>
              </p:nvSpPr>
              <p:spPr>
                <a:xfrm>
                  <a:off x="5466175" y="2275925"/>
                  <a:ext cx="5850" cy="10425"/>
                </a:xfrm>
                <a:custGeom>
                  <a:rect b="b" l="l" r="r" t="t"/>
                  <a:pathLst>
                    <a:path extrusionOk="0" h="417" w="234">
                      <a:moveTo>
                        <a:pt x="145" y="0"/>
                      </a:moveTo>
                      <a:cubicBezTo>
                        <a:pt x="112" y="0"/>
                        <a:pt x="79" y="14"/>
                        <a:pt x="56" y="41"/>
                      </a:cubicBezTo>
                      <a:cubicBezTo>
                        <a:pt x="19" y="84"/>
                        <a:pt x="0" y="152"/>
                        <a:pt x="19" y="207"/>
                      </a:cubicBezTo>
                      <a:cubicBezTo>
                        <a:pt x="37" y="269"/>
                        <a:pt x="62" y="324"/>
                        <a:pt x="92" y="373"/>
                      </a:cubicBezTo>
                      <a:cubicBezTo>
                        <a:pt x="105" y="392"/>
                        <a:pt x="117" y="416"/>
                        <a:pt x="142" y="416"/>
                      </a:cubicBezTo>
                      <a:cubicBezTo>
                        <a:pt x="160" y="416"/>
                        <a:pt x="185" y="385"/>
                        <a:pt x="197" y="355"/>
                      </a:cubicBezTo>
                      <a:cubicBezTo>
                        <a:pt x="228" y="250"/>
                        <a:pt x="234" y="139"/>
                        <a:pt x="221" y="29"/>
                      </a:cubicBezTo>
                      <a:cubicBezTo>
                        <a:pt x="199" y="9"/>
                        <a:pt x="172" y="0"/>
                        <a:pt x="1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4"/>
                <p:cNvSpPr/>
                <p:nvPr/>
              </p:nvSpPr>
              <p:spPr>
                <a:xfrm>
                  <a:off x="5483225" y="2216675"/>
                  <a:ext cx="13400" cy="37100"/>
                </a:xfrm>
                <a:custGeom>
                  <a:rect b="b" l="l" r="r" t="t"/>
                  <a:pathLst>
                    <a:path extrusionOk="0" h="1484" w="536">
                      <a:moveTo>
                        <a:pt x="248" y="1"/>
                      </a:moveTo>
                      <a:cubicBezTo>
                        <a:pt x="187" y="1"/>
                        <a:pt x="133" y="31"/>
                        <a:pt x="99" y="82"/>
                      </a:cubicBezTo>
                      <a:cubicBezTo>
                        <a:pt x="62" y="137"/>
                        <a:pt x="37" y="198"/>
                        <a:pt x="31" y="266"/>
                      </a:cubicBezTo>
                      <a:cubicBezTo>
                        <a:pt x="0" y="530"/>
                        <a:pt x="0" y="801"/>
                        <a:pt x="31" y="1065"/>
                      </a:cubicBezTo>
                      <a:cubicBezTo>
                        <a:pt x="37" y="1163"/>
                        <a:pt x="56" y="1256"/>
                        <a:pt x="99" y="1348"/>
                      </a:cubicBezTo>
                      <a:cubicBezTo>
                        <a:pt x="140" y="1429"/>
                        <a:pt x="219" y="1483"/>
                        <a:pt x="311" y="1483"/>
                      </a:cubicBezTo>
                      <a:cubicBezTo>
                        <a:pt x="316" y="1483"/>
                        <a:pt x="321" y="1483"/>
                        <a:pt x="326" y="1483"/>
                      </a:cubicBezTo>
                      <a:cubicBezTo>
                        <a:pt x="412" y="1465"/>
                        <a:pt x="480" y="1403"/>
                        <a:pt x="505" y="1323"/>
                      </a:cubicBezTo>
                      <a:cubicBezTo>
                        <a:pt x="529" y="1243"/>
                        <a:pt x="535" y="1157"/>
                        <a:pt x="529" y="1077"/>
                      </a:cubicBezTo>
                      <a:cubicBezTo>
                        <a:pt x="529" y="788"/>
                        <a:pt x="492" y="500"/>
                        <a:pt x="425" y="217"/>
                      </a:cubicBezTo>
                      <a:cubicBezTo>
                        <a:pt x="400" y="125"/>
                        <a:pt x="357" y="20"/>
                        <a:pt x="265" y="2"/>
                      </a:cubicBezTo>
                      <a:cubicBezTo>
                        <a:pt x="259" y="1"/>
                        <a:pt x="253" y="1"/>
                        <a:pt x="2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4"/>
                <p:cNvSpPr/>
                <p:nvPr/>
              </p:nvSpPr>
              <p:spPr>
                <a:xfrm>
                  <a:off x="5489075" y="2258950"/>
                  <a:ext cx="10300" cy="22800"/>
                </a:xfrm>
                <a:custGeom>
                  <a:rect b="b" l="l" r="r" t="t"/>
                  <a:pathLst>
                    <a:path extrusionOk="0" h="912" w="412">
                      <a:moveTo>
                        <a:pt x="191" y="1"/>
                      </a:moveTo>
                      <a:cubicBezTo>
                        <a:pt x="111" y="1"/>
                        <a:pt x="55" y="87"/>
                        <a:pt x="31" y="173"/>
                      </a:cubicBezTo>
                      <a:cubicBezTo>
                        <a:pt x="0" y="327"/>
                        <a:pt x="6" y="487"/>
                        <a:pt x="49" y="640"/>
                      </a:cubicBezTo>
                      <a:cubicBezTo>
                        <a:pt x="55" y="708"/>
                        <a:pt x="80" y="769"/>
                        <a:pt x="111" y="825"/>
                      </a:cubicBezTo>
                      <a:cubicBezTo>
                        <a:pt x="144" y="881"/>
                        <a:pt x="204" y="911"/>
                        <a:pt x="266" y="911"/>
                      </a:cubicBezTo>
                      <a:cubicBezTo>
                        <a:pt x="271" y="911"/>
                        <a:pt x="277" y="911"/>
                        <a:pt x="283" y="911"/>
                      </a:cubicBezTo>
                      <a:cubicBezTo>
                        <a:pt x="363" y="880"/>
                        <a:pt x="412" y="806"/>
                        <a:pt x="406" y="726"/>
                      </a:cubicBezTo>
                      <a:cubicBezTo>
                        <a:pt x="400" y="646"/>
                        <a:pt x="387" y="573"/>
                        <a:pt x="369" y="493"/>
                      </a:cubicBezTo>
                      <a:cubicBezTo>
                        <a:pt x="363" y="401"/>
                        <a:pt x="369" y="308"/>
                        <a:pt x="363" y="216"/>
                      </a:cubicBezTo>
                      <a:cubicBezTo>
                        <a:pt x="357" y="161"/>
                        <a:pt x="344" y="112"/>
                        <a:pt x="320" y="69"/>
                      </a:cubicBezTo>
                      <a:cubicBezTo>
                        <a:pt x="289" y="26"/>
                        <a:pt x="240" y="1"/>
                        <a:pt x="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4"/>
                <p:cNvSpPr/>
                <p:nvPr/>
              </p:nvSpPr>
              <p:spPr>
                <a:xfrm>
                  <a:off x="5483075" y="2286450"/>
                  <a:ext cx="11075" cy="17200"/>
                </a:xfrm>
                <a:custGeom>
                  <a:rect b="b" l="l" r="r" t="t"/>
                  <a:pathLst>
                    <a:path extrusionOk="0" h="688" w="443">
                      <a:moveTo>
                        <a:pt x="330" y="1"/>
                      </a:moveTo>
                      <a:cubicBezTo>
                        <a:pt x="327" y="1"/>
                        <a:pt x="323" y="1"/>
                        <a:pt x="320" y="1"/>
                      </a:cubicBezTo>
                      <a:cubicBezTo>
                        <a:pt x="259" y="20"/>
                        <a:pt x="234" y="81"/>
                        <a:pt x="215" y="136"/>
                      </a:cubicBezTo>
                      <a:cubicBezTo>
                        <a:pt x="172" y="247"/>
                        <a:pt x="117" y="358"/>
                        <a:pt x="56" y="462"/>
                      </a:cubicBezTo>
                      <a:cubicBezTo>
                        <a:pt x="37" y="493"/>
                        <a:pt x="19" y="530"/>
                        <a:pt x="6" y="567"/>
                      </a:cubicBezTo>
                      <a:cubicBezTo>
                        <a:pt x="0" y="604"/>
                        <a:pt x="6" y="641"/>
                        <a:pt x="31" y="665"/>
                      </a:cubicBezTo>
                      <a:cubicBezTo>
                        <a:pt x="47" y="681"/>
                        <a:pt x="67" y="688"/>
                        <a:pt x="87" y="688"/>
                      </a:cubicBezTo>
                      <a:cubicBezTo>
                        <a:pt x="130" y="688"/>
                        <a:pt x="176" y="658"/>
                        <a:pt x="197" y="616"/>
                      </a:cubicBezTo>
                      <a:cubicBezTo>
                        <a:pt x="228" y="561"/>
                        <a:pt x="252" y="499"/>
                        <a:pt x="271" y="432"/>
                      </a:cubicBezTo>
                      <a:cubicBezTo>
                        <a:pt x="302" y="376"/>
                        <a:pt x="338" y="327"/>
                        <a:pt x="381" y="278"/>
                      </a:cubicBezTo>
                      <a:cubicBezTo>
                        <a:pt x="424" y="235"/>
                        <a:pt x="443" y="173"/>
                        <a:pt x="443" y="112"/>
                      </a:cubicBezTo>
                      <a:cubicBezTo>
                        <a:pt x="437" y="48"/>
                        <a:pt x="388" y="1"/>
                        <a:pt x="3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4"/>
                <p:cNvSpPr/>
                <p:nvPr/>
              </p:nvSpPr>
              <p:spPr>
                <a:xfrm>
                  <a:off x="5478150" y="2306150"/>
                  <a:ext cx="5250" cy="8000"/>
                </a:xfrm>
                <a:custGeom>
                  <a:rect b="b" l="l" r="r" t="t"/>
                  <a:pathLst>
                    <a:path extrusionOk="0" h="320" w="210">
                      <a:moveTo>
                        <a:pt x="154" y="0"/>
                      </a:moveTo>
                      <a:cubicBezTo>
                        <a:pt x="87" y="6"/>
                        <a:pt x="25" y="55"/>
                        <a:pt x="13" y="117"/>
                      </a:cubicBezTo>
                      <a:cubicBezTo>
                        <a:pt x="1" y="184"/>
                        <a:pt x="1" y="252"/>
                        <a:pt x="19" y="320"/>
                      </a:cubicBezTo>
                      <a:cubicBezTo>
                        <a:pt x="148" y="270"/>
                        <a:pt x="210" y="123"/>
                        <a:pt x="1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4"/>
                <p:cNvSpPr/>
                <p:nvPr/>
              </p:nvSpPr>
              <p:spPr>
                <a:xfrm>
                  <a:off x="5312500" y="1823150"/>
                  <a:ext cx="82800" cy="196300"/>
                </a:xfrm>
                <a:custGeom>
                  <a:rect b="b" l="l" r="r" t="t"/>
                  <a:pathLst>
                    <a:path extrusionOk="0" h="7852" w="3312">
                      <a:moveTo>
                        <a:pt x="621" y="1"/>
                      </a:moveTo>
                      <a:cubicBezTo>
                        <a:pt x="621" y="1"/>
                        <a:pt x="326" y="25"/>
                        <a:pt x="0" y="25"/>
                      </a:cubicBezTo>
                      <a:lnTo>
                        <a:pt x="0" y="4937"/>
                      </a:lnTo>
                      <a:cubicBezTo>
                        <a:pt x="0" y="4937"/>
                        <a:pt x="1009" y="5342"/>
                        <a:pt x="1316" y="6092"/>
                      </a:cubicBezTo>
                      <a:cubicBezTo>
                        <a:pt x="1617" y="6842"/>
                        <a:pt x="1961" y="7801"/>
                        <a:pt x="2527" y="7850"/>
                      </a:cubicBezTo>
                      <a:cubicBezTo>
                        <a:pt x="2538" y="7851"/>
                        <a:pt x="2549" y="7852"/>
                        <a:pt x="2560" y="7852"/>
                      </a:cubicBezTo>
                      <a:cubicBezTo>
                        <a:pt x="3095" y="7852"/>
                        <a:pt x="3312" y="6839"/>
                        <a:pt x="3215" y="6682"/>
                      </a:cubicBezTo>
                      <a:cubicBezTo>
                        <a:pt x="3207" y="6668"/>
                        <a:pt x="3197" y="6662"/>
                        <a:pt x="3185" y="6662"/>
                      </a:cubicBezTo>
                      <a:cubicBezTo>
                        <a:pt x="3069" y="6662"/>
                        <a:pt x="2813" y="7318"/>
                        <a:pt x="2558" y="7318"/>
                      </a:cubicBezTo>
                      <a:cubicBezTo>
                        <a:pt x="2549" y="7318"/>
                        <a:pt x="2541" y="7317"/>
                        <a:pt x="2533" y="7315"/>
                      </a:cubicBezTo>
                      <a:cubicBezTo>
                        <a:pt x="2250" y="7260"/>
                        <a:pt x="2109" y="6400"/>
                        <a:pt x="1611" y="5619"/>
                      </a:cubicBezTo>
                      <a:cubicBezTo>
                        <a:pt x="1101" y="4808"/>
                        <a:pt x="701" y="4562"/>
                        <a:pt x="621" y="4494"/>
                      </a:cubicBezTo>
                      <a:cubicBezTo>
                        <a:pt x="548" y="4427"/>
                        <a:pt x="621"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4"/>
                <p:cNvSpPr/>
                <p:nvPr/>
              </p:nvSpPr>
              <p:spPr>
                <a:xfrm>
                  <a:off x="5324175" y="1823375"/>
                  <a:ext cx="68925" cy="13925"/>
                </a:xfrm>
                <a:custGeom>
                  <a:rect b="b" l="l" r="r" t="t"/>
                  <a:pathLst>
                    <a:path extrusionOk="0" h="557" w="2757">
                      <a:moveTo>
                        <a:pt x="2241" y="0"/>
                      </a:moveTo>
                      <a:cubicBezTo>
                        <a:pt x="2193" y="0"/>
                        <a:pt x="2141" y="3"/>
                        <a:pt x="2084" y="10"/>
                      </a:cubicBezTo>
                      <a:cubicBezTo>
                        <a:pt x="1773" y="49"/>
                        <a:pt x="1071" y="56"/>
                        <a:pt x="587" y="56"/>
                      </a:cubicBezTo>
                      <a:cubicBezTo>
                        <a:pt x="298" y="56"/>
                        <a:pt x="87" y="53"/>
                        <a:pt x="87" y="53"/>
                      </a:cubicBezTo>
                      <a:lnTo>
                        <a:pt x="1" y="490"/>
                      </a:lnTo>
                      <a:cubicBezTo>
                        <a:pt x="210" y="537"/>
                        <a:pt x="490" y="556"/>
                        <a:pt x="791" y="556"/>
                      </a:cubicBezTo>
                      <a:cubicBezTo>
                        <a:pt x="1620" y="556"/>
                        <a:pt x="2602" y="411"/>
                        <a:pt x="2674" y="312"/>
                      </a:cubicBezTo>
                      <a:cubicBezTo>
                        <a:pt x="2756" y="197"/>
                        <a:pt x="2620" y="0"/>
                        <a:pt x="22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4"/>
                <p:cNvSpPr/>
                <p:nvPr/>
              </p:nvSpPr>
              <p:spPr>
                <a:xfrm>
                  <a:off x="5316650" y="1794500"/>
                  <a:ext cx="35200" cy="10050"/>
                </a:xfrm>
                <a:custGeom>
                  <a:rect b="b" l="l" r="r" t="t"/>
                  <a:pathLst>
                    <a:path extrusionOk="0" h="402" w="1408">
                      <a:moveTo>
                        <a:pt x="1162" y="0"/>
                      </a:moveTo>
                      <a:cubicBezTo>
                        <a:pt x="1134" y="0"/>
                        <a:pt x="1103" y="3"/>
                        <a:pt x="1070" y="10"/>
                      </a:cubicBezTo>
                      <a:cubicBezTo>
                        <a:pt x="812" y="59"/>
                        <a:pt x="50" y="71"/>
                        <a:pt x="50" y="71"/>
                      </a:cubicBezTo>
                      <a:lnTo>
                        <a:pt x="0" y="366"/>
                      </a:lnTo>
                      <a:cubicBezTo>
                        <a:pt x="90" y="391"/>
                        <a:pt x="205" y="401"/>
                        <a:pt x="330" y="401"/>
                      </a:cubicBezTo>
                      <a:cubicBezTo>
                        <a:pt x="765" y="401"/>
                        <a:pt x="1322" y="278"/>
                        <a:pt x="1365" y="206"/>
                      </a:cubicBezTo>
                      <a:cubicBezTo>
                        <a:pt x="1408" y="126"/>
                        <a:pt x="1344" y="0"/>
                        <a:pt x="116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4"/>
                <p:cNvSpPr/>
                <p:nvPr/>
              </p:nvSpPr>
              <p:spPr>
                <a:xfrm>
                  <a:off x="5312650" y="1779250"/>
                  <a:ext cx="27375" cy="9250"/>
                </a:xfrm>
                <a:custGeom>
                  <a:rect b="b" l="l" r="r" t="t"/>
                  <a:pathLst>
                    <a:path extrusionOk="0" h="370" w="1095">
                      <a:moveTo>
                        <a:pt x="915" y="1"/>
                      </a:moveTo>
                      <a:cubicBezTo>
                        <a:pt x="892" y="1"/>
                        <a:pt x="865" y="4"/>
                        <a:pt x="837" y="11"/>
                      </a:cubicBezTo>
                      <a:cubicBezTo>
                        <a:pt x="634" y="54"/>
                        <a:pt x="44" y="79"/>
                        <a:pt x="44" y="79"/>
                      </a:cubicBezTo>
                      <a:lnTo>
                        <a:pt x="1" y="343"/>
                      </a:lnTo>
                      <a:cubicBezTo>
                        <a:pt x="63" y="362"/>
                        <a:pt x="141" y="370"/>
                        <a:pt x="227" y="370"/>
                      </a:cubicBezTo>
                      <a:cubicBezTo>
                        <a:pt x="568" y="370"/>
                        <a:pt x="1028" y="247"/>
                        <a:pt x="1058" y="183"/>
                      </a:cubicBezTo>
                      <a:cubicBezTo>
                        <a:pt x="1095" y="110"/>
                        <a:pt x="1051" y="1"/>
                        <a:pt x="91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4"/>
                <p:cNvSpPr/>
                <p:nvPr/>
              </p:nvSpPr>
              <p:spPr>
                <a:xfrm>
                  <a:off x="5314650" y="1973650"/>
                  <a:ext cx="25425" cy="8500"/>
                </a:xfrm>
                <a:custGeom>
                  <a:rect b="b" l="l" r="r" t="t"/>
                  <a:pathLst>
                    <a:path extrusionOk="0" h="340" w="1017">
                      <a:moveTo>
                        <a:pt x="835" y="1"/>
                      </a:moveTo>
                      <a:cubicBezTo>
                        <a:pt x="820" y="1"/>
                        <a:pt x="804" y="2"/>
                        <a:pt x="787" y="5"/>
                      </a:cubicBezTo>
                      <a:cubicBezTo>
                        <a:pt x="719" y="16"/>
                        <a:pt x="597" y="20"/>
                        <a:pt x="474" y="20"/>
                      </a:cubicBezTo>
                      <a:cubicBezTo>
                        <a:pt x="277" y="20"/>
                        <a:pt x="74" y="11"/>
                        <a:pt x="74" y="11"/>
                      </a:cubicBezTo>
                      <a:lnTo>
                        <a:pt x="1" y="287"/>
                      </a:lnTo>
                      <a:cubicBezTo>
                        <a:pt x="81" y="325"/>
                        <a:pt x="198" y="339"/>
                        <a:pt x="323" y="339"/>
                      </a:cubicBezTo>
                      <a:cubicBezTo>
                        <a:pt x="609" y="339"/>
                        <a:pt x="937" y="263"/>
                        <a:pt x="972" y="208"/>
                      </a:cubicBezTo>
                      <a:cubicBezTo>
                        <a:pt x="1016" y="129"/>
                        <a:pt x="980" y="1"/>
                        <a:pt x="8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4"/>
                <p:cNvSpPr/>
                <p:nvPr/>
              </p:nvSpPr>
              <p:spPr>
                <a:xfrm>
                  <a:off x="5314650" y="1991775"/>
                  <a:ext cx="25425" cy="8500"/>
                </a:xfrm>
                <a:custGeom>
                  <a:rect b="b" l="l" r="r" t="t"/>
                  <a:pathLst>
                    <a:path extrusionOk="0" h="340" w="1017">
                      <a:moveTo>
                        <a:pt x="841" y="1"/>
                      </a:moveTo>
                      <a:cubicBezTo>
                        <a:pt x="826" y="1"/>
                        <a:pt x="810" y="2"/>
                        <a:pt x="793" y="5"/>
                      </a:cubicBezTo>
                      <a:cubicBezTo>
                        <a:pt x="723" y="17"/>
                        <a:pt x="600" y="20"/>
                        <a:pt x="476" y="20"/>
                      </a:cubicBezTo>
                      <a:cubicBezTo>
                        <a:pt x="277" y="20"/>
                        <a:pt x="74" y="11"/>
                        <a:pt x="74" y="11"/>
                      </a:cubicBezTo>
                      <a:lnTo>
                        <a:pt x="1" y="288"/>
                      </a:lnTo>
                      <a:cubicBezTo>
                        <a:pt x="81" y="325"/>
                        <a:pt x="198" y="340"/>
                        <a:pt x="323" y="340"/>
                      </a:cubicBezTo>
                      <a:cubicBezTo>
                        <a:pt x="609" y="340"/>
                        <a:pt x="937" y="263"/>
                        <a:pt x="972" y="208"/>
                      </a:cubicBezTo>
                      <a:cubicBezTo>
                        <a:pt x="1016" y="130"/>
                        <a:pt x="985" y="1"/>
                        <a:pt x="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4"/>
                <p:cNvSpPr/>
                <p:nvPr/>
              </p:nvSpPr>
              <p:spPr>
                <a:xfrm>
                  <a:off x="5314650" y="2009925"/>
                  <a:ext cx="25425" cy="8525"/>
                </a:xfrm>
                <a:custGeom>
                  <a:rect b="b" l="l" r="r" t="t"/>
                  <a:pathLst>
                    <a:path extrusionOk="0" h="341" w="1017">
                      <a:moveTo>
                        <a:pt x="841" y="0"/>
                      </a:moveTo>
                      <a:cubicBezTo>
                        <a:pt x="826" y="0"/>
                        <a:pt x="810" y="1"/>
                        <a:pt x="793" y="4"/>
                      </a:cubicBezTo>
                      <a:cubicBezTo>
                        <a:pt x="724" y="18"/>
                        <a:pt x="606" y="22"/>
                        <a:pt x="485" y="22"/>
                      </a:cubicBezTo>
                      <a:cubicBezTo>
                        <a:pt x="283" y="22"/>
                        <a:pt x="74" y="10"/>
                        <a:pt x="74" y="10"/>
                      </a:cubicBezTo>
                      <a:lnTo>
                        <a:pt x="1" y="287"/>
                      </a:lnTo>
                      <a:cubicBezTo>
                        <a:pt x="83" y="325"/>
                        <a:pt x="203" y="340"/>
                        <a:pt x="331" y="340"/>
                      </a:cubicBezTo>
                      <a:cubicBezTo>
                        <a:pt x="615" y="340"/>
                        <a:pt x="938" y="266"/>
                        <a:pt x="972" y="207"/>
                      </a:cubicBezTo>
                      <a:cubicBezTo>
                        <a:pt x="1016" y="129"/>
                        <a:pt x="985"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4"/>
                <p:cNvSpPr/>
                <p:nvPr/>
              </p:nvSpPr>
              <p:spPr>
                <a:xfrm>
                  <a:off x="5314650" y="2028050"/>
                  <a:ext cx="25425" cy="8650"/>
                </a:xfrm>
                <a:custGeom>
                  <a:rect b="b" l="l" r="r" t="t"/>
                  <a:pathLst>
                    <a:path extrusionOk="0" h="346" w="1017">
                      <a:moveTo>
                        <a:pt x="841" y="0"/>
                      </a:moveTo>
                      <a:cubicBezTo>
                        <a:pt x="826" y="0"/>
                        <a:pt x="810" y="2"/>
                        <a:pt x="793" y="5"/>
                      </a:cubicBezTo>
                      <a:cubicBezTo>
                        <a:pt x="724" y="18"/>
                        <a:pt x="606" y="23"/>
                        <a:pt x="485" y="23"/>
                      </a:cubicBezTo>
                      <a:cubicBezTo>
                        <a:pt x="283" y="23"/>
                        <a:pt x="74" y="11"/>
                        <a:pt x="74" y="11"/>
                      </a:cubicBezTo>
                      <a:lnTo>
                        <a:pt x="1" y="294"/>
                      </a:lnTo>
                      <a:cubicBezTo>
                        <a:pt x="81" y="331"/>
                        <a:pt x="197" y="345"/>
                        <a:pt x="321" y="345"/>
                      </a:cubicBezTo>
                      <a:cubicBezTo>
                        <a:pt x="607" y="345"/>
                        <a:pt x="937" y="267"/>
                        <a:pt x="972" y="207"/>
                      </a:cubicBezTo>
                      <a:cubicBezTo>
                        <a:pt x="1016" y="129"/>
                        <a:pt x="985"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4"/>
                <p:cNvSpPr/>
                <p:nvPr/>
              </p:nvSpPr>
              <p:spPr>
                <a:xfrm>
                  <a:off x="5314650" y="2046175"/>
                  <a:ext cx="25425" cy="8650"/>
                </a:xfrm>
                <a:custGeom>
                  <a:rect b="b" l="l" r="r" t="t"/>
                  <a:pathLst>
                    <a:path extrusionOk="0" h="346" w="1017">
                      <a:moveTo>
                        <a:pt x="841" y="1"/>
                      </a:moveTo>
                      <a:cubicBezTo>
                        <a:pt x="826" y="1"/>
                        <a:pt x="810" y="2"/>
                        <a:pt x="793" y="5"/>
                      </a:cubicBezTo>
                      <a:cubicBezTo>
                        <a:pt x="724" y="19"/>
                        <a:pt x="606" y="23"/>
                        <a:pt x="485" y="23"/>
                      </a:cubicBezTo>
                      <a:cubicBezTo>
                        <a:pt x="283" y="23"/>
                        <a:pt x="74" y="11"/>
                        <a:pt x="74" y="11"/>
                      </a:cubicBezTo>
                      <a:lnTo>
                        <a:pt x="1" y="294"/>
                      </a:lnTo>
                      <a:cubicBezTo>
                        <a:pt x="81" y="331"/>
                        <a:pt x="197" y="346"/>
                        <a:pt x="321" y="346"/>
                      </a:cubicBezTo>
                      <a:cubicBezTo>
                        <a:pt x="607" y="346"/>
                        <a:pt x="937" y="268"/>
                        <a:pt x="972" y="208"/>
                      </a:cubicBezTo>
                      <a:cubicBezTo>
                        <a:pt x="1016" y="130"/>
                        <a:pt x="985" y="1"/>
                        <a:pt x="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4"/>
                <p:cNvSpPr/>
                <p:nvPr/>
              </p:nvSpPr>
              <p:spPr>
                <a:xfrm>
                  <a:off x="5314650" y="2064425"/>
                  <a:ext cx="25400" cy="8550"/>
                </a:xfrm>
                <a:custGeom>
                  <a:rect b="b" l="l" r="r" t="t"/>
                  <a:pathLst>
                    <a:path extrusionOk="0" h="342" w="1016">
                      <a:moveTo>
                        <a:pt x="847" y="1"/>
                      </a:moveTo>
                      <a:cubicBezTo>
                        <a:pt x="830" y="1"/>
                        <a:pt x="813" y="2"/>
                        <a:pt x="793" y="6"/>
                      </a:cubicBezTo>
                      <a:cubicBezTo>
                        <a:pt x="725" y="18"/>
                        <a:pt x="603" y="22"/>
                        <a:pt x="478" y="22"/>
                      </a:cubicBezTo>
                      <a:cubicBezTo>
                        <a:pt x="279" y="22"/>
                        <a:pt x="74" y="13"/>
                        <a:pt x="74" y="13"/>
                      </a:cubicBezTo>
                      <a:lnTo>
                        <a:pt x="1" y="289"/>
                      </a:lnTo>
                      <a:cubicBezTo>
                        <a:pt x="81" y="326"/>
                        <a:pt x="197" y="341"/>
                        <a:pt x="321" y="341"/>
                      </a:cubicBezTo>
                      <a:cubicBezTo>
                        <a:pt x="607" y="341"/>
                        <a:pt x="937" y="263"/>
                        <a:pt x="972" y="203"/>
                      </a:cubicBezTo>
                      <a:cubicBezTo>
                        <a:pt x="1016" y="126"/>
                        <a:pt x="981" y="1"/>
                        <a:pt x="8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4"/>
                <p:cNvSpPr/>
                <p:nvPr/>
              </p:nvSpPr>
              <p:spPr>
                <a:xfrm>
                  <a:off x="5314800" y="2082600"/>
                  <a:ext cx="25275" cy="8500"/>
                </a:xfrm>
                <a:custGeom>
                  <a:rect b="b" l="l" r="r" t="t"/>
                  <a:pathLst>
                    <a:path extrusionOk="0" h="340" w="1011">
                      <a:moveTo>
                        <a:pt x="835" y="1"/>
                      </a:moveTo>
                      <a:cubicBezTo>
                        <a:pt x="820" y="1"/>
                        <a:pt x="804" y="2"/>
                        <a:pt x="787" y="5"/>
                      </a:cubicBezTo>
                      <a:cubicBezTo>
                        <a:pt x="717" y="17"/>
                        <a:pt x="594" y="20"/>
                        <a:pt x="470" y="20"/>
                      </a:cubicBezTo>
                      <a:cubicBezTo>
                        <a:pt x="271" y="20"/>
                        <a:pt x="68" y="11"/>
                        <a:pt x="68" y="11"/>
                      </a:cubicBezTo>
                      <a:lnTo>
                        <a:pt x="1" y="287"/>
                      </a:lnTo>
                      <a:cubicBezTo>
                        <a:pt x="79" y="325"/>
                        <a:pt x="195" y="340"/>
                        <a:pt x="319" y="340"/>
                      </a:cubicBezTo>
                      <a:cubicBezTo>
                        <a:pt x="603" y="340"/>
                        <a:pt x="931" y="263"/>
                        <a:pt x="966" y="208"/>
                      </a:cubicBezTo>
                      <a:cubicBezTo>
                        <a:pt x="1010" y="129"/>
                        <a:pt x="979" y="1"/>
                        <a:pt x="8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4"/>
                <p:cNvSpPr/>
                <p:nvPr/>
              </p:nvSpPr>
              <p:spPr>
                <a:xfrm>
                  <a:off x="5314800" y="2100700"/>
                  <a:ext cx="25400" cy="8525"/>
                </a:xfrm>
                <a:custGeom>
                  <a:rect b="b" l="l" r="r" t="t"/>
                  <a:pathLst>
                    <a:path extrusionOk="0" h="341" w="1016">
                      <a:moveTo>
                        <a:pt x="841" y="0"/>
                      </a:moveTo>
                      <a:cubicBezTo>
                        <a:pt x="824" y="0"/>
                        <a:pt x="807" y="2"/>
                        <a:pt x="787" y="6"/>
                      </a:cubicBezTo>
                      <a:cubicBezTo>
                        <a:pt x="717" y="18"/>
                        <a:pt x="594" y="21"/>
                        <a:pt x="470" y="21"/>
                      </a:cubicBezTo>
                      <a:cubicBezTo>
                        <a:pt x="271" y="21"/>
                        <a:pt x="68" y="12"/>
                        <a:pt x="68" y="12"/>
                      </a:cubicBezTo>
                      <a:lnTo>
                        <a:pt x="1" y="289"/>
                      </a:lnTo>
                      <a:cubicBezTo>
                        <a:pt x="79" y="326"/>
                        <a:pt x="194" y="341"/>
                        <a:pt x="318" y="341"/>
                      </a:cubicBezTo>
                      <a:cubicBezTo>
                        <a:pt x="604" y="341"/>
                        <a:pt x="938" y="263"/>
                        <a:pt x="972" y="203"/>
                      </a:cubicBezTo>
                      <a:cubicBezTo>
                        <a:pt x="1016" y="131"/>
                        <a:pt x="981"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4"/>
                <p:cNvSpPr/>
                <p:nvPr/>
              </p:nvSpPr>
              <p:spPr>
                <a:xfrm>
                  <a:off x="5314800" y="2118875"/>
                  <a:ext cx="25400" cy="8500"/>
                </a:xfrm>
                <a:custGeom>
                  <a:rect b="b" l="l" r="r" t="t"/>
                  <a:pathLst>
                    <a:path extrusionOk="0" h="340" w="1016">
                      <a:moveTo>
                        <a:pt x="833" y="0"/>
                      </a:moveTo>
                      <a:cubicBezTo>
                        <a:pt x="819" y="0"/>
                        <a:pt x="804" y="1"/>
                        <a:pt x="787" y="4"/>
                      </a:cubicBezTo>
                      <a:cubicBezTo>
                        <a:pt x="719" y="16"/>
                        <a:pt x="597" y="20"/>
                        <a:pt x="472" y="20"/>
                      </a:cubicBezTo>
                      <a:cubicBezTo>
                        <a:pt x="273" y="20"/>
                        <a:pt x="68" y="10"/>
                        <a:pt x="68" y="10"/>
                      </a:cubicBezTo>
                      <a:lnTo>
                        <a:pt x="1" y="287"/>
                      </a:lnTo>
                      <a:cubicBezTo>
                        <a:pt x="81" y="324"/>
                        <a:pt x="197" y="339"/>
                        <a:pt x="322" y="339"/>
                      </a:cubicBezTo>
                      <a:cubicBezTo>
                        <a:pt x="606" y="339"/>
                        <a:pt x="931" y="263"/>
                        <a:pt x="966" y="207"/>
                      </a:cubicBezTo>
                      <a:cubicBezTo>
                        <a:pt x="1016" y="129"/>
                        <a:pt x="975"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4"/>
                <p:cNvSpPr/>
                <p:nvPr/>
              </p:nvSpPr>
              <p:spPr>
                <a:xfrm>
                  <a:off x="5323400" y="1840700"/>
                  <a:ext cx="83125" cy="17425"/>
                </a:xfrm>
                <a:custGeom>
                  <a:rect b="b" l="l" r="r" t="t"/>
                  <a:pathLst>
                    <a:path extrusionOk="0" h="697" w="3325">
                      <a:moveTo>
                        <a:pt x="3020" y="1"/>
                      </a:moveTo>
                      <a:cubicBezTo>
                        <a:pt x="2980" y="1"/>
                        <a:pt x="2935" y="6"/>
                        <a:pt x="2884" y="18"/>
                      </a:cubicBezTo>
                      <a:cubicBezTo>
                        <a:pt x="2054" y="215"/>
                        <a:pt x="56" y="295"/>
                        <a:pt x="56" y="295"/>
                      </a:cubicBezTo>
                      <a:lnTo>
                        <a:pt x="1" y="676"/>
                      </a:lnTo>
                      <a:cubicBezTo>
                        <a:pt x="88" y="690"/>
                        <a:pt x="243" y="696"/>
                        <a:pt x="440" y="696"/>
                      </a:cubicBezTo>
                      <a:cubicBezTo>
                        <a:pt x="1258" y="696"/>
                        <a:pt x="2787" y="585"/>
                        <a:pt x="3025" y="461"/>
                      </a:cubicBezTo>
                      <a:cubicBezTo>
                        <a:pt x="3281" y="325"/>
                        <a:pt x="3325" y="1"/>
                        <a:pt x="302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4"/>
                <p:cNvSpPr/>
                <p:nvPr/>
              </p:nvSpPr>
              <p:spPr>
                <a:xfrm>
                  <a:off x="5322950" y="1889900"/>
                  <a:ext cx="93325" cy="14250"/>
                </a:xfrm>
                <a:custGeom>
                  <a:rect b="b" l="l" r="r" t="t"/>
                  <a:pathLst>
                    <a:path extrusionOk="0" h="570" w="3733">
                      <a:moveTo>
                        <a:pt x="3356" y="1"/>
                      </a:moveTo>
                      <a:cubicBezTo>
                        <a:pt x="3321" y="1"/>
                        <a:pt x="3283" y="4"/>
                        <a:pt x="3240" y="11"/>
                      </a:cubicBezTo>
                      <a:cubicBezTo>
                        <a:pt x="2842" y="68"/>
                        <a:pt x="2216" y="85"/>
                        <a:pt x="1627" y="85"/>
                      </a:cubicBezTo>
                      <a:cubicBezTo>
                        <a:pt x="823" y="85"/>
                        <a:pt x="86" y="54"/>
                        <a:pt x="86" y="54"/>
                      </a:cubicBezTo>
                      <a:lnTo>
                        <a:pt x="0" y="453"/>
                      </a:lnTo>
                      <a:cubicBezTo>
                        <a:pt x="289" y="522"/>
                        <a:pt x="1281" y="569"/>
                        <a:pt x="2118" y="569"/>
                      </a:cubicBezTo>
                      <a:cubicBezTo>
                        <a:pt x="2705" y="569"/>
                        <a:pt x="3217" y="546"/>
                        <a:pt x="3357" y="490"/>
                      </a:cubicBezTo>
                      <a:cubicBezTo>
                        <a:pt x="3660" y="367"/>
                        <a:pt x="3732" y="1"/>
                        <a:pt x="33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4"/>
                <p:cNvSpPr/>
                <p:nvPr/>
              </p:nvSpPr>
              <p:spPr>
                <a:xfrm>
                  <a:off x="5320500" y="1863550"/>
                  <a:ext cx="94175" cy="19475"/>
                </a:xfrm>
                <a:custGeom>
                  <a:rect b="b" l="l" r="r" t="t"/>
                  <a:pathLst>
                    <a:path extrusionOk="0" h="779" w="3767">
                      <a:moveTo>
                        <a:pt x="3386" y="0"/>
                      </a:moveTo>
                      <a:cubicBezTo>
                        <a:pt x="3345" y="0"/>
                        <a:pt x="3300" y="7"/>
                        <a:pt x="3252" y="20"/>
                      </a:cubicBezTo>
                      <a:cubicBezTo>
                        <a:pt x="2439" y="251"/>
                        <a:pt x="1143" y="283"/>
                        <a:pt x="485" y="283"/>
                      </a:cubicBezTo>
                      <a:cubicBezTo>
                        <a:pt x="232" y="283"/>
                        <a:pt x="74" y="278"/>
                        <a:pt x="74" y="278"/>
                      </a:cubicBezTo>
                      <a:lnTo>
                        <a:pt x="0" y="745"/>
                      </a:lnTo>
                      <a:cubicBezTo>
                        <a:pt x="112" y="768"/>
                        <a:pt x="335" y="779"/>
                        <a:pt x="616" y="779"/>
                      </a:cubicBezTo>
                      <a:cubicBezTo>
                        <a:pt x="1536" y="779"/>
                        <a:pt x="3079" y="666"/>
                        <a:pt x="3399" y="506"/>
                      </a:cubicBezTo>
                      <a:cubicBezTo>
                        <a:pt x="3767" y="322"/>
                        <a:pt x="3683" y="0"/>
                        <a:pt x="3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4"/>
                <p:cNvSpPr/>
                <p:nvPr/>
              </p:nvSpPr>
              <p:spPr>
                <a:xfrm>
                  <a:off x="5319725" y="1912125"/>
                  <a:ext cx="91400" cy="14400"/>
                </a:xfrm>
                <a:custGeom>
                  <a:rect b="b" l="l" r="r" t="t"/>
                  <a:pathLst>
                    <a:path extrusionOk="0" h="576" w="3656">
                      <a:moveTo>
                        <a:pt x="105" y="1"/>
                      </a:moveTo>
                      <a:lnTo>
                        <a:pt x="0" y="413"/>
                      </a:lnTo>
                      <a:cubicBezTo>
                        <a:pt x="293" y="498"/>
                        <a:pt x="1444" y="575"/>
                        <a:pt x="2313" y="575"/>
                      </a:cubicBezTo>
                      <a:cubicBezTo>
                        <a:pt x="2758" y="575"/>
                        <a:pt x="3129" y="555"/>
                        <a:pt x="3270" y="505"/>
                      </a:cubicBezTo>
                      <a:cubicBezTo>
                        <a:pt x="3656" y="369"/>
                        <a:pt x="3581" y="55"/>
                        <a:pt x="3259" y="55"/>
                      </a:cubicBezTo>
                      <a:cubicBezTo>
                        <a:pt x="3232" y="55"/>
                        <a:pt x="3203" y="58"/>
                        <a:pt x="3172" y="62"/>
                      </a:cubicBezTo>
                      <a:cubicBezTo>
                        <a:pt x="2872" y="113"/>
                        <a:pt x="2507" y="131"/>
                        <a:pt x="2136" y="131"/>
                      </a:cubicBezTo>
                      <a:cubicBezTo>
                        <a:pt x="1145" y="131"/>
                        <a:pt x="105"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4"/>
                <p:cNvSpPr/>
                <p:nvPr/>
              </p:nvSpPr>
              <p:spPr>
                <a:xfrm>
                  <a:off x="5316025" y="1931650"/>
                  <a:ext cx="89525" cy="15550"/>
                </a:xfrm>
                <a:custGeom>
                  <a:rect b="b" l="l" r="r" t="t"/>
                  <a:pathLst>
                    <a:path extrusionOk="0" h="622" w="3581">
                      <a:moveTo>
                        <a:pt x="118" y="0"/>
                      </a:moveTo>
                      <a:lnTo>
                        <a:pt x="1" y="351"/>
                      </a:lnTo>
                      <a:cubicBezTo>
                        <a:pt x="343" y="460"/>
                        <a:pt x="1942" y="621"/>
                        <a:pt x="2763" y="621"/>
                      </a:cubicBezTo>
                      <a:cubicBezTo>
                        <a:pt x="2960" y="621"/>
                        <a:pt x="3112" y="612"/>
                        <a:pt x="3191" y="591"/>
                      </a:cubicBezTo>
                      <a:cubicBezTo>
                        <a:pt x="3581" y="486"/>
                        <a:pt x="3503" y="194"/>
                        <a:pt x="3165" y="194"/>
                      </a:cubicBezTo>
                      <a:cubicBezTo>
                        <a:pt x="3146" y="194"/>
                        <a:pt x="3126" y="195"/>
                        <a:pt x="3105" y="197"/>
                      </a:cubicBezTo>
                      <a:cubicBezTo>
                        <a:pt x="2941" y="214"/>
                        <a:pt x="2757" y="221"/>
                        <a:pt x="2564" y="221"/>
                      </a:cubicBezTo>
                      <a:cubicBezTo>
                        <a:pt x="1491" y="221"/>
                        <a:pt x="118" y="0"/>
                        <a:pt x="1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4"/>
                <p:cNvSpPr/>
                <p:nvPr/>
              </p:nvSpPr>
              <p:spPr>
                <a:xfrm>
                  <a:off x="5339400" y="1955325"/>
                  <a:ext cx="63850" cy="12850"/>
                </a:xfrm>
                <a:custGeom>
                  <a:rect b="b" l="l" r="r" t="t"/>
                  <a:pathLst>
                    <a:path extrusionOk="0" h="514" w="2554">
                      <a:moveTo>
                        <a:pt x="92" y="0"/>
                      </a:moveTo>
                      <a:lnTo>
                        <a:pt x="0" y="338"/>
                      </a:lnTo>
                      <a:cubicBezTo>
                        <a:pt x="218" y="422"/>
                        <a:pt x="1153" y="513"/>
                        <a:pt x="1767" y="513"/>
                      </a:cubicBezTo>
                      <a:cubicBezTo>
                        <a:pt x="2003" y="513"/>
                        <a:pt x="2192" y="500"/>
                        <a:pt x="2274" y="467"/>
                      </a:cubicBezTo>
                      <a:cubicBezTo>
                        <a:pt x="2553" y="359"/>
                        <a:pt x="2516" y="93"/>
                        <a:pt x="2290" y="93"/>
                      </a:cubicBezTo>
                      <a:cubicBezTo>
                        <a:pt x="2271" y="93"/>
                        <a:pt x="2252" y="95"/>
                        <a:pt x="2231" y="98"/>
                      </a:cubicBezTo>
                      <a:cubicBezTo>
                        <a:pt x="2056" y="129"/>
                        <a:pt x="1852" y="141"/>
                        <a:pt x="1640" y="141"/>
                      </a:cubicBezTo>
                      <a:cubicBezTo>
                        <a:pt x="909" y="141"/>
                        <a:pt x="92" y="0"/>
                        <a:pt x="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4"/>
                <p:cNvSpPr/>
                <p:nvPr/>
              </p:nvSpPr>
              <p:spPr>
                <a:xfrm>
                  <a:off x="5352450" y="1975750"/>
                  <a:ext cx="42925" cy="10700"/>
                </a:xfrm>
                <a:custGeom>
                  <a:rect b="b" l="l" r="r" t="t"/>
                  <a:pathLst>
                    <a:path extrusionOk="0" h="428" w="1717">
                      <a:moveTo>
                        <a:pt x="81" y="1"/>
                      </a:moveTo>
                      <a:lnTo>
                        <a:pt x="1" y="326"/>
                      </a:lnTo>
                      <a:cubicBezTo>
                        <a:pt x="121" y="385"/>
                        <a:pt x="564" y="428"/>
                        <a:pt x="948" y="428"/>
                      </a:cubicBezTo>
                      <a:cubicBezTo>
                        <a:pt x="1212" y="428"/>
                        <a:pt x="1448" y="407"/>
                        <a:pt x="1531" y="357"/>
                      </a:cubicBezTo>
                      <a:cubicBezTo>
                        <a:pt x="1716" y="251"/>
                        <a:pt x="1707" y="6"/>
                        <a:pt x="1559" y="6"/>
                      </a:cubicBezTo>
                      <a:cubicBezTo>
                        <a:pt x="1545" y="6"/>
                        <a:pt x="1529" y="8"/>
                        <a:pt x="1513" y="13"/>
                      </a:cubicBezTo>
                      <a:cubicBezTo>
                        <a:pt x="1345" y="62"/>
                        <a:pt x="1141" y="78"/>
                        <a:pt x="939" y="78"/>
                      </a:cubicBezTo>
                      <a:cubicBezTo>
                        <a:pt x="503" y="78"/>
                        <a:pt x="81" y="1"/>
                        <a:pt x="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4"/>
                <p:cNvSpPr/>
                <p:nvPr/>
              </p:nvSpPr>
              <p:spPr>
                <a:xfrm>
                  <a:off x="5312500" y="1774600"/>
                  <a:ext cx="15850" cy="49825"/>
                </a:xfrm>
                <a:custGeom>
                  <a:rect b="b" l="l" r="r" t="t"/>
                  <a:pathLst>
                    <a:path extrusionOk="0" h="1993" w="634">
                      <a:moveTo>
                        <a:pt x="406" y="1"/>
                      </a:moveTo>
                      <a:cubicBezTo>
                        <a:pt x="302" y="62"/>
                        <a:pt x="0" y="93"/>
                        <a:pt x="0" y="93"/>
                      </a:cubicBezTo>
                      <a:lnTo>
                        <a:pt x="0" y="1967"/>
                      </a:lnTo>
                      <a:cubicBezTo>
                        <a:pt x="32" y="1986"/>
                        <a:pt x="91" y="1992"/>
                        <a:pt x="162" y="1992"/>
                      </a:cubicBezTo>
                      <a:cubicBezTo>
                        <a:pt x="355" y="1992"/>
                        <a:pt x="629" y="1943"/>
                        <a:pt x="634" y="1943"/>
                      </a:cubicBezTo>
                      <a:cubicBezTo>
                        <a:pt x="634" y="1162"/>
                        <a:pt x="406" y="1"/>
                        <a:pt x="4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4"/>
                <p:cNvSpPr/>
                <p:nvPr/>
              </p:nvSpPr>
              <p:spPr>
                <a:xfrm>
                  <a:off x="5401000" y="1804725"/>
                  <a:ext cx="29850" cy="15700"/>
                </a:xfrm>
                <a:custGeom>
                  <a:rect b="b" l="l" r="r" t="t"/>
                  <a:pathLst>
                    <a:path extrusionOk="0" h="628" w="1194">
                      <a:moveTo>
                        <a:pt x="560" y="1"/>
                      </a:moveTo>
                      <a:cubicBezTo>
                        <a:pt x="517" y="1"/>
                        <a:pt x="474" y="4"/>
                        <a:pt x="431" y="13"/>
                      </a:cubicBezTo>
                      <a:cubicBezTo>
                        <a:pt x="198" y="56"/>
                        <a:pt x="26" y="252"/>
                        <a:pt x="7" y="486"/>
                      </a:cubicBezTo>
                      <a:cubicBezTo>
                        <a:pt x="1" y="547"/>
                        <a:pt x="26" y="621"/>
                        <a:pt x="87" y="627"/>
                      </a:cubicBezTo>
                      <a:cubicBezTo>
                        <a:pt x="90" y="628"/>
                        <a:pt x="93" y="628"/>
                        <a:pt x="97" y="628"/>
                      </a:cubicBezTo>
                      <a:cubicBezTo>
                        <a:pt x="136" y="628"/>
                        <a:pt x="169" y="595"/>
                        <a:pt x="198" y="572"/>
                      </a:cubicBezTo>
                      <a:cubicBezTo>
                        <a:pt x="357" y="427"/>
                        <a:pt x="559" y="353"/>
                        <a:pt x="762" y="353"/>
                      </a:cubicBezTo>
                      <a:cubicBezTo>
                        <a:pt x="911" y="353"/>
                        <a:pt x="1061" y="393"/>
                        <a:pt x="1193" y="474"/>
                      </a:cubicBezTo>
                      <a:cubicBezTo>
                        <a:pt x="1187" y="369"/>
                        <a:pt x="1138" y="277"/>
                        <a:pt x="1058" y="209"/>
                      </a:cubicBezTo>
                      <a:cubicBezTo>
                        <a:pt x="923" y="75"/>
                        <a:pt x="744" y="1"/>
                        <a:pt x="5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4"/>
                <p:cNvSpPr/>
                <p:nvPr/>
              </p:nvSpPr>
              <p:spPr>
                <a:xfrm>
                  <a:off x="5321725" y="1800025"/>
                  <a:ext cx="83450" cy="18850"/>
                </a:xfrm>
                <a:custGeom>
                  <a:rect b="b" l="l" r="r" t="t"/>
                  <a:pathLst>
                    <a:path extrusionOk="0" h="754" w="3338">
                      <a:moveTo>
                        <a:pt x="2966" y="0"/>
                      </a:moveTo>
                      <a:cubicBezTo>
                        <a:pt x="2573" y="0"/>
                        <a:pt x="1910" y="243"/>
                        <a:pt x="1248" y="330"/>
                      </a:cubicBezTo>
                      <a:cubicBezTo>
                        <a:pt x="1037" y="359"/>
                        <a:pt x="856" y="370"/>
                        <a:pt x="704" y="370"/>
                      </a:cubicBezTo>
                      <a:cubicBezTo>
                        <a:pt x="282" y="370"/>
                        <a:pt x="86" y="287"/>
                        <a:pt x="86" y="287"/>
                      </a:cubicBezTo>
                      <a:lnTo>
                        <a:pt x="0" y="631"/>
                      </a:lnTo>
                      <a:cubicBezTo>
                        <a:pt x="244" y="720"/>
                        <a:pt x="531" y="753"/>
                        <a:pt x="828" y="753"/>
                      </a:cubicBezTo>
                      <a:cubicBezTo>
                        <a:pt x="1532" y="753"/>
                        <a:pt x="2292" y="567"/>
                        <a:pt x="2668" y="502"/>
                      </a:cubicBezTo>
                      <a:cubicBezTo>
                        <a:pt x="3203" y="403"/>
                        <a:pt x="3338" y="108"/>
                        <a:pt x="3172" y="35"/>
                      </a:cubicBezTo>
                      <a:cubicBezTo>
                        <a:pt x="3116" y="10"/>
                        <a:pt x="3047" y="0"/>
                        <a:pt x="29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4"/>
                <p:cNvSpPr/>
                <p:nvPr/>
              </p:nvSpPr>
              <p:spPr>
                <a:xfrm>
                  <a:off x="5312500" y="1955325"/>
                  <a:ext cx="13075" cy="176425"/>
                </a:xfrm>
                <a:custGeom>
                  <a:rect b="b" l="l" r="r" t="t"/>
                  <a:pathLst>
                    <a:path extrusionOk="0" h="7057" w="523">
                      <a:moveTo>
                        <a:pt x="0" y="0"/>
                      </a:moveTo>
                      <a:lnTo>
                        <a:pt x="0" y="7056"/>
                      </a:lnTo>
                      <a:cubicBezTo>
                        <a:pt x="0" y="7056"/>
                        <a:pt x="336" y="6921"/>
                        <a:pt x="512" y="6921"/>
                      </a:cubicBezTo>
                      <a:cubicBezTo>
                        <a:pt x="516" y="6921"/>
                        <a:pt x="519" y="6921"/>
                        <a:pt x="523" y="6921"/>
                      </a:cubicBezTo>
                      <a:cubicBezTo>
                        <a:pt x="523" y="6921"/>
                        <a:pt x="474" y="959"/>
                        <a:pt x="523" y="338"/>
                      </a:cubicBezTo>
                      <a:cubicBezTo>
                        <a:pt x="517" y="338"/>
                        <a:pt x="314" y="0"/>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4"/>
                <p:cNvSpPr/>
                <p:nvPr/>
              </p:nvSpPr>
              <p:spPr>
                <a:xfrm>
                  <a:off x="5253500" y="1613550"/>
                  <a:ext cx="118025" cy="151400"/>
                </a:xfrm>
                <a:custGeom>
                  <a:rect b="b" l="l" r="r" t="t"/>
                  <a:pathLst>
                    <a:path extrusionOk="0" h="6056" w="4721">
                      <a:moveTo>
                        <a:pt x="1334" y="2097"/>
                      </a:moveTo>
                      <a:cubicBezTo>
                        <a:pt x="1422" y="2097"/>
                        <a:pt x="1511" y="2111"/>
                        <a:pt x="1592" y="2140"/>
                      </a:cubicBezTo>
                      <a:cubicBezTo>
                        <a:pt x="1826" y="2232"/>
                        <a:pt x="2016" y="2416"/>
                        <a:pt x="2127" y="2644"/>
                      </a:cubicBezTo>
                      <a:cubicBezTo>
                        <a:pt x="2194" y="2779"/>
                        <a:pt x="2238" y="2933"/>
                        <a:pt x="2182" y="3074"/>
                      </a:cubicBezTo>
                      <a:cubicBezTo>
                        <a:pt x="2121" y="3234"/>
                        <a:pt x="1949" y="3332"/>
                        <a:pt x="1783" y="3412"/>
                      </a:cubicBezTo>
                      <a:cubicBezTo>
                        <a:pt x="1635" y="3480"/>
                        <a:pt x="1481" y="3529"/>
                        <a:pt x="1322" y="3547"/>
                      </a:cubicBezTo>
                      <a:cubicBezTo>
                        <a:pt x="1299" y="3550"/>
                        <a:pt x="1276" y="3551"/>
                        <a:pt x="1253" y="3551"/>
                      </a:cubicBezTo>
                      <a:cubicBezTo>
                        <a:pt x="1112" y="3551"/>
                        <a:pt x="978" y="3503"/>
                        <a:pt x="867" y="3418"/>
                      </a:cubicBezTo>
                      <a:cubicBezTo>
                        <a:pt x="719" y="3283"/>
                        <a:pt x="695" y="3068"/>
                        <a:pt x="695" y="2877"/>
                      </a:cubicBezTo>
                      <a:cubicBezTo>
                        <a:pt x="695" y="2668"/>
                        <a:pt x="713" y="2435"/>
                        <a:pt x="861" y="2275"/>
                      </a:cubicBezTo>
                      <a:cubicBezTo>
                        <a:pt x="976" y="2156"/>
                        <a:pt x="1154" y="2097"/>
                        <a:pt x="1334" y="2097"/>
                      </a:cubicBezTo>
                      <a:close/>
                      <a:moveTo>
                        <a:pt x="3423" y="2097"/>
                      </a:moveTo>
                      <a:cubicBezTo>
                        <a:pt x="3600" y="2097"/>
                        <a:pt x="3776" y="2156"/>
                        <a:pt x="3891" y="2275"/>
                      </a:cubicBezTo>
                      <a:cubicBezTo>
                        <a:pt x="4045" y="2435"/>
                        <a:pt x="4063" y="2668"/>
                        <a:pt x="4057" y="2877"/>
                      </a:cubicBezTo>
                      <a:cubicBezTo>
                        <a:pt x="4057" y="3068"/>
                        <a:pt x="4032" y="3283"/>
                        <a:pt x="3885" y="3418"/>
                      </a:cubicBezTo>
                      <a:cubicBezTo>
                        <a:pt x="3774" y="3503"/>
                        <a:pt x="3640" y="3551"/>
                        <a:pt x="3499" y="3551"/>
                      </a:cubicBezTo>
                      <a:cubicBezTo>
                        <a:pt x="3476" y="3551"/>
                        <a:pt x="3453" y="3550"/>
                        <a:pt x="3430" y="3547"/>
                      </a:cubicBezTo>
                      <a:cubicBezTo>
                        <a:pt x="3270" y="3529"/>
                        <a:pt x="3117" y="3480"/>
                        <a:pt x="2969" y="3412"/>
                      </a:cubicBezTo>
                      <a:cubicBezTo>
                        <a:pt x="2803" y="3332"/>
                        <a:pt x="2631" y="3234"/>
                        <a:pt x="2569" y="3074"/>
                      </a:cubicBezTo>
                      <a:cubicBezTo>
                        <a:pt x="2514" y="2933"/>
                        <a:pt x="2557" y="2779"/>
                        <a:pt x="2625" y="2644"/>
                      </a:cubicBezTo>
                      <a:cubicBezTo>
                        <a:pt x="2735" y="2416"/>
                        <a:pt x="2926" y="2232"/>
                        <a:pt x="3166" y="2140"/>
                      </a:cubicBezTo>
                      <a:cubicBezTo>
                        <a:pt x="3247" y="2111"/>
                        <a:pt x="3335" y="2097"/>
                        <a:pt x="3423" y="2097"/>
                      </a:cubicBezTo>
                      <a:close/>
                      <a:moveTo>
                        <a:pt x="2360" y="3431"/>
                      </a:moveTo>
                      <a:cubicBezTo>
                        <a:pt x="2496" y="3431"/>
                        <a:pt x="2729" y="3806"/>
                        <a:pt x="2760" y="4008"/>
                      </a:cubicBezTo>
                      <a:cubicBezTo>
                        <a:pt x="2791" y="4181"/>
                        <a:pt x="2756" y="4282"/>
                        <a:pt x="2650" y="4282"/>
                      </a:cubicBezTo>
                      <a:cubicBezTo>
                        <a:pt x="2632" y="4282"/>
                        <a:pt x="2611" y="4279"/>
                        <a:pt x="2588" y="4273"/>
                      </a:cubicBezTo>
                      <a:cubicBezTo>
                        <a:pt x="2434" y="4224"/>
                        <a:pt x="2447" y="4015"/>
                        <a:pt x="2354" y="4015"/>
                      </a:cubicBezTo>
                      <a:cubicBezTo>
                        <a:pt x="2268" y="4015"/>
                        <a:pt x="2281" y="4224"/>
                        <a:pt x="2127" y="4273"/>
                      </a:cubicBezTo>
                      <a:cubicBezTo>
                        <a:pt x="2104" y="4279"/>
                        <a:pt x="2083" y="4282"/>
                        <a:pt x="2064" y="4282"/>
                      </a:cubicBezTo>
                      <a:cubicBezTo>
                        <a:pt x="1959" y="4282"/>
                        <a:pt x="1922" y="4181"/>
                        <a:pt x="1949" y="4008"/>
                      </a:cubicBezTo>
                      <a:cubicBezTo>
                        <a:pt x="1986" y="3806"/>
                        <a:pt x="2219" y="3431"/>
                        <a:pt x="2360" y="3431"/>
                      </a:cubicBezTo>
                      <a:close/>
                      <a:moveTo>
                        <a:pt x="3700" y="4338"/>
                      </a:moveTo>
                      <a:cubicBezTo>
                        <a:pt x="3794" y="4338"/>
                        <a:pt x="3820" y="4791"/>
                        <a:pt x="3670" y="4986"/>
                      </a:cubicBezTo>
                      <a:cubicBezTo>
                        <a:pt x="3504" y="5201"/>
                        <a:pt x="2864" y="5674"/>
                        <a:pt x="2360" y="5674"/>
                      </a:cubicBezTo>
                      <a:cubicBezTo>
                        <a:pt x="1856" y="5674"/>
                        <a:pt x="1217" y="5201"/>
                        <a:pt x="1057" y="4986"/>
                      </a:cubicBezTo>
                      <a:cubicBezTo>
                        <a:pt x="907" y="4791"/>
                        <a:pt x="928" y="4338"/>
                        <a:pt x="1025" y="4338"/>
                      </a:cubicBezTo>
                      <a:cubicBezTo>
                        <a:pt x="1035" y="4338"/>
                        <a:pt x="1046" y="4342"/>
                        <a:pt x="1057" y="4353"/>
                      </a:cubicBezTo>
                      <a:cubicBezTo>
                        <a:pt x="1174" y="4457"/>
                        <a:pt x="1715" y="4721"/>
                        <a:pt x="2360" y="4721"/>
                      </a:cubicBezTo>
                      <a:cubicBezTo>
                        <a:pt x="3012" y="4721"/>
                        <a:pt x="3553" y="4457"/>
                        <a:pt x="3670" y="4353"/>
                      </a:cubicBezTo>
                      <a:cubicBezTo>
                        <a:pt x="3681" y="4342"/>
                        <a:pt x="3691" y="4338"/>
                        <a:pt x="3700" y="4338"/>
                      </a:cubicBezTo>
                      <a:close/>
                      <a:moveTo>
                        <a:pt x="2360" y="1"/>
                      </a:moveTo>
                      <a:cubicBezTo>
                        <a:pt x="43" y="1"/>
                        <a:pt x="0" y="990"/>
                        <a:pt x="172" y="2945"/>
                      </a:cubicBezTo>
                      <a:cubicBezTo>
                        <a:pt x="344" y="4900"/>
                        <a:pt x="1543" y="6055"/>
                        <a:pt x="2360" y="6055"/>
                      </a:cubicBezTo>
                      <a:cubicBezTo>
                        <a:pt x="3172" y="6055"/>
                        <a:pt x="4377" y="4900"/>
                        <a:pt x="4549" y="2945"/>
                      </a:cubicBezTo>
                      <a:cubicBezTo>
                        <a:pt x="4721" y="990"/>
                        <a:pt x="4678" y="1"/>
                        <a:pt x="23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4"/>
                <p:cNvSpPr/>
                <p:nvPr/>
              </p:nvSpPr>
              <p:spPr>
                <a:xfrm>
                  <a:off x="5303575" y="1732350"/>
                  <a:ext cx="8500" cy="10800"/>
                </a:xfrm>
                <a:custGeom>
                  <a:rect b="b" l="l" r="r" t="t"/>
                  <a:pathLst>
                    <a:path extrusionOk="0" h="432" w="340">
                      <a:moveTo>
                        <a:pt x="192" y="0"/>
                      </a:moveTo>
                      <a:cubicBezTo>
                        <a:pt x="150" y="0"/>
                        <a:pt x="109" y="11"/>
                        <a:pt x="93" y="37"/>
                      </a:cubicBezTo>
                      <a:cubicBezTo>
                        <a:pt x="50" y="99"/>
                        <a:pt x="1" y="283"/>
                        <a:pt x="50" y="351"/>
                      </a:cubicBezTo>
                      <a:cubicBezTo>
                        <a:pt x="84" y="401"/>
                        <a:pt x="164" y="432"/>
                        <a:pt x="227" y="432"/>
                      </a:cubicBezTo>
                      <a:cubicBezTo>
                        <a:pt x="256" y="432"/>
                        <a:pt x="281" y="425"/>
                        <a:pt x="296" y="412"/>
                      </a:cubicBezTo>
                      <a:cubicBezTo>
                        <a:pt x="339" y="375"/>
                        <a:pt x="321" y="86"/>
                        <a:pt x="308" y="43"/>
                      </a:cubicBezTo>
                      <a:cubicBezTo>
                        <a:pt x="305" y="19"/>
                        <a:pt x="247" y="0"/>
                        <a:pt x="1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4"/>
                <p:cNvSpPr/>
                <p:nvPr/>
              </p:nvSpPr>
              <p:spPr>
                <a:xfrm>
                  <a:off x="5302675" y="1743875"/>
                  <a:ext cx="8775" cy="10600"/>
                </a:xfrm>
                <a:custGeom>
                  <a:rect b="b" l="l" r="r" t="t"/>
                  <a:pathLst>
                    <a:path extrusionOk="0" h="424" w="351">
                      <a:moveTo>
                        <a:pt x="125" y="0"/>
                      </a:moveTo>
                      <a:cubicBezTo>
                        <a:pt x="99" y="0"/>
                        <a:pt x="78" y="5"/>
                        <a:pt x="68" y="19"/>
                      </a:cubicBezTo>
                      <a:cubicBezTo>
                        <a:pt x="25" y="68"/>
                        <a:pt x="0" y="338"/>
                        <a:pt x="37" y="363"/>
                      </a:cubicBezTo>
                      <a:cubicBezTo>
                        <a:pt x="64" y="381"/>
                        <a:pt x="181" y="423"/>
                        <a:pt x="256" y="423"/>
                      </a:cubicBezTo>
                      <a:cubicBezTo>
                        <a:pt x="282" y="423"/>
                        <a:pt x="303" y="418"/>
                        <a:pt x="314" y="406"/>
                      </a:cubicBezTo>
                      <a:cubicBezTo>
                        <a:pt x="350" y="351"/>
                        <a:pt x="332" y="86"/>
                        <a:pt x="314" y="56"/>
                      </a:cubicBezTo>
                      <a:cubicBezTo>
                        <a:pt x="300" y="38"/>
                        <a:pt x="195"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4"/>
                <p:cNvSpPr/>
                <p:nvPr/>
              </p:nvSpPr>
              <p:spPr>
                <a:xfrm>
                  <a:off x="5298200" y="1731850"/>
                  <a:ext cx="5725" cy="9000"/>
                </a:xfrm>
                <a:custGeom>
                  <a:rect b="b" l="l" r="r" t="t"/>
                  <a:pathLst>
                    <a:path extrusionOk="0" h="360" w="229">
                      <a:moveTo>
                        <a:pt x="117" y="0"/>
                      </a:moveTo>
                      <a:cubicBezTo>
                        <a:pt x="88" y="0"/>
                        <a:pt x="59" y="10"/>
                        <a:pt x="44" y="32"/>
                      </a:cubicBezTo>
                      <a:cubicBezTo>
                        <a:pt x="7" y="119"/>
                        <a:pt x="1" y="211"/>
                        <a:pt x="25" y="297"/>
                      </a:cubicBezTo>
                      <a:cubicBezTo>
                        <a:pt x="53" y="335"/>
                        <a:pt x="100" y="359"/>
                        <a:pt x="154" y="359"/>
                      </a:cubicBezTo>
                      <a:cubicBezTo>
                        <a:pt x="160" y="359"/>
                        <a:pt x="167" y="359"/>
                        <a:pt x="173" y="358"/>
                      </a:cubicBezTo>
                      <a:cubicBezTo>
                        <a:pt x="216" y="352"/>
                        <a:pt x="228" y="94"/>
                        <a:pt x="210" y="45"/>
                      </a:cubicBezTo>
                      <a:cubicBezTo>
                        <a:pt x="203" y="19"/>
                        <a:pt x="159"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4"/>
                <p:cNvSpPr/>
                <p:nvPr/>
              </p:nvSpPr>
              <p:spPr>
                <a:xfrm>
                  <a:off x="5296975" y="1741950"/>
                  <a:ext cx="5725" cy="8625"/>
                </a:xfrm>
                <a:custGeom>
                  <a:rect b="b" l="l" r="r" t="t"/>
                  <a:pathLst>
                    <a:path extrusionOk="0" h="345" w="229">
                      <a:moveTo>
                        <a:pt x="98" y="1"/>
                      </a:moveTo>
                      <a:cubicBezTo>
                        <a:pt x="76" y="1"/>
                        <a:pt x="53" y="8"/>
                        <a:pt x="31" y="22"/>
                      </a:cubicBezTo>
                      <a:cubicBezTo>
                        <a:pt x="7" y="102"/>
                        <a:pt x="1" y="188"/>
                        <a:pt x="13" y="268"/>
                      </a:cubicBezTo>
                      <a:cubicBezTo>
                        <a:pt x="44" y="315"/>
                        <a:pt x="94" y="344"/>
                        <a:pt x="146" y="344"/>
                      </a:cubicBezTo>
                      <a:cubicBezTo>
                        <a:pt x="155" y="344"/>
                        <a:pt x="164" y="343"/>
                        <a:pt x="173" y="341"/>
                      </a:cubicBezTo>
                      <a:cubicBezTo>
                        <a:pt x="222" y="329"/>
                        <a:pt x="228" y="108"/>
                        <a:pt x="197" y="53"/>
                      </a:cubicBezTo>
                      <a:cubicBezTo>
                        <a:pt x="171" y="19"/>
                        <a:pt x="135" y="1"/>
                        <a:pt x="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4"/>
                <p:cNvSpPr/>
                <p:nvPr/>
              </p:nvSpPr>
              <p:spPr>
                <a:xfrm>
                  <a:off x="5292400" y="1730950"/>
                  <a:ext cx="7375" cy="9250"/>
                </a:xfrm>
                <a:custGeom>
                  <a:rect b="b" l="l" r="r" t="t"/>
                  <a:pathLst>
                    <a:path extrusionOk="0" h="370" w="295">
                      <a:moveTo>
                        <a:pt x="77" y="1"/>
                      </a:moveTo>
                      <a:cubicBezTo>
                        <a:pt x="23" y="1"/>
                        <a:pt x="1" y="272"/>
                        <a:pt x="122" y="370"/>
                      </a:cubicBezTo>
                      <a:cubicBezTo>
                        <a:pt x="159" y="320"/>
                        <a:pt x="184" y="259"/>
                        <a:pt x="190" y="204"/>
                      </a:cubicBezTo>
                      <a:cubicBezTo>
                        <a:pt x="202" y="112"/>
                        <a:pt x="294" y="19"/>
                        <a:pt x="79" y="1"/>
                      </a:cubicBezTo>
                      <a:cubicBezTo>
                        <a:pt x="79" y="1"/>
                        <a:pt x="7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4"/>
                <p:cNvSpPr/>
                <p:nvPr/>
              </p:nvSpPr>
              <p:spPr>
                <a:xfrm>
                  <a:off x="5290975" y="1739575"/>
                  <a:ext cx="4950" cy="7975"/>
                </a:xfrm>
                <a:custGeom>
                  <a:rect b="b" l="l" r="r" t="t"/>
                  <a:pathLst>
                    <a:path extrusionOk="0" h="319" w="198">
                      <a:moveTo>
                        <a:pt x="105" y="0"/>
                      </a:moveTo>
                      <a:cubicBezTo>
                        <a:pt x="7" y="49"/>
                        <a:pt x="1" y="154"/>
                        <a:pt x="7" y="228"/>
                      </a:cubicBezTo>
                      <a:cubicBezTo>
                        <a:pt x="7" y="281"/>
                        <a:pt x="72" y="318"/>
                        <a:pt x="114" y="318"/>
                      </a:cubicBezTo>
                      <a:cubicBezTo>
                        <a:pt x="130" y="318"/>
                        <a:pt x="143" y="313"/>
                        <a:pt x="148" y="301"/>
                      </a:cubicBezTo>
                      <a:cubicBezTo>
                        <a:pt x="198" y="191"/>
                        <a:pt x="105" y="0"/>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4"/>
                <p:cNvSpPr/>
                <p:nvPr/>
              </p:nvSpPr>
              <p:spPr>
                <a:xfrm>
                  <a:off x="5287300" y="1728425"/>
                  <a:ext cx="5550" cy="8700"/>
                </a:xfrm>
                <a:custGeom>
                  <a:rect b="b" l="l" r="r" t="t"/>
                  <a:pathLst>
                    <a:path extrusionOk="0" h="348" w="222">
                      <a:moveTo>
                        <a:pt x="59" y="1"/>
                      </a:moveTo>
                      <a:cubicBezTo>
                        <a:pt x="48" y="1"/>
                        <a:pt x="39" y="3"/>
                        <a:pt x="31" y="10"/>
                      </a:cubicBezTo>
                      <a:cubicBezTo>
                        <a:pt x="0" y="40"/>
                        <a:pt x="0" y="206"/>
                        <a:pt x="7" y="262"/>
                      </a:cubicBezTo>
                      <a:cubicBezTo>
                        <a:pt x="13" y="311"/>
                        <a:pt x="111" y="348"/>
                        <a:pt x="154" y="348"/>
                      </a:cubicBezTo>
                      <a:cubicBezTo>
                        <a:pt x="197" y="348"/>
                        <a:pt x="222" y="90"/>
                        <a:pt x="185" y="65"/>
                      </a:cubicBezTo>
                      <a:cubicBezTo>
                        <a:pt x="160" y="41"/>
                        <a:pt x="101" y="1"/>
                        <a:pt x="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4"/>
                <p:cNvSpPr/>
                <p:nvPr/>
              </p:nvSpPr>
              <p:spPr>
                <a:xfrm>
                  <a:off x="5286075" y="1737300"/>
                  <a:ext cx="4925" cy="6950"/>
                </a:xfrm>
                <a:custGeom>
                  <a:rect b="b" l="l" r="r" t="t"/>
                  <a:pathLst>
                    <a:path extrusionOk="0" h="278" w="197">
                      <a:moveTo>
                        <a:pt x="62" y="1"/>
                      </a:moveTo>
                      <a:cubicBezTo>
                        <a:pt x="54" y="1"/>
                        <a:pt x="48" y="2"/>
                        <a:pt x="43" y="5"/>
                      </a:cubicBezTo>
                      <a:cubicBezTo>
                        <a:pt x="13" y="60"/>
                        <a:pt x="0" y="128"/>
                        <a:pt x="13" y="196"/>
                      </a:cubicBezTo>
                      <a:cubicBezTo>
                        <a:pt x="24" y="229"/>
                        <a:pt x="85" y="277"/>
                        <a:pt x="124" y="277"/>
                      </a:cubicBezTo>
                      <a:cubicBezTo>
                        <a:pt x="128" y="277"/>
                        <a:pt x="132" y="277"/>
                        <a:pt x="135" y="275"/>
                      </a:cubicBezTo>
                      <a:cubicBezTo>
                        <a:pt x="166" y="269"/>
                        <a:pt x="197" y="91"/>
                        <a:pt x="191" y="60"/>
                      </a:cubicBezTo>
                      <a:cubicBezTo>
                        <a:pt x="186" y="39"/>
                        <a:pt x="105" y="1"/>
                        <a:pt x="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4"/>
                <p:cNvSpPr/>
                <p:nvPr/>
              </p:nvSpPr>
              <p:spPr>
                <a:xfrm>
                  <a:off x="5281300" y="1734425"/>
                  <a:ext cx="4800" cy="6275"/>
                </a:xfrm>
                <a:custGeom>
                  <a:rect b="b" l="l" r="r" t="t"/>
                  <a:pathLst>
                    <a:path extrusionOk="0" h="251" w="192">
                      <a:moveTo>
                        <a:pt x="42" y="0"/>
                      </a:moveTo>
                      <a:cubicBezTo>
                        <a:pt x="37" y="0"/>
                        <a:pt x="34" y="1"/>
                        <a:pt x="31" y="3"/>
                      </a:cubicBezTo>
                      <a:cubicBezTo>
                        <a:pt x="7" y="59"/>
                        <a:pt x="1" y="120"/>
                        <a:pt x="19" y="181"/>
                      </a:cubicBezTo>
                      <a:cubicBezTo>
                        <a:pt x="41" y="204"/>
                        <a:pt x="98" y="251"/>
                        <a:pt x="132" y="251"/>
                      </a:cubicBezTo>
                      <a:cubicBezTo>
                        <a:pt x="136" y="251"/>
                        <a:pt x="139" y="250"/>
                        <a:pt x="142" y="249"/>
                      </a:cubicBezTo>
                      <a:cubicBezTo>
                        <a:pt x="167" y="237"/>
                        <a:pt x="191" y="95"/>
                        <a:pt x="179" y="71"/>
                      </a:cubicBezTo>
                      <a:cubicBezTo>
                        <a:pt x="168" y="55"/>
                        <a:pt x="76"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4"/>
                <p:cNvSpPr/>
                <p:nvPr/>
              </p:nvSpPr>
              <p:spPr>
                <a:xfrm>
                  <a:off x="5278550" y="1731675"/>
                  <a:ext cx="2450" cy="5175"/>
                </a:xfrm>
                <a:custGeom>
                  <a:rect b="b" l="l" r="r" t="t"/>
                  <a:pathLst>
                    <a:path extrusionOk="0" h="207" w="98">
                      <a:moveTo>
                        <a:pt x="26" y="1"/>
                      </a:moveTo>
                      <a:cubicBezTo>
                        <a:pt x="23" y="1"/>
                        <a:pt x="20" y="1"/>
                        <a:pt x="18" y="3"/>
                      </a:cubicBezTo>
                      <a:cubicBezTo>
                        <a:pt x="6" y="9"/>
                        <a:pt x="0" y="169"/>
                        <a:pt x="74" y="205"/>
                      </a:cubicBezTo>
                      <a:cubicBezTo>
                        <a:pt x="75" y="206"/>
                        <a:pt x="76" y="206"/>
                        <a:pt x="77" y="206"/>
                      </a:cubicBezTo>
                      <a:cubicBezTo>
                        <a:pt x="98" y="206"/>
                        <a:pt x="92" y="81"/>
                        <a:pt x="92" y="58"/>
                      </a:cubicBezTo>
                      <a:cubicBezTo>
                        <a:pt x="92" y="41"/>
                        <a:pt x="48" y="1"/>
                        <a:pt x="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4"/>
                <p:cNvSpPr/>
                <p:nvPr/>
              </p:nvSpPr>
              <p:spPr>
                <a:xfrm>
                  <a:off x="5312950" y="1732425"/>
                  <a:ext cx="8325" cy="10775"/>
                </a:xfrm>
                <a:custGeom>
                  <a:rect b="b" l="l" r="r" t="t"/>
                  <a:pathLst>
                    <a:path extrusionOk="0" h="431" w="333">
                      <a:moveTo>
                        <a:pt x="156" y="1"/>
                      </a:moveTo>
                      <a:cubicBezTo>
                        <a:pt x="96" y="1"/>
                        <a:pt x="29" y="22"/>
                        <a:pt x="25" y="40"/>
                      </a:cubicBezTo>
                      <a:cubicBezTo>
                        <a:pt x="19" y="77"/>
                        <a:pt x="1" y="378"/>
                        <a:pt x="44" y="415"/>
                      </a:cubicBezTo>
                      <a:cubicBezTo>
                        <a:pt x="56" y="426"/>
                        <a:pt x="79" y="431"/>
                        <a:pt x="104" y="431"/>
                      </a:cubicBezTo>
                      <a:cubicBezTo>
                        <a:pt x="167" y="431"/>
                        <a:pt x="253" y="402"/>
                        <a:pt x="284" y="354"/>
                      </a:cubicBezTo>
                      <a:cubicBezTo>
                        <a:pt x="333" y="280"/>
                        <a:pt x="284" y="96"/>
                        <a:pt x="247" y="34"/>
                      </a:cubicBezTo>
                      <a:cubicBezTo>
                        <a:pt x="232" y="10"/>
                        <a:pt x="195" y="1"/>
                        <a:pt x="1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4"/>
                <p:cNvSpPr/>
                <p:nvPr/>
              </p:nvSpPr>
              <p:spPr>
                <a:xfrm>
                  <a:off x="5313425" y="1743775"/>
                  <a:ext cx="8775" cy="10700"/>
                </a:xfrm>
                <a:custGeom>
                  <a:rect b="b" l="l" r="r" t="t"/>
                  <a:pathLst>
                    <a:path extrusionOk="0" h="428" w="351">
                      <a:moveTo>
                        <a:pt x="224" y="0"/>
                      </a:moveTo>
                      <a:cubicBezTo>
                        <a:pt x="153" y="0"/>
                        <a:pt x="56" y="38"/>
                        <a:pt x="43" y="60"/>
                      </a:cubicBezTo>
                      <a:cubicBezTo>
                        <a:pt x="19" y="90"/>
                        <a:pt x="0" y="355"/>
                        <a:pt x="43" y="410"/>
                      </a:cubicBezTo>
                      <a:cubicBezTo>
                        <a:pt x="53" y="422"/>
                        <a:pt x="73" y="427"/>
                        <a:pt x="97" y="427"/>
                      </a:cubicBezTo>
                      <a:cubicBezTo>
                        <a:pt x="170" y="427"/>
                        <a:pt x="286" y="385"/>
                        <a:pt x="314" y="367"/>
                      </a:cubicBezTo>
                      <a:cubicBezTo>
                        <a:pt x="351" y="342"/>
                        <a:pt x="326" y="72"/>
                        <a:pt x="289" y="23"/>
                      </a:cubicBezTo>
                      <a:cubicBezTo>
                        <a:pt x="277" y="7"/>
                        <a:pt x="252"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64"/>
                <p:cNvSpPr/>
                <p:nvPr/>
              </p:nvSpPr>
              <p:spPr>
                <a:xfrm>
                  <a:off x="5320950" y="1731850"/>
                  <a:ext cx="5700" cy="9000"/>
                </a:xfrm>
                <a:custGeom>
                  <a:rect b="b" l="l" r="r" t="t"/>
                  <a:pathLst>
                    <a:path extrusionOk="0" h="360" w="228">
                      <a:moveTo>
                        <a:pt x="117" y="0"/>
                      </a:moveTo>
                      <a:cubicBezTo>
                        <a:pt x="76" y="0"/>
                        <a:pt x="32" y="19"/>
                        <a:pt x="25" y="45"/>
                      </a:cubicBezTo>
                      <a:cubicBezTo>
                        <a:pt x="1" y="94"/>
                        <a:pt x="25" y="352"/>
                        <a:pt x="62" y="358"/>
                      </a:cubicBezTo>
                      <a:cubicBezTo>
                        <a:pt x="68" y="359"/>
                        <a:pt x="73" y="359"/>
                        <a:pt x="79" y="359"/>
                      </a:cubicBezTo>
                      <a:cubicBezTo>
                        <a:pt x="128" y="359"/>
                        <a:pt x="176" y="335"/>
                        <a:pt x="210" y="297"/>
                      </a:cubicBezTo>
                      <a:cubicBezTo>
                        <a:pt x="228" y="211"/>
                        <a:pt x="222" y="119"/>
                        <a:pt x="185" y="32"/>
                      </a:cubicBezTo>
                      <a:cubicBezTo>
                        <a:pt x="172" y="10"/>
                        <a:pt x="145"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4"/>
                <p:cNvSpPr/>
                <p:nvPr/>
              </p:nvSpPr>
              <p:spPr>
                <a:xfrm>
                  <a:off x="5322325" y="1742100"/>
                  <a:ext cx="5725" cy="8575"/>
                </a:xfrm>
                <a:custGeom>
                  <a:rect b="b" l="l" r="r" t="t"/>
                  <a:pathLst>
                    <a:path extrusionOk="0" h="343" w="229">
                      <a:moveTo>
                        <a:pt x="127" y="1"/>
                      </a:moveTo>
                      <a:cubicBezTo>
                        <a:pt x="90" y="1"/>
                        <a:pt x="54" y="17"/>
                        <a:pt x="32" y="47"/>
                      </a:cubicBezTo>
                      <a:cubicBezTo>
                        <a:pt x="1" y="108"/>
                        <a:pt x="7" y="323"/>
                        <a:pt x="50" y="342"/>
                      </a:cubicBezTo>
                      <a:cubicBezTo>
                        <a:pt x="56" y="342"/>
                        <a:pt x="61" y="342"/>
                        <a:pt x="67" y="342"/>
                      </a:cubicBezTo>
                      <a:cubicBezTo>
                        <a:pt x="128" y="342"/>
                        <a:pt x="182" y="312"/>
                        <a:pt x="216" y="262"/>
                      </a:cubicBezTo>
                      <a:cubicBezTo>
                        <a:pt x="228" y="182"/>
                        <a:pt x="222" y="96"/>
                        <a:pt x="198" y="22"/>
                      </a:cubicBezTo>
                      <a:cubicBezTo>
                        <a:pt x="176" y="7"/>
                        <a:pt x="151" y="1"/>
                        <a:pt x="1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4"/>
                <p:cNvSpPr/>
                <p:nvPr/>
              </p:nvSpPr>
              <p:spPr>
                <a:xfrm>
                  <a:off x="5325250" y="1730950"/>
                  <a:ext cx="7525" cy="9250"/>
                </a:xfrm>
                <a:custGeom>
                  <a:rect b="b" l="l" r="r" t="t"/>
                  <a:pathLst>
                    <a:path extrusionOk="0" h="370" w="301">
                      <a:moveTo>
                        <a:pt x="217" y="1"/>
                      </a:moveTo>
                      <a:cubicBezTo>
                        <a:pt x="217" y="1"/>
                        <a:pt x="216" y="1"/>
                        <a:pt x="216" y="1"/>
                      </a:cubicBezTo>
                      <a:cubicBezTo>
                        <a:pt x="1" y="13"/>
                        <a:pt x="93" y="112"/>
                        <a:pt x="99" y="204"/>
                      </a:cubicBezTo>
                      <a:cubicBezTo>
                        <a:pt x="111" y="259"/>
                        <a:pt x="136" y="320"/>
                        <a:pt x="167" y="370"/>
                      </a:cubicBezTo>
                      <a:cubicBezTo>
                        <a:pt x="300" y="272"/>
                        <a:pt x="266" y="1"/>
                        <a:pt x="2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4"/>
                <p:cNvSpPr/>
                <p:nvPr/>
              </p:nvSpPr>
              <p:spPr>
                <a:xfrm>
                  <a:off x="5328950" y="1739725"/>
                  <a:ext cx="5075" cy="7875"/>
                </a:xfrm>
                <a:custGeom>
                  <a:rect b="b" l="l" r="r" t="t"/>
                  <a:pathLst>
                    <a:path extrusionOk="0" h="315" w="203">
                      <a:moveTo>
                        <a:pt x="99" y="0"/>
                      </a:moveTo>
                      <a:cubicBezTo>
                        <a:pt x="99" y="0"/>
                        <a:pt x="0" y="185"/>
                        <a:pt x="49" y="301"/>
                      </a:cubicBezTo>
                      <a:cubicBezTo>
                        <a:pt x="54" y="311"/>
                        <a:pt x="65" y="315"/>
                        <a:pt x="79" y="315"/>
                      </a:cubicBezTo>
                      <a:cubicBezTo>
                        <a:pt x="122" y="315"/>
                        <a:pt x="192" y="277"/>
                        <a:pt x="197" y="222"/>
                      </a:cubicBezTo>
                      <a:cubicBezTo>
                        <a:pt x="203" y="154"/>
                        <a:pt x="197" y="43"/>
                        <a:pt x="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64"/>
                <p:cNvSpPr/>
                <p:nvPr/>
              </p:nvSpPr>
              <p:spPr>
                <a:xfrm>
                  <a:off x="5332175" y="1728450"/>
                  <a:ext cx="5400" cy="8675"/>
                </a:xfrm>
                <a:custGeom>
                  <a:rect b="b" l="l" r="r" t="t"/>
                  <a:pathLst>
                    <a:path extrusionOk="0" h="347" w="216">
                      <a:moveTo>
                        <a:pt x="158" y="0"/>
                      </a:moveTo>
                      <a:cubicBezTo>
                        <a:pt x="115" y="0"/>
                        <a:pt x="51" y="44"/>
                        <a:pt x="31" y="64"/>
                      </a:cubicBezTo>
                      <a:cubicBezTo>
                        <a:pt x="0" y="82"/>
                        <a:pt x="25" y="341"/>
                        <a:pt x="68" y="347"/>
                      </a:cubicBezTo>
                      <a:cubicBezTo>
                        <a:pt x="111" y="347"/>
                        <a:pt x="209" y="310"/>
                        <a:pt x="209" y="261"/>
                      </a:cubicBezTo>
                      <a:cubicBezTo>
                        <a:pt x="215" y="205"/>
                        <a:pt x="215" y="39"/>
                        <a:pt x="185" y="9"/>
                      </a:cubicBezTo>
                      <a:cubicBezTo>
                        <a:pt x="178" y="3"/>
                        <a:pt x="168"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4"/>
                <p:cNvSpPr/>
                <p:nvPr/>
              </p:nvSpPr>
              <p:spPr>
                <a:xfrm>
                  <a:off x="5334025" y="1737300"/>
                  <a:ext cx="4925" cy="6950"/>
                </a:xfrm>
                <a:custGeom>
                  <a:rect b="b" l="l" r="r" t="t"/>
                  <a:pathLst>
                    <a:path extrusionOk="0" h="278" w="197">
                      <a:moveTo>
                        <a:pt x="129" y="1"/>
                      </a:moveTo>
                      <a:cubicBezTo>
                        <a:pt x="87" y="1"/>
                        <a:pt x="11" y="39"/>
                        <a:pt x="6" y="60"/>
                      </a:cubicBezTo>
                      <a:cubicBezTo>
                        <a:pt x="0" y="91"/>
                        <a:pt x="25" y="263"/>
                        <a:pt x="61" y="275"/>
                      </a:cubicBezTo>
                      <a:cubicBezTo>
                        <a:pt x="65" y="277"/>
                        <a:pt x="69" y="277"/>
                        <a:pt x="73" y="277"/>
                      </a:cubicBezTo>
                      <a:cubicBezTo>
                        <a:pt x="111" y="277"/>
                        <a:pt x="168" y="229"/>
                        <a:pt x="184" y="196"/>
                      </a:cubicBezTo>
                      <a:cubicBezTo>
                        <a:pt x="197" y="128"/>
                        <a:pt x="184" y="60"/>
                        <a:pt x="148" y="5"/>
                      </a:cubicBezTo>
                      <a:cubicBezTo>
                        <a:pt x="143" y="2"/>
                        <a:pt x="136" y="1"/>
                        <a:pt x="1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4"/>
                <p:cNvSpPr/>
                <p:nvPr/>
              </p:nvSpPr>
              <p:spPr>
                <a:xfrm>
                  <a:off x="5338925" y="1734425"/>
                  <a:ext cx="4650" cy="6275"/>
                </a:xfrm>
                <a:custGeom>
                  <a:rect b="b" l="l" r="r" t="t"/>
                  <a:pathLst>
                    <a:path extrusionOk="0" h="251" w="186">
                      <a:moveTo>
                        <a:pt x="150" y="0"/>
                      </a:moveTo>
                      <a:cubicBezTo>
                        <a:pt x="116" y="0"/>
                        <a:pt x="24" y="55"/>
                        <a:pt x="13" y="77"/>
                      </a:cubicBezTo>
                      <a:cubicBezTo>
                        <a:pt x="1" y="95"/>
                        <a:pt x="19" y="237"/>
                        <a:pt x="50" y="249"/>
                      </a:cubicBezTo>
                      <a:cubicBezTo>
                        <a:pt x="52" y="250"/>
                        <a:pt x="55" y="251"/>
                        <a:pt x="58" y="251"/>
                      </a:cubicBezTo>
                      <a:cubicBezTo>
                        <a:pt x="88" y="251"/>
                        <a:pt x="150" y="204"/>
                        <a:pt x="167" y="181"/>
                      </a:cubicBezTo>
                      <a:cubicBezTo>
                        <a:pt x="185" y="120"/>
                        <a:pt x="185" y="59"/>
                        <a:pt x="161" y="3"/>
                      </a:cubicBezTo>
                      <a:cubicBezTo>
                        <a:pt x="158" y="1"/>
                        <a:pt x="155" y="0"/>
                        <a:pt x="1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4"/>
                <p:cNvSpPr/>
                <p:nvPr/>
              </p:nvSpPr>
              <p:spPr>
                <a:xfrm>
                  <a:off x="5343875" y="1731700"/>
                  <a:ext cx="2600" cy="5300"/>
                </a:xfrm>
                <a:custGeom>
                  <a:rect b="b" l="l" r="r" t="t"/>
                  <a:pathLst>
                    <a:path extrusionOk="0" h="212" w="104">
                      <a:moveTo>
                        <a:pt x="76" y="1"/>
                      </a:moveTo>
                      <a:cubicBezTo>
                        <a:pt x="59" y="1"/>
                        <a:pt x="12" y="35"/>
                        <a:pt x="12" y="63"/>
                      </a:cubicBezTo>
                      <a:cubicBezTo>
                        <a:pt x="12" y="87"/>
                        <a:pt x="0" y="211"/>
                        <a:pt x="21" y="211"/>
                      </a:cubicBezTo>
                      <a:cubicBezTo>
                        <a:pt x="22" y="211"/>
                        <a:pt x="23" y="211"/>
                        <a:pt x="24" y="211"/>
                      </a:cubicBezTo>
                      <a:cubicBezTo>
                        <a:pt x="104" y="174"/>
                        <a:pt x="98" y="14"/>
                        <a:pt x="79" y="2"/>
                      </a:cubicBezTo>
                      <a:cubicBezTo>
                        <a:pt x="78" y="1"/>
                        <a:pt x="7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4"/>
                <p:cNvSpPr/>
                <p:nvPr/>
              </p:nvSpPr>
              <p:spPr>
                <a:xfrm>
                  <a:off x="5339292" y="1726059"/>
                  <a:ext cx="3700" cy="6950"/>
                </a:xfrm>
                <a:custGeom>
                  <a:rect b="b" l="l" r="r" t="t"/>
                  <a:pathLst>
                    <a:path extrusionOk="0" h="278" w="148">
                      <a:moveTo>
                        <a:pt x="77" y="1"/>
                      </a:moveTo>
                      <a:cubicBezTo>
                        <a:pt x="43" y="1"/>
                        <a:pt x="6" y="13"/>
                        <a:pt x="6" y="32"/>
                      </a:cubicBezTo>
                      <a:cubicBezTo>
                        <a:pt x="6" y="57"/>
                        <a:pt x="0" y="266"/>
                        <a:pt x="19" y="272"/>
                      </a:cubicBezTo>
                      <a:cubicBezTo>
                        <a:pt x="24" y="275"/>
                        <a:pt x="33" y="277"/>
                        <a:pt x="45" y="277"/>
                      </a:cubicBezTo>
                      <a:cubicBezTo>
                        <a:pt x="74" y="277"/>
                        <a:pt x="114" y="264"/>
                        <a:pt x="123" y="229"/>
                      </a:cubicBezTo>
                      <a:cubicBezTo>
                        <a:pt x="135" y="180"/>
                        <a:pt x="148" y="38"/>
                        <a:pt x="123" y="14"/>
                      </a:cubicBezTo>
                      <a:cubicBezTo>
                        <a:pt x="114" y="5"/>
                        <a:pt x="96"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4"/>
                <p:cNvSpPr/>
                <p:nvPr/>
              </p:nvSpPr>
              <p:spPr>
                <a:xfrm>
                  <a:off x="5343592" y="1723309"/>
                  <a:ext cx="3550" cy="7125"/>
                </a:xfrm>
                <a:custGeom>
                  <a:rect b="b" l="l" r="r" t="t"/>
                  <a:pathLst>
                    <a:path extrusionOk="0" h="285" w="142">
                      <a:moveTo>
                        <a:pt x="93" y="0"/>
                      </a:moveTo>
                      <a:cubicBezTo>
                        <a:pt x="57" y="0"/>
                        <a:pt x="7" y="58"/>
                        <a:pt x="7" y="93"/>
                      </a:cubicBezTo>
                      <a:cubicBezTo>
                        <a:pt x="1" y="123"/>
                        <a:pt x="0" y="284"/>
                        <a:pt x="28" y="284"/>
                      </a:cubicBezTo>
                      <a:cubicBezTo>
                        <a:pt x="29" y="284"/>
                        <a:pt x="30" y="284"/>
                        <a:pt x="31" y="283"/>
                      </a:cubicBezTo>
                      <a:cubicBezTo>
                        <a:pt x="74" y="271"/>
                        <a:pt x="111" y="240"/>
                        <a:pt x="123" y="197"/>
                      </a:cubicBezTo>
                      <a:cubicBezTo>
                        <a:pt x="136" y="161"/>
                        <a:pt x="142" y="13"/>
                        <a:pt x="99" y="1"/>
                      </a:cubicBezTo>
                      <a:cubicBezTo>
                        <a:pt x="97" y="0"/>
                        <a:pt x="95" y="0"/>
                        <a:pt x="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4"/>
                <p:cNvSpPr/>
                <p:nvPr/>
              </p:nvSpPr>
              <p:spPr>
                <a:xfrm>
                  <a:off x="5282477" y="1726059"/>
                  <a:ext cx="3700" cy="6950"/>
                </a:xfrm>
                <a:custGeom>
                  <a:rect b="b" l="l" r="r" t="t"/>
                  <a:pathLst>
                    <a:path extrusionOk="0" h="278" w="148">
                      <a:moveTo>
                        <a:pt x="71" y="1"/>
                      </a:moveTo>
                      <a:cubicBezTo>
                        <a:pt x="52" y="1"/>
                        <a:pt x="34" y="5"/>
                        <a:pt x="25" y="14"/>
                      </a:cubicBezTo>
                      <a:cubicBezTo>
                        <a:pt x="0" y="38"/>
                        <a:pt x="12" y="180"/>
                        <a:pt x="25" y="229"/>
                      </a:cubicBezTo>
                      <a:cubicBezTo>
                        <a:pt x="34" y="264"/>
                        <a:pt x="71" y="277"/>
                        <a:pt x="101" y="277"/>
                      </a:cubicBezTo>
                      <a:cubicBezTo>
                        <a:pt x="112" y="277"/>
                        <a:pt x="122" y="275"/>
                        <a:pt x="129" y="272"/>
                      </a:cubicBezTo>
                      <a:cubicBezTo>
                        <a:pt x="148" y="266"/>
                        <a:pt x="142" y="57"/>
                        <a:pt x="142" y="32"/>
                      </a:cubicBezTo>
                      <a:cubicBezTo>
                        <a:pt x="142" y="13"/>
                        <a:pt x="105" y="1"/>
                        <a:pt x="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4"/>
                <p:cNvSpPr/>
                <p:nvPr/>
              </p:nvSpPr>
              <p:spPr>
                <a:xfrm>
                  <a:off x="5278327" y="1723434"/>
                  <a:ext cx="3550" cy="7125"/>
                </a:xfrm>
                <a:custGeom>
                  <a:rect b="b" l="l" r="r" t="t"/>
                  <a:pathLst>
                    <a:path extrusionOk="0" h="285" w="142">
                      <a:moveTo>
                        <a:pt x="45" y="0"/>
                      </a:moveTo>
                      <a:cubicBezTo>
                        <a:pt x="42" y="0"/>
                        <a:pt x="40" y="1"/>
                        <a:pt x="37" y="2"/>
                      </a:cubicBezTo>
                      <a:cubicBezTo>
                        <a:pt x="6" y="8"/>
                        <a:pt x="0" y="156"/>
                        <a:pt x="12" y="199"/>
                      </a:cubicBezTo>
                      <a:cubicBezTo>
                        <a:pt x="31" y="235"/>
                        <a:pt x="62" y="266"/>
                        <a:pt x="105" y="285"/>
                      </a:cubicBezTo>
                      <a:cubicBezTo>
                        <a:pt x="105" y="285"/>
                        <a:pt x="106" y="285"/>
                        <a:pt x="107" y="285"/>
                      </a:cubicBezTo>
                      <a:cubicBezTo>
                        <a:pt x="141" y="285"/>
                        <a:pt x="135" y="118"/>
                        <a:pt x="135" y="88"/>
                      </a:cubicBezTo>
                      <a:cubicBezTo>
                        <a:pt x="135" y="60"/>
                        <a:pt x="78" y="0"/>
                        <a:pt x="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31" name="Google Shape;14331;p64"/>
            <p:cNvSpPr/>
            <p:nvPr/>
          </p:nvSpPr>
          <p:spPr>
            <a:xfrm>
              <a:off x="5206775" y="1548900"/>
              <a:ext cx="193800" cy="222950"/>
            </a:xfrm>
            <a:custGeom>
              <a:rect b="b" l="l" r="r" t="t"/>
              <a:pathLst>
                <a:path extrusionOk="0" h="8918" w="7752">
                  <a:moveTo>
                    <a:pt x="3748" y="1"/>
                  </a:moveTo>
                  <a:cubicBezTo>
                    <a:pt x="3379" y="1"/>
                    <a:pt x="2960" y="60"/>
                    <a:pt x="2502" y="220"/>
                  </a:cubicBezTo>
                  <a:cubicBezTo>
                    <a:pt x="670" y="853"/>
                    <a:pt x="0" y="3460"/>
                    <a:pt x="738" y="5888"/>
                  </a:cubicBezTo>
                  <a:cubicBezTo>
                    <a:pt x="1482" y="8322"/>
                    <a:pt x="2889" y="8918"/>
                    <a:pt x="2889" y="8918"/>
                  </a:cubicBezTo>
                  <a:cubicBezTo>
                    <a:pt x="1869" y="7615"/>
                    <a:pt x="1832" y="5525"/>
                    <a:pt x="1832" y="5525"/>
                  </a:cubicBezTo>
                  <a:lnTo>
                    <a:pt x="1832" y="5525"/>
                  </a:lnTo>
                  <a:cubicBezTo>
                    <a:pt x="2041" y="6459"/>
                    <a:pt x="2644" y="6914"/>
                    <a:pt x="2644" y="6914"/>
                  </a:cubicBezTo>
                  <a:cubicBezTo>
                    <a:pt x="2183" y="6422"/>
                    <a:pt x="2115" y="4941"/>
                    <a:pt x="2644" y="4695"/>
                  </a:cubicBezTo>
                  <a:cubicBezTo>
                    <a:pt x="3172" y="4449"/>
                    <a:pt x="4229" y="3779"/>
                    <a:pt x="4229" y="3779"/>
                  </a:cubicBezTo>
                  <a:lnTo>
                    <a:pt x="4229" y="3779"/>
                  </a:lnTo>
                  <a:cubicBezTo>
                    <a:pt x="3947" y="4308"/>
                    <a:pt x="3277" y="4621"/>
                    <a:pt x="3277" y="4621"/>
                  </a:cubicBezTo>
                  <a:cubicBezTo>
                    <a:pt x="4826" y="4375"/>
                    <a:pt x="5287" y="3460"/>
                    <a:pt x="5287" y="3460"/>
                  </a:cubicBezTo>
                  <a:cubicBezTo>
                    <a:pt x="5287" y="3460"/>
                    <a:pt x="6375" y="4375"/>
                    <a:pt x="5987" y="6490"/>
                  </a:cubicBezTo>
                  <a:cubicBezTo>
                    <a:pt x="6264" y="6109"/>
                    <a:pt x="6436" y="5654"/>
                    <a:pt x="6479" y="5187"/>
                  </a:cubicBezTo>
                  <a:cubicBezTo>
                    <a:pt x="6479" y="5138"/>
                    <a:pt x="6479" y="5088"/>
                    <a:pt x="6485" y="5045"/>
                  </a:cubicBezTo>
                  <a:cubicBezTo>
                    <a:pt x="6485" y="4961"/>
                    <a:pt x="6489" y="4922"/>
                    <a:pt x="6493" y="4922"/>
                  </a:cubicBezTo>
                  <a:lnTo>
                    <a:pt x="6493" y="4922"/>
                  </a:lnTo>
                  <a:cubicBezTo>
                    <a:pt x="6534" y="4922"/>
                    <a:pt x="6671" y="7783"/>
                    <a:pt x="5569" y="8918"/>
                  </a:cubicBezTo>
                  <a:cubicBezTo>
                    <a:pt x="5569" y="8918"/>
                    <a:pt x="7610" y="7725"/>
                    <a:pt x="7678" y="5045"/>
                  </a:cubicBezTo>
                  <a:cubicBezTo>
                    <a:pt x="7752" y="2365"/>
                    <a:pt x="7192" y="608"/>
                    <a:pt x="5533" y="540"/>
                  </a:cubicBezTo>
                  <a:cubicBezTo>
                    <a:pt x="5533" y="540"/>
                    <a:pt x="4858" y="1"/>
                    <a:pt x="3748"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2" name="Google Shape;14332;p64"/>
          <p:cNvGrpSpPr/>
          <p:nvPr/>
        </p:nvGrpSpPr>
        <p:grpSpPr>
          <a:xfrm>
            <a:off x="6644350" y="1548975"/>
            <a:ext cx="389275" cy="1356650"/>
            <a:chOff x="6644350" y="1548975"/>
            <a:chExt cx="389275" cy="1356650"/>
          </a:xfrm>
        </p:grpSpPr>
        <p:sp>
          <p:nvSpPr>
            <p:cNvPr id="14333" name="Google Shape;14333;p64"/>
            <p:cNvSpPr/>
            <p:nvPr/>
          </p:nvSpPr>
          <p:spPr>
            <a:xfrm>
              <a:off x="6746525" y="1620325"/>
              <a:ext cx="178750" cy="170600"/>
            </a:xfrm>
            <a:custGeom>
              <a:rect b="b" l="l" r="r" t="t"/>
              <a:pathLst>
                <a:path extrusionOk="0" h="6824" w="7150">
                  <a:moveTo>
                    <a:pt x="3572" y="0"/>
                  </a:moveTo>
                  <a:lnTo>
                    <a:pt x="1" y="2109"/>
                  </a:lnTo>
                  <a:cubicBezTo>
                    <a:pt x="1" y="2109"/>
                    <a:pt x="794" y="5114"/>
                    <a:pt x="247" y="6823"/>
                  </a:cubicBezTo>
                  <a:lnTo>
                    <a:pt x="7150" y="6823"/>
                  </a:lnTo>
                  <a:cubicBezTo>
                    <a:pt x="7150" y="6823"/>
                    <a:pt x="6867" y="5077"/>
                    <a:pt x="7150" y="2188"/>
                  </a:cubicBezTo>
                  <a:lnTo>
                    <a:pt x="357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4" name="Google Shape;14334;p64"/>
            <p:cNvGrpSpPr/>
            <p:nvPr/>
          </p:nvGrpSpPr>
          <p:grpSpPr>
            <a:xfrm>
              <a:off x="6644350" y="1606500"/>
              <a:ext cx="389275" cy="1299125"/>
              <a:chOff x="6644350" y="1606500"/>
              <a:chExt cx="389275" cy="1299125"/>
            </a:xfrm>
          </p:grpSpPr>
          <p:sp>
            <p:nvSpPr>
              <p:cNvPr id="14335" name="Google Shape;14335;p64"/>
              <p:cNvSpPr/>
              <p:nvPr/>
            </p:nvSpPr>
            <p:spPr>
              <a:xfrm>
                <a:off x="6774350" y="1606500"/>
                <a:ext cx="129250" cy="165675"/>
              </a:xfrm>
              <a:custGeom>
                <a:rect b="b" l="l" r="r" t="t"/>
                <a:pathLst>
                  <a:path extrusionOk="0" h="6627" w="5170">
                    <a:moveTo>
                      <a:pt x="2588" y="0"/>
                    </a:moveTo>
                    <a:cubicBezTo>
                      <a:pt x="50" y="0"/>
                      <a:pt x="0"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4"/>
              <p:cNvSpPr/>
              <p:nvPr/>
            </p:nvSpPr>
            <p:spPr>
              <a:xfrm>
                <a:off x="6644350" y="1721575"/>
                <a:ext cx="389275" cy="1184050"/>
              </a:xfrm>
              <a:custGeom>
                <a:rect b="b" l="l" r="r" t="t"/>
                <a:pathLst>
                  <a:path extrusionOk="0" h="47362" w="15571">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87" y="3707"/>
                      <a:pt x="2078" y="5680"/>
                      <a:pt x="2078" y="6947"/>
                    </a:cubicBezTo>
                    <a:cubicBezTo>
                      <a:pt x="2078" y="8213"/>
                      <a:pt x="1973" y="11034"/>
                      <a:pt x="1728" y="12128"/>
                    </a:cubicBezTo>
                    <a:cubicBezTo>
                      <a:pt x="1482" y="13216"/>
                      <a:pt x="812" y="16179"/>
                      <a:pt x="775" y="17058"/>
                    </a:cubicBezTo>
                    <a:cubicBezTo>
                      <a:pt x="738" y="17937"/>
                      <a:pt x="424" y="19173"/>
                      <a:pt x="351" y="19701"/>
                    </a:cubicBezTo>
                    <a:cubicBezTo>
                      <a:pt x="283" y="20230"/>
                      <a:pt x="0" y="22234"/>
                      <a:pt x="209" y="22658"/>
                    </a:cubicBezTo>
                    <a:cubicBezTo>
                      <a:pt x="681" y="23602"/>
                      <a:pt x="1024" y="23870"/>
                      <a:pt x="1191" y="23870"/>
                    </a:cubicBezTo>
                    <a:cubicBezTo>
                      <a:pt x="1276" y="23870"/>
                      <a:pt x="1316" y="23800"/>
                      <a:pt x="1303" y="23715"/>
                    </a:cubicBezTo>
                    <a:cubicBezTo>
                      <a:pt x="1267" y="23469"/>
                      <a:pt x="984" y="22977"/>
                      <a:pt x="916" y="22486"/>
                    </a:cubicBezTo>
                    <a:cubicBezTo>
                      <a:pt x="862" y="22089"/>
                      <a:pt x="943" y="21530"/>
                      <a:pt x="1031" y="21530"/>
                    </a:cubicBezTo>
                    <a:cubicBezTo>
                      <a:pt x="1052" y="21530"/>
                      <a:pt x="1074" y="21562"/>
                      <a:pt x="1094" y="21637"/>
                    </a:cubicBezTo>
                    <a:cubicBezTo>
                      <a:pt x="1187" y="21980"/>
                      <a:pt x="1308" y="22847"/>
                      <a:pt x="1484" y="22847"/>
                    </a:cubicBezTo>
                    <a:cubicBezTo>
                      <a:pt x="1507" y="22847"/>
                      <a:pt x="1531" y="22832"/>
                      <a:pt x="1555" y="22799"/>
                    </a:cubicBezTo>
                    <a:cubicBezTo>
                      <a:pt x="1771" y="22522"/>
                      <a:pt x="1838" y="21391"/>
                      <a:pt x="1838" y="20832"/>
                    </a:cubicBezTo>
                    <a:cubicBezTo>
                      <a:pt x="1838" y="20267"/>
                      <a:pt x="1555" y="19701"/>
                      <a:pt x="1592" y="19142"/>
                    </a:cubicBezTo>
                    <a:cubicBezTo>
                      <a:pt x="1629" y="18576"/>
                      <a:pt x="2932" y="15226"/>
                      <a:pt x="3178" y="13819"/>
                    </a:cubicBezTo>
                    <a:cubicBezTo>
                      <a:pt x="3424" y="12411"/>
                      <a:pt x="3774" y="8569"/>
                      <a:pt x="3774" y="8569"/>
                    </a:cubicBezTo>
                    <a:cubicBezTo>
                      <a:pt x="3916" y="9448"/>
                      <a:pt x="4481" y="10579"/>
                      <a:pt x="4518" y="12233"/>
                    </a:cubicBezTo>
                    <a:cubicBezTo>
                      <a:pt x="4549" y="13886"/>
                      <a:pt x="3104" y="16603"/>
                      <a:pt x="2828" y="18890"/>
                    </a:cubicBezTo>
                    <a:cubicBezTo>
                      <a:pt x="2545" y="21182"/>
                      <a:pt x="3356" y="27981"/>
                      <a:pt x="3670" y="30556"/>
                    </a:cubicBezTo>
                    <a:cubicBezTo>
                      <a:pt x="3990" y="33126"/>
                      <a:pt x="3320" y="35806"/>
                      <a:pt x="3565" y="37355"/>
                    </a:cubicBezTo>
                    <a:cubicBezTo>
                      <a:pt x="3811" y="38903"/>
                      <a:pt x="4623" y="42671"/>
                      <a:pt x="4623" y="43200"/>
                    </a:cubicBezTo>
                    <a:cubicBezTo>
                      <a:pt x="4623" y="43729"/>
                      <a:pt x="4586" y="44190"/>
                      <a:pt x="4727" y="44540"/>
                    </a:cubicBezTo>
                    <a:cubicBezTo>
                      <a:pt x="4869" y="44890"/>
                      <a:pt x="4408" y="45456"/>
                      <a:pt x="4266" y="46058"/>
                    </a:cubicBezTo>
                    <a:cubicBezTo>
                      <a:pt x="4119" y="46654"/>
                      <a:pt x="4512" y="47361"/>
                      <a:pt x="5145" y="47361"/>
                    </a:cubicBezTo>
                    <a:cubicBezTo>
                      <a:pt x="5778" y="47361"/>
                      <a:pt x="6374" y="46833"/>
                      <a:pt x="6276" y="46378"/>
                    </a:cubicBezTo>
                    <a:cubicBezTo>
                      <a:pt x="6172" y="45917"/>
                      <a:pt x="6166" y="44792"/>
                      <a:pt x="6239" y="44190"/>
                    </a:cubicBezTo>
                    <a:cubicBezTo>
                      <a:pt x="6307" y="43593"/>
                      <a:pt x="5957" y="43274"/>
                      <a:pt x="5957" y="42714"/>
                    </a:cubicBezTo>
                    <a:cubicBezTo>
                      <a:pt x="5957" y="42149"/>
                      <a:pt x="6166" y="37988"/>
                      <a:pt x="6190" y="34668"/>
                    </a:cubicBezTo>
                    <a:cubicBezTo>
                      <a:pt x="6202" y="33261"/>
                      <a:pt x="6565" y="32179"/>
                      <a:pt x="6946" y="28983"/>
                    </a:cubicBezTo>
                    <a:cubicBezTo>
                      <a:pt x="7321" y="25786"/>
                      <a:pt x="7788" y="21182"/>
                      <a:pt x="7788" y="21182"/>
                    </a:cubicBezTo>
                    <a:cubicBezTo>
                      <a:pt x="7788" y="21182"/>
                      <a:pt x="8255" y="25786"/>
                      <a:pt x="8636" y="28983"/>
                    </a:cubicBezTo>
                    <a:cubicBezTo>
                      <a:pt x="9011" y="32173"/>
                      <a:pt x="9374" y="33255"/>
                      <a:pt x="9386" y="34668"/>
                    </a:cubicBezTo>
                    <a:cubicBezTo>
                      <a:pt x="9411" y="37988"/>
                      <a:pt x="9620" y="42149"/>
                      <a:pt x="9620" y="42714"/>
                    </a:cubicBezTo>
                    <a:cubicBezTo>
                      <a:pt x="9620" y="43274"/>
                      <a:pt x="9270" y="43593"/>
                      <a:pt x="9337" y="44190"/>
                    </a:cubicBezTo>
                    <a:cubicBezTo>
                      <a:pt x="9411" y="44792"/>
                      <a:pt x="9411" y="45917"/>
                      <a:pt x="9300" y="46378"/>
                    </a:cubicBezTo>
                    <a:cubicBezTo>
                      <a:pt x="9196" y="46833"/>
                      <a:pt x="9798" y="47361"/>
                      <a:pt x="10431" y="47361"/>
                    </a:cubicBezTo>
                    <a:cubicBezTo>
                      <a:pt x="11064" y="47361"/>
                      <a:pt x="11452" y="46661"/>
                      <a:pt x="11310" y="46058"/>
                    </a:cubicBezTo>
                    <a:cubicBezTo>
                      <a:pt x="11169" y="45456"/>
                      <a:pt x="10714" y="44897"/>
                      <a:pt x="10849" y="44540"/>
                    </a:cubicBezTo>
                    <a:cubicBezTo>
                      <a:pt x="10991" y="44190"/>
                      <a:pt x="10954" y="43729"/>
                      <a:pt x="10954" y="43200"/>
                    </a:cubicBezTo>
                    <a:cubicBezTo>
                      <a:pt x="10954" y="42671"/>
                      <a:pt x="11765" y="38897"/>
                      <a:pt x="12011" y="37355"/>
                    </a:cubicBezTo>
                    <a:cubicBezTo>
                      <a:pt x="12257" y="35806"/>
                      <a:pt x="11593" y="33126"/>
                      <a:pt x="11907" y="30556"/>
                    </a:cubicBezTo>
                    <a:cubicBezTo>
                      <a:pt x="12220" y="27981"/>
                      <a:pt x="13031" y="21182"/>
                      <a:pt x="12755" y="18890"/>
                    </a:cubicBezTo>
                    <a:cubicBezTo>
                      <a:pt x="12472" y="16603"/>
                      <a:pt x="11028" y="13886"/>
                      <a:pt x="11064" y="12233"/>
                    </a:cubicBezTo>
                    <a:cubicBezTo>
                      <a:pt x="11095" y="10579"/>
                      <a:pt x="11661" y="9448"/>
                      <a:pt x="11802" y="8569"/>
                    </a:cubicBezTo>
                    <a:cubicBezTo>
                      <a:pt x="11802" y="8569"/>
                      <a:pt x="12152" y="12411"/>
                      <a:pt x="12398" y="13819"/>
                    </a:cubicBezTo>
                    <a:cubicBezTo>
                      <a:pt x="12644" y="15226"/>
                      <a:pt x="13947" y="18576"/>
                      <a:pt x="13984" y="19142"/>
                    </a:cubicBezTo>
                    <a:cubicBezTo>
                      <a:pt x="14021" y="19701"/>
                      <a:pt x="13738" y="20267"/>
                      <a:pt x="13738" y="20832"/>
                    </a:cubicBezTo>
                    <a:cubicBezTo>
                      <a:pt x="13738" y="21391"/>
                      <a:pt x="13812" y="22522"/>
                      <a:pt x="14021" y="22799"/>
                    </a:cubicBezTo>
                    <a:cubicBezTo>
                      <a:pt x="14045" y="22832"/>
                      <a:pt x="14069" y="22847"/>
                      <a:pt x="14091" y="22847"/>
                    </a:cubicBezTo>
                    <a:cubicBezTo>
                      <a:pt x="14262" y="22847"/>
                      <a:pt x="14384" y="21985"/>
                      <a:pt x="14482" y="21637"/>
                    </a:cubicBezTo>
                    <a:cubicBezTo>
                      <a:pt x="14504" y="21562"/>
                      <a:pt x="14526" y="21530"/>
                      <a:pt x="14548" y="21530"/>
                    </a:cubicBezTo>
                    <a:cubicBezTo>
                      <a:pt x="14638" y="21530"/>
                      <a:pt x="14715" y="22089"/>
                      <a:pt x="14660" y="22486"/>
                    </a:cubicBezTo>
                    <a:cubicBezTo>
                      <a:pt x="14587" y="22977"/>
                      <a:pt x="14304" y="23469"/>
                      <a:pt x="14273" y="23721"/>
                    </a:cubicBezTo>
                    <a:cubicBezTo>
                      <a:pt x="14263" y="23804"/>
                      <a:pt x="14302" y="23872"/>
                      <a:pt x="14387" y="23872"/>
                    </a:cubicBezTo>
                    <a:cubicBezTo>
                      <a:pt x="14553" y="23872"/>
                      <a:pt x="14894" y="23606"/>
                      <a:pt x="15367" y="22664"/>
                    </a:cubicBezTo>
                    <a:cubicBezTo>
                      <a:pt x="15570" y="22234"/>
                      <a:pt x="15287" y="20230"/>
                      <a:pt x="15220" y="19701"/>
                    </a:cubicBezTo>
                    <a:cubicBezTo>
                      <a:pt x="15152" y="19173"/>
                      <a:pt x="14832" y="17937"/>
                      <a:pt x="14796" y="17058"/>
                    </a:cubicBezTo>
                    <a:cubicBezTo>
                      <a:pt x="14759" y="16173"/>
                      <a:pt x="14095" y="13216"/>
                      <a:pt x="13843" y="12122"/>
                    </a:cubicBezTo>
                    <a:cubicBezTo>
                      <a:pt x="13597" y="11034"/>
                      <a:pt x="13492" y="8213"/>
                      <a:pt x="13492" y="6947"/>
                    </a:cubicBezTo>
                    <a:cubicBezTo>
                      <a:pt x="13492" y="5674"/>
                      <a:pt x="13283" y="3701"/>
                      <a:pt x="12472" y="3209"/>
                    </a:cubicBezTo>
                    <a:cubicBezTo>
                      <a:pt x="11661" y="2718"/>
                      <a:pt x="10954"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64"/>
            <p:cNvGrpSpPr/>
            <p:nvPr/>
          </p:nvGrpSpPr>
          <p:grpSpPr>
            <a:xfrm>
              <a:off x="6644800" y="1661800"/>
              <a:ext cx="381750" cy="1218925"/>
              <a:chOff x="6644800" y="1661800"/>
              <a:chExt cx="381750" cy="1218925"/>
            </a:xfrm>
          </p:grpSpPr>
          <p:grpSp>
            <p:nvGrpSpPr>
              <p:cNvPr id="14338" name="Google Shape;14338;p64"/>
              <p:cNvGrpSpPr/>
              <p:nvPr/>
            </p:nvGrpSpPr>
            <p:grpSpPr>
              <a:xfrm>
                <a:off x="6739925" y="1838600"/>
                <a:ext cx="198100" cy="161275"/>
                <a:chOff x="6739925" y="1838600"/>
                <a:chExt cx="198100" cy="161275"/>
              </a:xfrm>
            </p:grpSpPr>
            <p:sp>
              <p:nvSpPr>
                <p:cNvPr id="14339" name="Google Shape;14339;p64"/>
                <p:cNvSpPr/>
                <p:nvPr/>
              </p:nvSpPr>
              <p:spPr>
                <a:xfrm>
                  <a:off x="6739925" y="1838600"/>
                  <a:ext cx="99000" cy="161275"/>
                </a:xfrm>
                <a:custGeom>
                  <a:rect b="b" l="l" r="r" t="t"/>
                  <a:pathLst>
                    <a:path extrusionOk="0" h="6451" w="3960">
                      <a:moveTo>
                        <a:pt x="2257" y="1"/>
                      </a:moveTo>
                      <a:cubicBezTo>
                        <a:pt x="1805" y="1"/>
                        <a:pt x="1347" y="144"/>
                        <a:pt x="1003" y="514"/>
                      </a:cubicBezTo>
                      <a:cubicBezTo>
                        <a:pt x="1" y="1583"/>
                        <a:pt x="406" y="4817"/>
                        <a:pt x="1003" y="5880"/>
                      </a:cubicBezTo>
                      <a:cubicBezTo>
                        <a:pt x="1224" y="6270"/>
                        <a:pt x="1638" y="6451"/>
                        <a:pt x="2090" y="6451"/>
                      </a:cubicBezTo>
                      <a:cubicBezTo>
                        <a:pt x="2870" y="6451"/>
                        <a:pt x="3761" y="5913"/>
                        <a:pt x="3959" y="4983"/>
                      </a:cubicBezTo>
                      <a:lnTo>
                        <a:pt x="3959" y="975"/>
                      </a:lnTo>
                      <a:cubicBezTo>
                        <a:pt x="3959" y="519"/>
                        <a:pt x="3119" y="1"/>
                        <a:pt x="2257"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4"/>
                <p:cNvSpPr/>
                <p:nvPr/>
              </p:nvSpPr>
              <p:spPr>
                <a:xfrm>
                  <a:off x="6766200" y="1853800"/>
                  <a:ext cx="72725" cy="127000"/>
                </a:xfrm>
                <a:custGeom>
                  <a:rect b="b" l="l" r="r" t="t"/>
                  <a:pathLst>
                    <a:path extrusionOk="0" h="5080" w="2909">
                      <a:moveTo>
                        <a:pt x="1060" y="0"/>
                      </a:moveTo>
                      <a:cubicBezTo>
                        <a:pt x="994" y="0"/>
                        <a:pt x="932" y="5"/>
                        <a:pt x="874" y="17"/>
                      </a:cubicBezTo>
                      <a:cubicBezTo>
                        <a:pt x="831" y="29"/>
                        <a:pt x="812" y="84"/>
                        <a:pt x="849" y="115"/>
                      </a:cubicBezTo>
                      <a:cubicBezTo>
                        <a:pt x="1027" y="262"/>
                        <a:pt x="1218" y="299"/>
                        <a:pt x="1439" y="355"/>
                      </a:cubicBezTo>
                      <a:cubicBezTo>
                        <a:pt x="1783" y="447"/>
                        <a:pt x="1882" y="742"/>
                        <a:pt x="2103" y="963"/>
                      </a:cubicBezTo>
                      <a:cubicBezTo>
                        <a:pt x="2201" y="1068"/>
                        <a:pt x="2318" y="1148"/>
                        <a:pt x="2447" y="1215"/>
                      </a:cubicBezTo>
                      <a:cubicBezTo>
                        <a:pt x="2312" y="1234"/>
                        <a:pt x="2183" y="1270"/>
                        <a:pt x="2060" y="1338"/>
                      </a:cubicBezTo>
                      <a:cubicBezTo>
                        <a:pt x="1753" y="1498"/>
                        <a:pt x="1500" y="1713"/>
                        <a:pt x="1218" y="1910"/>
                      </a:cubicBezTo>
                      <a:cubicBezTo>
                        <a:pt x="855" y="2156"/>
                        <a:pt x="480" y="2199"/>
                        <a:pt x="74" y="2322"/>
                      </a:cubicBezTo>
                      <a:cubicBezTo>
                        <a:pt x="1" y="2346"/>
                        <a:pt x="13" y="2457"/>
                        <a:pt x="93" y="2457"/>
                      </a:cubicBezTo>
                      <a:cubicBezTo>
                        <a:pt x="116" y="2458"/>
                        <a:pt x="139" y="2458"/>
                        <a:pt x="163" y="2458"/>
                      </a:cubicBezTo>
                      <a:cubicBezTo>
                        <a:pt x="579" y="2458"/>
                        <a:pt x="967" y="2304"/>
                        <a:pt x="1322" y="2094"/>
                      </a:cubicBezTo>
                      <a:cubicBezTo>
                        <a:pt x="1568" y="1947"/>
                        <a:pt x="1814" y="1768"/>
                        <a:pt x="2072" y="1639"/>
                      </a:cubicBezTo>
                      <a:lnTo>
                        <a:pt x="2072" y="1639"/>
                      </a:lnTo>
                      <a:cubicBezTo>
                        <a:pt x="2029" y="1713"/>
                        <a:pt x="1986" y="1793"/>
                        <a:pt x="1955" y="1879"/>
                      </a:cubicBezTo>
                      <a:cubicBezTo>
                        <a:pt x="1906" y="2014"/>
                        <a:pt x="1882" y="2156"/>
                        <a:pt x="1875" y="2303"/>
                      </a:cubicBezTo>
                      <a:cubicBezTo>
                        <a:pt x="1839" y="2703"/>
                        <a:pt x="1642" y="2875"/>
                        <a:pt x="1365" y="3127"/>
                      </a:cubicBezTo>
                      <a:cubicBezTo>
                        <a:pt x="1021" y="3440"/>
                        <a:pt x="548" y="3729"/>
                        <a:pt x="308" y="4129"/>
                      </a:cubicBezTo>
                      <a:cubicBezTo>
                        <a:pt x="275" y="4190"/>
                        <a:pt x="322" y="4266"/>
                        <a:pt x="391" y="4266"/>
                      </a:cubicBezTo>
                      <a:cubicBezTo>
                        <a:pt x="398" y="4266"/>
                        <a:pt x="405" y="4266"/>
                        <a:pt x="413" y="4264"/>
                      </a:cubicBezTo>
                      <a:cubicBezTo>
                        <a:pt x="720" y="4159"/>
                        <a:pt x="935" y="3920"/>
                        <a:pt x="1181" y="3705"/>
                      </a:cubicBezTo>
                      <a:cubicBezTo>
                        <a:pt x="1445" y="3465"/>
                        <a:pt x="1796" y="3176"/>
                        <a:pt x="1974" y="2856"/>
                      </a:cubicBezTo>
                      <a:cubicBezTo>
                        <a:pt x="2152" y="2543"/>
                        <a:pt x="2084" y="2180"/>
                        <a:pt x="2244" y="1854"/>
                      </a:cubicBezTo>
                      <a:cubicBezTo>
                        <a:pt x="2293" y="1756"/>
                        <a:pt x="2361" y="1664"/>
                        <a:pt x="2441" y="1590"/>
                      </a:cubicBezTo>
                      <a:lnTo>
                        <a:pt x="2441" y="1590"/>
                      </a:lnTo>
                      <a:cubicBezTo>
                        <a:pt x="2318" y="1842"/>
                        <a:pt x="2281" y="2149"/>
                        <a:pt x="2293" y="2463"/>
                      </a:cubicBezTo>
                      <a:cubicBezTo>
                        <a:pt x="2306" y="3022"/>
                        <a:pt x="2355" y="3483"/>
                        <a:pt x="2103" y="4000"/>
                      </a:cubicBezTo>
                      <a:cubicBezTo>
                        <a:pt x="1931" y="4362"/>
                        <a:pt x="1611" y="4627"/>
                        <a:pt x="1414" y="4971"/>
                      </a:cubicBezTo>
                      <a:cubicBezTo>
                        <a:pt x="1388" y="5014"/>
                        <a:pt x="1422" y="5080"/>
                        <a:pt x="1467" y="5080"/>
                      </a:cubicBezTo>
                      <a:cubicBezTo>
                        <a:pt x="1474" y="5080"/>
                        <a:pt x="1481" y="5078"/>
                        <a:pt x="1488" y="5075"/>
                      </a:cubicBezTo>
                      <a:cubicBezTo>
                        <a:pt x="2035" y="4848"/>
                        <a:pt x="2367" y="4239"/>
                        <a:pt x="2539" y="3698"/>
                      </a:cubicBezTo>
                      <a:cubicBezTo>
                        <a:pt x="2742" y="3078"/>
                        <a:pt x="2324" y="2039"/>
                        <a:pt x="2711" y="1473"/>
                      </a:cubicBezTo>
                      <a:cubicBezTo>
                        <a:pt x="2779" y="1473"/>
                        <a:pt x="2840" y="1486"/>
                        <a:pt x="2908" y="1498"/>
                      </a:cubicBezTo>
                      <a:lnTo>
                        <a:pt x="2908" y="1006"/>
                      </a:lnTo>
                      <a:cubicBezTo>
                        <a:pt x="2877" y="1006"/>
                        <a:pt x="2853" y="1012"/>
                        <a:pt x="2828" y="1018"/>
                      </a:cubicBezTo>
                      <a:cubicBezTo>
                        <a:pt x="2545" y="809"/>
                        <a:pt x="2250" y="619"/>
                        <a:pt x="1998" y="355"/>
                      </a:cubicBezTo>
                      <a:cubicBezTo>
                        <a:pt x="1788" y="139"/>
                        <a:pt x="1392" y="0"/>
                        <a:pt x="1060" y="0"/>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4"/>
                <p:cNvSpPr/>
                <p:nvPr/>
              </p:nvSpPr>
              <p:spPr>
                <a:xfrm>
                  <a:off x="6839200" y="1838600"/>
                  <a:ext cx="98825" cy="161275"/>
                </a:xfrm>
                <a:custGeom>
                  <a:rect b="b" l="l" r="r" t="t"/>
                  <a:pathLst>
                    <a:path extrusionOk="0" h="6451" w="3953">
                      <a:moveTo>
                        <a:pt x="1698" y="1"/>
                      </a:moveTo>
                      <a:cubicBezTo>
                        <a:pt x="838" y="1"/>
                        <a:pt x="0" y="519"/>
                        <a:pt x="0" y="975"/>
                      </a:cubicBezTo>
                      <a:lnTo>
                        <a:pt x="0" y="4983"/>
                      </a:lnTo>
                      <a:cubicBezTo>
                        <a:pt x="195" y="5913"/>
                        <a:pt x="1084" y="6451"/>
                        <a:pt x="1864" y="6451"/>
                      </a:cubicBezTo>
                      <a:cubicBezTo>
                        <a:pt x="2315" y="6451"/>
                        <a:pt x="2730" y="6270"/>
                        <a:pt x="2951" y="5880"/>
                      </a:cubicBezTo>
                      <a:cubicBezTo>
                        <a:pt x="3553" y="4817"/>
                        <a:pt x="3953" y="1583"/>
                        <a:pt x="2951" y="514"/>
                      </a:cubicBezTo>
                      <a:cubicBezTo>
                        <a:pt x="2606" y="144"/>
                        <a:pt x="2149" y="1"/>
                        <a:pt x="16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4"/>
                <p:cNvSpPr/>
                <p:nvPr/>
              </p:nvSpPr>
              <p:spPr>
                <a:xfrm>
                  <a:off x="6839200" y="1853800"/>
                  <a:ext cx="72700" cy="127000"/>
                </a:xfrm>
                <a:custGeom>
                  <a:rect b="b" l="l" r="r" t="t"/>
                  <a:pathLst>
                    <a:path extrusionOk="0" h="5080" w="2908">
                      <a:moveTo>
                        <a:pt x="1845" y="0"/>
                      </a:moveTo>
                      <a:cubicBezTo>
                        <a:pt x="1517" y="0"/>
                        <a:pt x="1121" y="139"/>
                        <a:pt x="910" y="355"/>
                      </a:cubicBezTo>
                      <a:cubicBezTo>
                        <a:pt x="652" y="619"/>
                        <a:pt x="363" y="809"/>
                        <a:pt x="74" y="1018"/>
                      </a:cubicBezTo>
                      <a:cubicBezTo>
                        <a:pt x="50" y="1012"/>
                        <a:pt x="25" y="1006"/>
                        <a:pt x="0" y="1006"/>
                      </a:cubicBezTo>
                      <a:lnTo>
                        <a:pt x="0" y="1498"/>
                      </a:lnTo>
                      <a:cubicBezTo>
                        <a:pt x="62" y="1486"/>
                        <a:pt x="129" y="1479"/>
                        <a:pt x="191" y="1479"/>
                      </a:cubicBezTo>
                      <a:cubicBezTo>
                        <a:pt x="578" y="2045"/>
                        <a:pt x="166" y="3084"/>
                        <a:pt x="363" y="3711"/>
                      </a:cubicBezTo>
                      <a:cubicBezTo>
                        <a:pt x="541" y="4245"/>
                        <a:pt x="867" y="4848"/>
                        <a:pt x="1420" y="5075"/>
                      </a:cubicBezTo>
                      <a:cubicBezTo>
                        <a:pt x="1427" y="5078"/>
                        <a:pt x="1434" y="5080"/>
                        <a:pt x="1441" y="5080"/>
                      </a:cubicBezTo>
                      <a:cubicBezTo>
                        <a:pt x="1487" y="5080"/>
                        <a:pt x="1521" y="5014"/>
                        <a:pt x="1494" y="4971"/>
                      </a:cubicBezTo>
                      <a:cubicBezTo>
                        <a:pt x="1291" y="4627"/>
                        <a:pt x="978" y="4362"/>
                        <a:pt x="806" y="4000"/>
                      </a:cubicBezTo>
                      <a:cubicBezTo>
                        <a:pt x="554" y="3483"/>
                        <a:pt x="603" y="3022"/>
                        <a:pt x="615" y="2463"/>
                      </a:cubicBezTo>
                      <a:cubicBezTo>
                        <a:pt x="627" y="2149"/>
                        <a:pt x="590" y="1842"/>
                        <a:pt x="468" y="1590"/>
                      </a:cubicBezTo>
                      <a:lnTo>
                        <a:pt x="468" y="1590"/>
                      </a:lnTo>
                      <a:cubicBezTo>
                        <a:pt x="547" y="1664"/>
                        <a:pt x="615" y="1756"/>
                        <a:pt x="664" y="1854"/>
                      </a:cubicBezTo>
                      <a:cubicBezTo>
                        <a:pt x="824" y="2180"/>
                        <a:pt x="756" y="2543"/>
                        <a:pt x="935" y="2856"/>
                      </a:cubicBezTo>
                      <a:cubicBezTo>
                        <a:pt x="1113" y="3176"/>
                        <a:pt x="1463" y="3465"/>
                        <a:pt x="1728" y="3705"/>
                      </a:cubicBezTo>
                      <a:cubicBezTo>
                        <a:pt x="1974" y="3920"/>
                        <a:pt x="2189" y="4159"/>
                        <a:pt x="2496" y="4264"/>
                      </a:cubicBezTo>
                      <a:cubicBezTo>
                        <a:pt x="2503" y="4266"/>
                        <a:pt x="2511" y="4266"/>
                        <a:pt x="2518" y="4266"/>
                      </a:cubicBezTo>
                      <a:cubicBezTo>
                        <a:pt x="2587" y="4266"/>
                        <a:pt x="2634" y="4190"/>
                        <a:pt x="2600" y="4129"/>
                      </a:cubicBezTo>
                      <a:cubicBezTo>
                        <a:pt x="2361" y="3729"/>
                        <a:pt x="1887" y="3440"/>
                        <a:pt x="1543" y="3127"/>
                      </a:cubicBezTo>
                      <a:cubicBezTo>
                        <a:pt x="1267" y="2875"/>
                        <a:pt x="1070" y="2703"/>
                        <a:pt x="1033" y="2303"/>
                      </a:cubicBezTo>
                      <a:cubicBezTo>
                        <a:pt x="1027" y="2156"/>
                        <a:pt x="1002" y="2014"/>
                        <a:pt x="953" y="1879"/>
                      </a:cubicBezTo>
                      <a:cubicBezTo>
                        <a:pt x="922" y="1793"/>
                        <a:pt x="879" y="1719"/>
                        <a:pt x="830" y="1639"/>
                      </a:cubicBezTo>
                      <a:lnTo>
                        <a:pt x="830" y="1639"/>
                      </a:lnTo>
                      <a:cubicBezTo>
                        <a:pt x="1088" y="1768"/>
                        <a:pt x="1340" y="1947"/>
                        <a:pt x="1586" y="2094"/>
                      </a:cubicBezTo>
                      <a:cubicBezTo>
                        <a:pt x="1941" y="2304"/>
                        <a:pt x="2324" y="2458"/>
                        <a:pt x="2745" y="2458"/>
                      </a:cubicBezTo>
                      <a:cubicBezTo>
                        <a:pt x="2768" y="2458"/>
                        <a:pt x="2792" y="2458"/>
                        <a:pt x="2816" y="2457"/>
                      </a:cubicBezTo>
                      <a:cubicBezTo>
                        <a:pt x="2889" y="2457"/>
                        <a:pt x="2908" y="2346"/>
                        <a:pt x="2828" y="2322"/>
                      </a:cubicBezTo>
                      <a:cubicBezTo>
                        <a:pt x="2428" y="2199"/>
                        <a:pt x="2047" y="2156"/>
                        <a:pt x="1691" y="1910"/>
                      </a:cubicBezTo>
                      <a:cubicBezTo>
                        <a:pt x="1408" y="1713"/>
                        <a:pt x="1150" y="1498"/>
                        <a:pt x="842" y="1338"/>
                      </a:cubicBezTo>
                      <a:cubicBezTo>
                        <a:pt x="726" y="1270"/>
                        <a:pt x="597" y="1234"/>
                        <a:pt x="461" y="1215"/>
                      </a:cubicBezTo>
                      <a:lnTo>
                        <a:pt x="455" y="1215"/>
                      </a:lnTo>
                      <a:cubicBezTo>
                        <a:pt x="584" y="1148"/>
                        <a:pt x="701" y="1068"/>
                        <a:pt x="799" y="963"/>
                      </a:cubicBezTo>
                      <a:cubicBezTo>
                        <a:pt x="1021" y="742"/>
                        <a:pt x="1125" y="447"/>
                        <a:pt x="1463" y="355"/>
                      </a:cubicBezTo>
                      <a:cubicBezTo>
                        <a:pt x="1691" y="299"/>
                        <a:pt x="1881" y="262"/>
                        <a:pt x="2060" y="115"/>
                      </a:cubicBezTo>
                      <a:cubicBezTo>
                        <a:pt x="2090" y="84"/>
                        <a:pt x="2072" y="29"/>
                        <a:pt x="2029" y="17"/>
                      </a:cubicBezTo>
                      <a:cubicBezTo>
                        <a:pt x="1971" y="5"/>
                        <a:pt x="1910" y="0"/>
                        <a:pt x="1845" y="0"/>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43" name="Google Shape;14343;p64"/>
              <p:cNvSpPr/>
              <p:nvPr/>
            </p:nvSpPr>
            <p:spPr>
              <a:xfrm>
                <a:off x="6662475" y="1804975"/>
                <a:ext cx="179825" cy="462475"/>
              </a:xfrm>
              <a:custGeom>
                <a:rect b="b" l="l" r="r" t="t"/>
                <a:pathLst>
                  <a:path extrusionOk="0" h="18499" w="7193">
                    <a:moveTo>
                      <a:pt x="3491" y="1"/>
                    </a:moveTo>
                    <a:cubicBezTo>
                      <a:pt x="3439" y="1"/>
                      <a:pt x="3388" y="5"/>
                      <a:pt x="3338" y="15"/>
                    </a:cubicBezTo>
                    <a:cubicBezTo>
                      <a:pt x="3000" y="76"/>
                      <a:pt x="2717" y="285"/>
                      <a:pt x="2490" y="630"/>
                    </a:cubicBezTo>
                    <a:cubicBezTo>
                      <a:pt x="1716" y="1791"/>
                      <a:pt x="1765" y="4164"/>
                      <a:pt x="2140" y="5879"/>
                    </a:cubicBezTo>
                    <a:cubicBezTo>
                      <a:pt x="2361" y="6887"/>
                      <a:pt x="1894" y="8030"/>
                      <a:pt x="1445" y="9130"/>
                    </a:cubicBezTo>
                    <a:cubicBezTo>
                      <a:pt x="1119" y="9930"/>
                      <a:pt x="812" y="10686"/>
                      <a:pt x="757" y="11392"/>
                    </a:cubicBezTo>
                    <a:cubicBezTo>
                      <a:pt x="708" y="11970"/>
                      <a:pt x="714" y="12548"/>
                      <a:pt x="781" y="13126"/>
                    </a:cubicBezTo>
                    <a:cubicBezTo>
                      <a:pt x="830" y="13691"/>
                      <a:pt x="873" y="14140"/>
                      <a:pt x="664" y="14712"/>
                    </a:cubicBezTo>
                    <a:cubicBezTo>
                      <a:pt x="240" y="15873"/>
                      <a:pt x="1" y="17465"/>
                      <a:pt x="603" y="18449"/>
                    </a:cubicBezTo>
                    <a:cubicBezTo>
                      <a:pt x="615" y="18473"/>
                      <a:pt x="646" y="18492"/>
                      <a:pt x="683" y="18492"/>
                    </a:cubicBezTo>
                    <a:lnTo>
                      <a:pt x="677" y="18498"/>
                    </a:lnTo>
                    <a:cubicBezTo>
                      <a:pt x="757" y="18498"/>
                      <a:pt x="800" y="18418"/>
                      <a:pt x="763" y="18357"/>
                    </a:cubicBezTo>
                    <a:cubicBezTo>
                      <a:pt x="197" y="17429"/>
                      <a:pt x="449" y="15849"/>
                      <a:pt x="837" y="14779"/>
                    </a:cubicBezTo>
                    <a:cubicBezTo>
                      <a:pt x="1058" y="14171"/>
                      <a:pt x="1015" y="13710"/>
                      <a:pt x="966" y="13120"/>
                    </a:cubicBezTo>
                    <a:cubicBezTo>
                      <a:pt x="904" y="12554"/>
                      <a:pt x="892" y="11983"/>
                      <a:pt x="941" y="11411"/>
                    </a:cubicBezTo>
                    <a:cubicBezTo>
                      <a:pt x="996" y="10741"/>
                      <a:pt x="1298" y="9997"/>
                      <a:pt x="1617" y="9210"/>
                    </a:cubicBezTo>
                    <a:cubicBezTo>
                      <a:pt x="2078" y="8079"/>
                      <a:pt x="2552" y="6911"/>
                      <a:pt x="2324" y="5848"/>
                    </a:cubicBezTo>
                    <a:cubicBezTo>
                      <a:pt x="1949" y="4121"/>
                      <a:pt x="1937" y="1810"/>
                      <a:pt x="2644" y="740"/>
                    </a:cubicBezTo>
                    <a:cubicBezTo>
                      <a:pt x="2847" y="433"/>
                      <a:pt x="3092" y="261"/>
                      <a:pt x="3375" y="205"/>
                    </a:cubicBezTo>
                    <a:cubicBezTo>
                      <a:pt x="3417" y="197"/>
                      <a:pt x="3459" y="194"/>
                      <a:pt x="3502" y="194"/>
                    </a:cubicBezTo>
                    <a:cubicBezTo>
                      <a:pt x="4857" y="194"/>
                      <a:pt x="6953" y="4005"/>
                      <a:pt x="6971" y="4047"/>
                    </a:cubicBezTo>
                    <a:cubicBezTo>
                      <a:pt x="6989" y="4087"/>
                      <a:pt x="7022" y="4104"/>
                      <a:pt x="7055" y="4104"/>
                    </a:cubicBezTo>
                    <a:cubicBezTo>
                      <a:pt x="7123" y="4104"/>
                      <a:pt x="7193" y="4034"/>
                      <a:pt x="7143" y="3955"/>
                    </a:cubicBezTo>
                    <a:cubicBezTo>
                      <a:pt x="7048" y="3789"/>
                      <a:pt x="4967" y="1"/>
                      <a:pt x="349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4"/>
              <p:cNvSpPr/>
              <p:nvPr/>
            </p:nvSpPr>
            <p:spPr>
              <a:xfrm>
                <a:off x="6644800" y="2204650"/>
                <a:ext cx="29925" cy="93050"/>
              </a:xfrm>
              <a:custGeom>
                <a:rect b="b" l="l" r="r" t="t"/>
                <a:pathLst>
                  <a:path extrusionOk="0" h="3722" w="1197">
                    <a:moveTo>
                      <a:pt x="1065" y="1"/>
                    </a:moveTo>
                    <a:cubicBezTo>
                      <a:pt x="1030" y="1"/>
                      <a:pt x="995" y="19"/>
                      <a:pt x="978" y="65"/>
                    </a:cubicBezTo>
                    <a:cubicBezTo>
                      <a:pt x="941" y="151"/>
                      <a:pt x="1" y="2210"/>
                      <a:pt x="585" y="3667"/>
                    </a:cubicBezTo>
                    <a:cubicBezTo>
                      <a:pt x="597" y="3704"/>
                      <a:pt x="634" y="3722"/>
                      <a:pt x="671" y="3722"/>
                    </a:cubicBezTo>
                    <a:cubicBezTo>
                      <a:pt x="738" y="3722"/>
                      <a:pt x="788" y="3654"/>
                      <a:pt x="763" y="3593"/>
                    </a:cubicBezTo>
                    <a:cubicBezTo>
                      <a:pt x="210" y="2210"/>
                      <a:pt x="1144" y="163"/>
                      <a:pt x="1156" y="145"/>
                    </a:cubicBezTo>
                    <a:cubicBezTo>
                      <a:pt x="1196" y="65"/>
                      <a:pt x="1130" y="1"/>
                      <a:pt x="106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4"/>
              <p:cNvSpPr/>
              <p:nvPr/>
            </p:nvSpPr>
            <p:spPr>
              <a:xfrm>
                <a:off x="6874700" y="1817825"/>
                <a:ext cx="136025" cy="445475"/>
              </a:xfrm>
              <a:custGeom>
                <a:rect b="b" l="l" r="r" t="t"/>
                <a:pathLst>
                  <a:path extrusionOk="0" h="17819" w="5441">
                    <a:moveTo>
                      <a:pt x="2096" y="1"/>
                    </a:moveTo>
                    <a:cubicBezTo>
                      <a:pt x="2033" y="1"/>
                      <a:pt x="1970" y="6"/>
                      <a:pt x="1906" y="17"/>
                    </a:cubicBezTo>
                    <a:cubicBezTo>
                      <a:pt x="836" y="195"/>
                      <a:pt x="338" y="1597"/>
                      <a:pt x="172" y="2193"/>
                    </a:cubicBezTo>
                    <a:cubicBezTo>
                      <a:pt x="86" y="2507"/>
                      <a:pt x="0" y="2900"/>
                      <a:pt x="92" y="2980"/>
                    </a:cubicBezTo>
                    <a:cubicBezTo>
                      <a:pt x="110" y="2994"/>
                      <a:pt x="133" y="3000"/>
                      <a:pt x="154" y="3000"/>
                    </a:cubicBezTo>
                    <a:cubicBezTo>
                      <a:pt x="169" y="3000"/>
                      <a:pt x="184" y="2997"/>
                      <a:pt x="197" y="2992"/>
                    </a:cubicBezTo>
                    <a:cubicBezTo>
                      <a:pt x="246" y="2968"/>
                      <a:pt x="271" y="2912"/>
                      <a:pt x="246" y="2863"/>
                    </a:cubicBezTo>
                    <a:cubicBezTo>
                      <a:pt x="246" y="2863"/>
                      <a:pt x="246" y="2857"/>
                      <a:pt x="240" y="2857"/>
                    </a:cubicBezTo>
                    <a:cubicBezTo>
                      <a:pt x="234" y="2562"/>
                      <a:pt x="719" y="411"/>
                      <a:pt x="1930" y="208"/>
                    </a:cubicBezTo>
                    <a:cubicBezTo>
                      <a:pt x="1988" y="197"/>
                      <a:pt x="2044" y="192"/>
                      <a:pt x="2100" y="192"/>
                    </a:cubicBezTo>
                    <a:cubicBezTo>
                      <a:pt x="2365" y="192"/>
                      <a:pt x="2608" y="313"/>
                      <a:pt x="2822" y="552"/>
                    </a:cubicBezTo>
                    <a:cubicBezTo>
                      <a:pt x="3535" y="1333"/>
                      <a:pt x="3756" y="3164"/>
                      <a:pt x="3326" y="4719"/>
                    </a:cubicBezTo>
                    <a:cubicBezTo>
                      <a:pt x="2748" y="6846"/>
                      <a:pt x="3664" y="9293"/>
                      <a:pt x="4469" y="10276"/>
                    </a:cubicBezTo>
                    <a:cubicBezTo>
                      <a:pt x="5121" y="11075"/>
                      <a:pt x="5286" y="16681"/>
                      <a:pt x="4942" y="17695"/>
                    </a:cubicBezTo>
                    <a:cubicBezTo>
                      <a:pt x="4924" y="17744"/>
                      <a:pt x="4948" y="17794"/>
                      <a:pt x="4998" y="17812"/>
                    </a:cubicBezTo>
                    <a:cubicBezTo>
                      <a:pt x="5010" y="17818"/>
                      <a:pt x="5022" y="17818"/>
                      <a:pt x="5034" y="17818"/>
                    </a:cubicBezTo>
                    <a:cubicBezTo>
                      <a:pt x="5071" y="17818"/>
                      <a:pt x="5114" y="17794"/>
                      <a:pt x="5127" y="17757"/>
                    </a:cubicBezTo>
                    <a:cubicBezTo>
                      <a:pt x="5440" y="16828"/>
                      <a:pt x="5373" y="11069"/>
                      <a:pt x="4623" y="10153"/>
                    </a:cubicBezTo>
                    <a:cubicBezTo>
                      <a:pt x="4014" y="9416"/>
                      <a:pt x="2902" y="7031"/>
                      <a:pt x="3516" y="4769"/>
                    </a:cubicBezTo>
                    <a:cubicBezTo>
                      <a:pt x="3959" y="3158"/>
                      <a:pt x="3713" y="1247"/>
                      <a:pt x="2969" y="423"/>
                    </a:cubicBezTo>
                    <a:cubicBezTo>
                      <a:pt x="2717" y="145"/>
                      <a:pt x="2418" y="1"/>
                      <a:pt x="20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4"/>
              <p:cNvSpPr/>
              <p:nvPr/>
            </p:nvSpPr>
            <p:spPr>
              <a:xfrm>
                <a:off x="7004850" y="2187825"/>
                <a:ext cx="21700" cy="93300"/>
              </a:xfrm>
              <a:custGeom>
                <a:rect b="b" l="l" r="r" t="t"/>
                <a:pathLst>
                  <a:path extrusionOk="0" fill="none" h="3732" w="868">
                    <a:moveTo>
                      <a:pt x="1" y="0"/>
                    </a:moveTo>
                    <a:cubicBezTo>
                      <a:pt x="1" y="0"/>
                      <a:pt x="867" y="2010"/>
                      <a:pt x="628" y="3731"/>
                    </a:cubicBezTo>
                  </a:path>
                </a:pathLst>
              </a:custGeom>
              <a:noFill/>
              <a:ln cap="rnd" cmpd="sng" w="38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4"/>
              <p:cNvSpPr/>
              <p:nvPr/>
            </p:nvSpPr>
            <p:spPr>
              <a:xfrm>
                <a:off x="6733625" y="1928075"/>
                <a:ext cx="127575" cy="952650"/>
              </a:xfrm>
              <a:custGeom>
                <a:rect b="b" l="l" r="r" t="t"/>
                <a:pathLst>
                  <a:path extrusionOk="0" h="38106" w="5103">
                    <a:moveTo>
                      <a:pt x="2121" y="6782"/>
                    </a:moveTo>
                    <a:cubicBezTo>
                      <a:pt x="2638" y="6782"/>
                      <a:pt x="3283" y="7046"/>
                      <a:pt x="3418" y="7304"/>
                    </a:cubicBezTo>
                    <a:cubicBezTo>
                      <a:pt x="3517" y="7495"/>
                      <a:pt x="3412" y="7913"/>
                      <a:pt x="3197" y="8448"/>
                    </a:cubicBezTo>
                    <a:lnTo>
                      <a:pt x="3172" y="8448"/>
                    </a:lnTo>
                    <a:cubicBezTo>
                      <a:pt x="2392" y="8380"/>
                      <a:pt x="1531" y="7765"/>
                      <a:pt x="1494" y="7255"/>
                    </a:cubicBezTo>
                    <a:cubicBezTo>
                      <a:pt x="1476" y="7034"/>
                      <a:pt x="1586" y="6893"/>
                      <a:pt x="1814" y="6825"/>
                    </a:cubicBezTo>
                    <a:cubicBezTo>
                      <a:pt x="1918" y="6794"/>
                      <a:pt x="2017" y="6782"/>
                      <a:pt x="2121" y="6782"/>
                    </a:cubicBezTo>
                    <a:close/>
                    <a:moveTo>
                      <a:pt x="5004" y="1"/>
                    </a:moveTo>
                    <a:cubicBezTo>
                      <a:pt x="4957" y="1"/>
                      <a:pt x="4912" y="31"/>
                      <a:pt x="4912" y="94"/>
                    </a:cubicBezTo>
                    <a:cubicBezTo>
                      <a:pt x="4912" y="156"/>
                      <a:pt x="4740" y="6075"/>
                      <a:pt x="4316" y="7692"/>
                    </a:cubicBezTo>
                    <a:cubicBezTo>
                      <a:pt x="4162" y="8282"/>
                      <a:pt x="3738" y="8429"/>
                      <a:pt x="3400" y="8454"/>
                    </a:cubicBezTo>
                    <a:cubicBezTo>
                      <a:pt x="3627" y="7876"/>
                      <a:pt x="3707" y="7452"/>
                      <a:pt x="3584" y="7224"/>
                    </a:cubicBezTo>
                    <a:cubicBezTo>
                      <a:pt x="3399" y="6873"/>
                      <a:pt x="2697" y="6596"/>
                      <a:pt x="2121" y="6596"/>
                    </a:cubicBezTo>
                    <a:cubicBezTo>
                      <a:pt x="1992" y="6596"/>
                      <a:pt x="1868" y="6610"/>
                      <a:pt x="1759" y="6641"/>
                    </a:cubicBezTo>
                    <a:cubicBezTo>
                      <a:pt x="1439" y="6739"/>
                      <a:pt x="1279" y="6960"/>
                      <a:pt x="1298" y="7274"/>
                    </a:cubicBezTo>
                    <a:cubicBezTo>
                      <a:pt x="1347" y="7876"/>
                      <a:pt x="2238" y="8546"/>
                      <a:pt x="3117" y="8638"/>
                    </a:cubicBezTo>
                    <a:cubicBezTo>
                      <a:pt x="2779" y="9425"/>
                      <a:pt x="2250" y="10415"/>
                      <a:pt x="1783" y="11287"/>
                    </a:cubicBezTo>
                    <a:lnTo>
                      <a:pt x="1648" y="11546"/>
                    </a:lnTo>
                    <a:cubicBezTo>
                      <a:pt x="794" y="13131"/>
                      <a:pt x="1" y="15719"/>
                      <a:pt x="560" y="17778"/>
                    </a:cubicBezTo>
                    <a:cubicBezTo>
                      <a:pt x="1052" y="19573"/>
                      <a:pt x="1728" y="22026"/>
                      <a:pt x="1802" y="23968"/>
                    </a:cubicBezTo>
                    <a:cubicBezTo>
                      <a:pt x="1863" y="25536"/>
                      <a:pt x="1494" y="29568"/>
                      <a:pt x="1298" y="31725"/>
                    </a:cubicBezTo>
                    <a:cubicBezTo>
                      <a:pt x="1255" y="32149"/>
                      <a:pt x="1224" y="32500"/>
                      <a:pt x="1205" y="32746"/>
                    </a:cubicBezTo>
                    <a:cubicBezTo>
                      <a:pt x="1144" y="33422"/>
                      <a:pt x="1298" y="34190"/>
                      <a:pt x="1451" y="35002"/>
                    </a:cubicBezTo>
                    <a:cubicBezTo>
                      <a:pt x="1648" y="36003"/>
                      <a:pt x="1851" y="37036"/>
                      <a:pt x="1679" y="37995"/>
                    </a:cubicBezTo>
                    <a:cubicBezTo>
                      <a:pt x="1666" y="38044"/>
                      <a:pt x="1703" y="38093"/>
                      <a:pt x="1752" y="38106"/>
                    </a:cubicBezTo>
                    <a:lnTo>
                      <a:pt x="1771" y="38106"/>
                    </a:lnTo>
                    <a:cubicBezTo>
                      <a:pt x="1820" y="38106"/>
                      <a:pt x="1857" y="38069"/>
                      <a:pt x="1869" y="38026"/>
                    </a:cubicBezTo>
                    <a:cubicBezTo>
                      <a:pt x="2041" y="37036"/>
                      <a:pt x="1838" y="35985"/>
                      <a:pt x="1642" y="34965"/>
                    </a:cubicBezTo>
                    <a:cubicBezTo>
                      <a:pt x="1488" y="34166"/>
                      <a:pt x="1341" y="33416"/>
                      <a:pt x="1396" y="32758"/>
                    </a:cubicBezTo>
                    <a:cubicBezTo>
                      <a:pt x="1414" y="32512"/>
                      <a:pt x="1451" y="32168"/>
                      <a:pt x="1488" y="31744"/>
                    </a:cubicBezTo>
                    <a:cubicBezTo>
                      <a:pt x="1685" y="29580"/>
                      <a:pt x="2054" y="25542"/>
                      <a:pt x="1992" y="23956"/>
                    </a:cubicBezTo>
                    <a:cubicBezTo>
                      <a:pt x="1918" y="21995"/>
                      <a:pt x="1242" y="19530"/>
                      <a:pt x="750" y="17723"/>
                    </a:cubicBezTo>
                    <a:cubicBezTo>
                      <a:pt x="234" y="15848"/>
                      <a:pt x="910" y="13316"/>
                      <a:pt x="1814" y="11632"/>
                    </a:cubicBezTo>
                    <a:lnTo>
                      <a:pt x="1949" y="11380"/>
                    </a:lnTo>
                    <a:cubicBezTo>
                      <a:pt x="2545" y="10273"/>
                      <a:pt x="3025" y="9351"/>
                      <a:pt x="3326" y="8644"/>
                    </a:cubicBezTo>
                    <a:cubicBezTo>
                      <a:pt x="3922" y="8644"/>
                      <a:pt x="4346" y="8319"/>
                      <a:pt x="4500" y="7741"/>
                    </a:cubicBezTo>
                    <a:cubicBezTo>
                      <a:pt x="4930" y="6100"/>
                      <a:pt x="5096" y="346"/>
                      <a:pt x="5102" y="100"/>
                    </a:cubicBezTo>
                    <a:cubicBezTo>
                      <a:pt x="5102" y="34"/>
                      <a:pt x="5052" y="1"/>
                      <a:pt x="50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4"/>
              <p:cNvSpPr/>
              <p:nvPr/>
            </p:nvSpPr>
            <p:spPr>
              <a:xfrm>
                <a:off x="6840900" y="1921975"/>
                <a:ext cx="88525" cy="958750"/>
              </a:xfrm>
              <a:custGeom>
                <a:rect b="b" l="l" r="r" t="t"/>
                <a:pathLst>
                  <a:path extrusionOk="0" h="38350" w="3541">
                    <a:moveTo>
                      <a:pt x="2436" y="7239"/>
                    </a:moveTo>
                    <a:cubicBezTo>
                      <a:pt x="2780" y="7239"/>
                      <a:pt x="3073" y="7357"/>
                      <a:pt x="3190" y="7555"/>
                    </a:cubicBezTo>
                    <a:cubicBezTo>
                      <a:pt x="3301" y="7751"/>
                      <a:pt x="3073" y="8132"/>
                      <a:pt x="2680" y="8409"/>
                    </a:cubicBezTo>
                    <a:cubicBezTo>
                      <a:pt x="2438" y="8578"/>
                      <a:pt x="2126" y="8707"/>
                      <a:pt x="1817" y="8707"/>
                    </a:cubicBezTo>
                    <a:cubicBezTo>
                      <a:pt x="1608" y="8707"/>
                      <a:pt x="1401" y="8648"/>
                      <a:pt x="1217" y="8501"/>
                    </a:cubicBezTo>
                    <a:cubicBezTo>
                      <a:pt x="1260" y="8274"/>
                      <a:pt x="1322" y="8059"/>
                      <a:pt x="1383" y="7856"/>
                    </a:cubicBezTo>
                    <a:cubicBezTo>
                      <a:pt x="1506" y="7475"/>
                      <a:pt x="1918" y="7290"/>
                      <a:pt x="2274" y="7247"/>
                    </a:cubicBezTo>
                    <a:cubicBezTo>
                      <a:pt x="2329" y="7241"/>
                      <a:pt x="2383" y="7239"/>
                      <a:pt x="2436" y="7239"/>
                    </a:cubicBezTo>
                    <a:close/>
                    <a:moveTo>
                      <a:pt x="1085" y="1"/>
                    </a:moveTo>
                    <a:cubicBezTo>
                      <a:pt x="1042" y="1"/>
                      <a:pt x="998" y="28"/>
                      <a:pt x="990" y="86"/>
                    </a:cubicBezTo>
                    <a:cubicBezTo>
                      <a:pt x="953" y="381"/>
                      <a:pt x="0" y="7370"/>
                      <a:pt x="916" y="8470"/>
                    </a:cubicBezTo>
                    <a:cubicBezTo>
                      <a:pt x="940" y="8507"/>
                      <a:pt x="971" y="8538"/>
                      <a:pt x="1008" y="8575"/>
                    </a:cubicBezTo>
                    <a:cubicBezTo>
                      <a:pt x="867" y="9362"/>
                      <a:pt x="873" y="10345"/>
                      <a:pt x="1408" y="11753"/>
                    </a:cubicBezTo>
                    <a:cubicBezTo>
                      <a:pt x="1512" y="12036"/>
                      <a:pt x="1635" y="12331"/>
                      <a:pt x="1758" y="12644"/>
                    </a:cubicBezTo>
                    <a:cubicBezTo>
                      <a:pt x="2453" y="14390"/>
                      <a:pt x="3319" y="16566"/>
                      <a:pt x="3172" y="19043"/>
                    </a:cubicBezTo>
                    <a:cubicBezTo>
                      <a:pt x="3086" y="20493"/>
                      <a:pt x="2741" y="21471"/>
                      <a:pt x="2434" y="22337"/>
                    </a:cubicBezTo>
                    <a:cubicBezTo>
                      <a:pt x="2114" y="23235"/>
                      <a:pt x="1838" y="24015"/>
                      <a:pt x="1893" y="25103"/>
                    </a:cubicBezTo>
                    <a:cubicBezTo>
                      <a:pt x="1936" y="25909"/>
                      <a:pt x="2065" y="26972"/>
                      <a:pt x="2194" y="28103"/>
                    </a:cubicBezTo>
                    <a:cubicBezTo>
                      <a:pt x="2422" y="30002"/>
                      <a:pt x="2649" y="31969"/>
                      <a:pt x="2551" y="33113"/>
                    </a:cubicBezTo>
                    <a:cubicBezTo>
                      <a:pt x="2502" y="33684"/>
                      <a:pt x="2416" y="34262"/>
                      <a:pt x="2336" y="34815"/>
                    </a:cubicBezTo>
                    <a:cubicBezTo>
                      <a:pt x="2145" y="36088"/>
                      <a:pt x="1967" y="37286"/>
                      <a:pt x="2225" y="38276"/>
                    </a:cubicBezTo>
                    <a:cubicBezTo>
                      <a:pt x="2231" y="38319"/>
                      <a:pt x="2274" y="38343"/>
                      <a:pt x="2317" y="38350"/>
                    </a:cubicBezTo>
                    <a:lnTo>
                      <a:pt x="2336" y="38350"/>
                    </a:lnTo>
                    <a:cubicBezTo>
                      <a:pt x="2391" y="38331"/>
                      <a:pt x="2422" y="38282"/>
                      <a:pt x="2403" y="38233"/>
                    </a:cubicBezTo>
                    <a:cubicBezTo>
                      <a:pt x="2158" y="37280"/>
                      <a:pt x="2336" y="36100"/>
                      <a:pt x="2520" y="34852"/>
                    </a:cubicBezTo>
                    <a:cubicBezTo>
                      <a:pt x="2606" y="34287"/>
                      <a:pt x="2692" y="33709"/>
                      <a:pt x="2741" y="33137"/>
                    </a:cubicBezTo>
                    <a:cubicBezTo>
                      <a:pt x="2840" y="31969"/>
                      <a:pt x="2606" y="29996"/>
                      <a:pt x="2385" y="28085"/>
                    </a:cubicBezTo>
                    <a:cubicBezTo>
                      <a:pt x="2250" y="26960"/>
                      <a:pt x="2127" y="25896"/>
                      <a:pt x="2084" y="25097"/>
                    </a:cubicBezTo>
                    <a:cubicBezTo>
                      <a:pt x="2028" y="24046"/>
                      <a:pt x="2299" y="23272"/>
                      <a:pt x="2612" y="22399"/>
                    </a:cubicBezTo>
                    <a:cubicBezTo>
                      <a:pt x="2920" y="21520"/>
                      <a:pt x="3270" y="20530"/>
                      <a:pt x="3362" y="19055"/>
                    </a:cubicBezTo>
                    <a:cubicBezTo>
                      <a:pt x="3510" y="16535"/>
                      <a:pt x="2637" y="14341"/>
                      <a:pt x="1930" y="12570"/>
                    </a:cubicBezTo>
                    <a:cubicBezTo>
                      <a:pt x="1807" y="12263"/>
                      <a:pt x="1690" y="11968"/>
                      <a:pt x="1580" y="11685"/>
                    </a:cubicBezTo>
                    <a:cubicBezTo>
                      <a:pt x="1088" y="10382"/>
                      <a:pt x="1057" y="9454"/>
                      <a:pt x="1174" y="8716"/>
                    </a:cubicBezTo>
                    <a:lnTo>
                      <a:pt x="1174" y="8716"/>
                    </a:lnTo>
                    <a:cubicBezTo>
                      <a:pt x="1373" y="8850"/>
                      <a:pt x="1590" y="8905"/>
                      <a:pt x="1807" y="8905"/>
                    </a:cubicBezTo>
                    <a:cubicBezTo>
                      <a:pt x="2159" y="8905"/>
                      <a:pt x="2513" y="8759"/>
                      <a:pt x="2791" y="8569"/>
                    </a:cubicBezTo>
                    <a:cubicBezTo>
                      <a:pt x="3215" y="8268"/>
                      <a:pt x="3541" y="7794"/>
                      <a:pt x="3350" y="7462"/>
                    </a:cubicBezTo>
                    <a:cubicBezTo>
                      <a:pt x="3198" y="7205"/>
                      <a:pt x="2862" y="7056"/>
                      <a:pt x="2461" y="7056"/>
                    </a:cubicBezTo>
                    <a:cubicBezTo>
                      <a:pt x="2392" y="7056"/>
                      <a:pt x="2322" y="7060"/>
                      <a:pt x="2250" y="7069"/>
                    </a:cubicBezTo>
                    <a:cubicBezTo>
                      <a:pt x="1838" y="7118"/>
                      <a:pt x="1340" y="7333"/>
                      <a:pt x="1199" y="7807"/>
                    </a:cubicBezTo>
                    <a:cubicBezTo>
                      <a:pt x="1149" y="7979"/>
                      <a:pt x="1094" y="8157"/>
                      <a:pt x="1051" y="8341"/>
                    </a:cubicBezTo>
                    <a:cubicBezTo>
                      <a:pt x="375" y="7493"/>
                      <a:pt x="836" y="2588"/>
                      <a:pt x="1180" y="111"/>
                    </a:cubicBezTo>
                    <a:cubicBezTo>
                      <a:pt x="1190" y="40"/>
                      <a:pt x="1138" y="1"/>
                      <a:pt x="10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4"/>
              <p:cNvSpPr/>
              <p:nvPr/>
            </p:nvSpPr>
            <p:spPr>
              <a:xfrm>
                <a:off x="6782350" y="1682025"/>
                <a:ext cx="75150" cy="206625"/>
              </a:xfrm>
              <a:custGeom>
                <a:rect b="b" l="l" r="r" t="t"/>
                <a:pathLst>
                  <a:path extrusionOk="0" h="8265" w="3006">
                    <a:moveTo>
                      <a:pt x="790" y="1"/>
                    </a:moveTo>
                    <a:cubicBezTo>
                      <a:pt x="777" y="1"/>
                      <a:pt x="764" y="3"/>
                      <a:pt x="750" y="9"/>
                    </a:cubicBezTo>
                    <a:cubicBezTo>
                      <a:pt x="0" y="298"/>
                      <a:pt x="203" y="1060"/>
                      <a:pt x="314" y="1472"/>
                    </a:cubicBezTo>
                    <a:cubicBezTo>
                      <a:pt x="430" y="1915"/>
                      <a:pt x="676" y="2314"/>
                      <a:pt x="904" y="2695"/>
                    </a:cubicBezTo>
                    <a:cubicBezTo>
                      <a:pt x="947" y="2763"/>
                      <a:pt x="984" y="2825"/>
                      <a:pt x="1027" y="2892"/>
                    </a:cubicBezTo>
                    <a:cubicBezTo>
                      <a:pt x="1992" y="4503"/>
                      <a:pt x="2600" y="6310"/>
                      <a:pt x="2815" y="8178"/>
                    </a:cubicBezTo>
                    <a:cubicBezTo>
                      <a:pt x="2815" y="8228"/>
                      <a:pt x="2858" y="8258"/>
                      <a:pt x="2908" y="8264"/>
                    </a:cubicBezTo>
                    <a:lnTo>
                      <a:pt x="2920" y="8258"/>
                    </a:lnTo>
                    <a:cubicBezTo>
                      <a:pt x="2969" y="8252"/>
                      <a:pt x="3006" y="8209"/>
                      <a:pt x="3006" y="8154"/>
                    </a:cubicBezTo>
                    <a:cubicBezTo>
                      <a:pt x="2785" y="6261"/>
                      <a:pt x="2164" y="4429"/>
                      <a:pt x="1186" y="2794"/>
                    </a:cubicBezTo>
                    <a:cubicBezTo>
                      <a:pt x="1143" y="2726"/>
                      <a:pt x="1107" y="2659"/>
                      <a:pt x="1070" y="2597"/>
                    </a:cubicBezTo>
                    <a:cubicBezTo>
                      <a:pt x="842" y="2228"/>
                      <a:pt x="609" y="1841"/>
                      <a:pt x="498" y="1423"/>
                    </a:cubicBezTo>
                    <a:cubicBezTo>
                      <a:pt x="357" y="894"/>
                      <a:pt x="271" y="397"/>
                      <a:pt x="818" y="188"/>
                    </a:cubicBezTo>
                    <a:cubicBezTo>
                      <a:pt x="926" y="144"/>
                      <a:pt x="882" y="1"/>
                      <a:pt x="7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4"/>
              <p:cNvSpPr/>
              <p:nvPr/>
            </p:nvSpPr>
            <p:spPr>
              <a:xfrm>
                <a:off x="6843500" y="1674825"/>
                <a:ext cx="49650" cy="216425"/>
              </a:xfrm>
              <a:custGeom>
                <a:rect b="b" l="l" r="r" t="t"/>
                <a:pathLst>
                  <a:path extrusionOk="0" h="8657" w="1986">
                    <a:moveTo>
                      <a:pt x="1141" y="0"/>
                    </a:moveTo>
                    <a:cubicBezTo>
                      <a:pt x="1025" y="0"/>
                      <a:pt x="1016" y="187"/>
                      <a:pt x="1144" y="193"/>
                    </a:cubicBezTo>
                    <a:cubicBezTo>
                      <a:pt x="1402" y="224"/>
                      <a:pt x="1765" y="500"/>
                      <a:pt x="1783" y="746"/>
                    </a:cubicBezTo>
                    <a:cubicBezTo>
                      <a:pt x="1789" y="937"/>
                      <a:pt x="1691" y="1090"/>
                      <a:pt x="1574" y="1269"/>
                    </a:cubicBezTo>
                    <a:cubicBezTo>
                      <a:pt x="1525" y="1336"/>
                      <a:pt x="1482" y="1404"/>
                      <a:pt x="1445" y="1478"/>
                    </a:cubicBezTo>
                    <a:cubicBezTo>
                      <a:pt x="253" y="3653"/>
                      <a:pt x="1" y="6223"/>
                      <a:pt x="744" y="8589"/>
                    </a:cubicBezTo>
                    <a:cubicBezTo>
                      <a:pt x="757" y="8632"/>
                      <a:pt x="793" y="8657"/>
                      <a:pt x="836" y="8657"/>
                    </a:cubicBezTo>
                    <a:lnTo>
                      <a:pt x="861" y="8657"/>
                    </a:lnTo>
                    <a:cubicBezTo>
                      <a:pt x="916" y="8638"/>
                      <a:pt x="941" y="8583"/>
                      <a:pt x="923" y="8534"/>
                    </a:cubicBezTo>
                    <a:cubicBezTo>
                      <a:pt x="197" y="6217"/>
                      <a:pt x="443" y="3703"/>
                      <a:pt x="1611" y="1570"/>
                    </a:cubicBezTo>
                    <a:cubicBezTo>
                      <a:pt x="1648" y="1502"/>
                      <a:pt x="1691" y="1441"/>
                      <a:pt x="1734" y="1373"/>
                    </a:cubicBezTo>
                    <a:cubicBezTo>
                      <a:pt x="1857" y="1189"/>
                      <a:pt x="1986" y="992"/>
                      <a:pt x="1974" y="734"/>
                    </a:cubicBezTo>
                    <a:cubicBezTo>
                      <a:pt x="1955" y="383"/>
                      <a:pt x="1513" y="39"/>
                      <a:pt x="1162" y="2"/>
                    </a:cubicBezTo>
                    <a:cubicBezTo>
                      <a:pt x="1155" y="1"/>
                      <a:pt x="1148" y="0"/>
                      <a:pt x="114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4"/>
              <p:cNvSpPr/>
              <p:nvPr/>
            </p:nvSpPr>
            <p:spPr>
              <a:xfrm>
                <a:off x="6663250" y="1824700"/>
                <a:ext cx="189850" cy="422925"/>
              </a:xfrm>
              <a:custGeom>
                <a:rect b="b" l="l" r="r" t="t"/>
                <a:pathLst>
                  <a:path extrusionOk="0" h="16917" w="7594">
                    <a:moveTo>
                      <a:pt x="3701" y="0"/>
                    </a:moveTo>
                    <a:cubicBezTo>
                      <a:pt x="3307" y="7"/>
                      <a:pt x="2939" y="185"/>
                      <a:pt x="2686" y="486"/>
                    </a:cubicBezTo>
                    <a:cubicBezTo>
                      <a:pt x="1697" y="1580"/>
                      <a:pt x="1660" y="4346"/>
                      <a:pt x="1789" y="5809"/>
                    </a:cubicBezTo>
                    <a:cubicBezTo>
                      <a:pt x="1949" y="7549"/>
                      <a:pt x="1949" y="9976"/>
                      <a:pt x="1039" y="11648"/>
                    </a:cubicBezTo>
                    <a:cubicBezTo>
                      <a:pt x="0" y="13554"/>
                      <a:pt x="117" y="16148"/>
                      <a:pt x="529" y="16867"/>
                    </a:cubicBezTo>
                    <a:cubicBezTo>
                      <a:pt x="547" y="16898"/>
                      <a:pt x="578" y="16916"/>
                      <a:pt x="609" y="16916"/>
                    </a:cubicBezTo>
                    <a:cubicBezTo>
                      <a:pt x="627" y="16916"/>
                      <a:pt x="646" y="16910"/>
                      <a:pt x="658" y="16904"/>
                    </a:cubicBezTo>
                    <a:cubicBezTo>
                      <a:pt x="701" y="16879"/>
                      <a:pt x="720" y="16818"/>
                      <a:pt x="695" y="16775"/>
                    </a:cubicBezTo>
                    <a:cubicBezTo>
                      <a:pt x="295" y="16068"/>
                      <a:pt x="240" y="13517"/>
                      <a:pt x="1205" y="11734"/>
                    </a:cubicBezTo>
                    <a:cubicBezTo>
                      <a:pt x="2133" y="10026"/>
                      <a:pt x="2139" y="7555"/>
                      <a:pt x="1980" y="5791"/>
                    </a:cubicBezTo>
                    <a:cubicBezTo>
                      <a:pt x="1851" y="4365"/>
                      <a:pt x="1881" y="1666"/>
                      <a:pt x="2828" y="615"/>
                    </a:cubicBezTo>
                    <a:cubicBezTo>
                      <a:pt x="3043" y="351"/>
                      <a:pt x="3363" y="197"/>
                      <a:pt x="3701" y="191"/>
                    </a:cubicBezTo>
                    <a:lnTo>
                      <a:pt x="3744" y="191"/>
                    </a:lnTo>
                    <a:cubicBezTo>
                      <a:pt x="5545" y="191"/>
                      <a:pt x="7370" y="2305"/>
                      <a:pt x="7389" y="2324"/>
                    </a:cubicBezTo>
                    <a:cubicBezTo>
                      <a:pt x="7410" y="2349"/>
                      <a:pt x="7435" y="2360"/>
                      <a:pt x="7459" y="2360"/>
                    </a:cubicBezTo>
                    <a:cubicBezTo>
                      <a:pt x="7530" y="2360"/>
                      <a:pt x="7594" y="2274"/>
                      <a:pt x="7530" y="2201"/>
                    </a:cubicBezTo>
                    <a:cubicBezTo>
                      <a:pt x="7456" y="2109"/>
                      <a:pt x="5631" y="0"/>
                      <a:pt x="37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4"/>
              <p:cNvSpPr/>
              <p:nvPr/>
            </p:nvSpPr>
            <p:spPr>
              <a:xfrm>
                <a:off x="6649875" y="2188025"/>
                <a:ext cx="24350" cy="88625"/>
              </a:xfrm>
              <a:custGeom>
                <a:rect b="b" l="l" r="r" t="t"/>
                <a:pathLst>
                  <a:path extrusionOk="0" h="3545" w="974">
                    <a:moveTo>
                      <a:pt x="856" y="0"/>
                    </a:moveTo>
                    <a:cubicBezTo>
                      <a:pt x="824" y="0"/>
                      <a:pt x="793" y="16"/>
                      <a:pt x="775" y="54"/>
                    </a:cubicBezTo>
                    <a:cubicBezTo>
                      <a:pt x="738" y="133"/>
                      <a:pt x="1" y="2008"/>
                      <a:pt x="222" y="3465"/>
                    </a:cubicBezTo>
                    <a:cubicBezTo>
                      <a:pt x="228" y="3508"/>
                      <a:pt x="271" y="3545"/>
                      <a:pt x="320" y="3545"/>
                    </a:cubicBezTo>
                    <a:lnTo>
                      <a:pt x="339" y="3545"/>
                    </a:lnTo>
                    <a:cubicBezTo>
                      <a:pt x="388" y="3533"/>
                      <a:pt x="419" y="3483"/>
                      <a:pt x="412" y="3434"/>
                    </a:cubicBezTo>
                    <a:cubicBezTo>
                      <a:pt x="197" y="2033"/>
                      <a:pt x="941" y="146"/>
                      <a:pt x="953" y="127"/>
                    </a:cubicBezTo>
                    <a:cubicBezTo>
                      <a:pt x="973" y="52"/>
                      <a:pt x="914" y="0"/>
                      <a:pt x="85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4"/>
              <p:cNvSpPr/>
              <p:nvPr/>
            </p:nvSpPr>
            <p:spPr>
              <a:xfrm>
                <a:off x="6750075" y="1931500"/>
                <a:ext cx="118350" cy="761450"/>
              </a:xfrm>
              <a:custGeom>
                <a:rect b="b" l="l" r="r" t="t"/>
                <a:pathLst>
                  <a:path extrusionOk="0" h="30458" w="4734">
                    <a:moveTo>
                      <a:pt x="1972" y="6287"/>
                    </a:moveTo>
                    <a:cubicBezTo>
                      <a:pt x="1993" y="6287"/>
                      <a:pt x="2014" y="6287"/>
                      <a:pt x="2035" y="6288"/>
                    </a:cubicBezTo>
                    <a:cubicBezTo>
                      <a:pt x="2490" y="6288"/>
                      <a:pt x="2994" y="6424"/>
                      <a:pt x="3252" y="6756"/>
                    </a:cubicBezTo>
                    <a:cubicBezTo>
                      <a:pt x="3363" y="6891"/>
                      <a:pt x="3418" y="7063"/>
                      <a:pt x="3424" y="7235"/>
                    </a:cubicBezTo>
                    <a:cubicBezTo>
                      <a:pt x="3210" y="7437"/>
                      <a:pt x="2865" y="7527"/>
                      <a:pt x="2500" y="7527"/>
                    </a:cubicBezTo>
                    <a:cubicBezTo>
                      <a:pt x="2142" y="7527"/>
                      <a:pt x="1765" y="7440"/>
                      <a:pt x="1476" y="7284"/>
                    </a:cubicBezTo>
                    <a:cubicBezTo>
                      <a:pt x="1291" y="7186"/>
                      <a:pt x="996" y="6977"/>
                      <a:pt x="1082" y="6688"/>
                    </a:cubicBezTo>
                    <a:cubicBezTo>
                      <a:pt x="1137" y="6516"/>
                      <a:pt x="1359" y="6381"/>
                      <a:pt x="1678" y="6319"/>
                    </a:cubicBezTo>
                    <a:cubicBezTo>
                      <a:pt x="1775" y="6299"/>
                      <a:pt x="1872" y="6287"/>
                      <a:pt x="1972" y="6287"/>
                    </a:cubicBezTo>
                    <a:close/>
                    <a:moveTo>
                      <a:pt x="4168" y="0"/>
                    </a:moveTo>
                    <a:cubicBezTo>
                      <a:pt x="4119" y="6"/>
                      <a:pt x="4076" y="50"/>
                      <a:pt x="4082" y="105"/>
                    </a:cubicBezTo>
                    <a:cubicBezTo>
                      <a:pt x="4088" y="160"/>
                      <a:pt x="4512" y="5495"/>
                      <a:pt x="3590" y="7020"/>
                    </a:cubicBezTo>
                    <a:cubicBezTo>
                      <a:pt x="3553" y="6879"/>
                      <a:pt x="3492" y="6743"/>
                      <a:pt x="3399" y="6633"/>
                    </a:cubicBezTo>
                    <a:cubicBezTo>
                      <a:pt x="3101" y="6257"/>
                      <a:pt x="2548" y="6092"/>
                      <a:pt x="2042" y="6092"/>
                    </a:cubicBezTo>
                    <a:cubicBezTo>
                      <a:pt x="1903" y="6092"/>
                      <a:pt x="1767" y="6105"/>
                      <a:pt x="1641" y="6129"/>
                    </a:cubicBezTo>
                    <a:cubicBezTo>
                      <a:pt x="1248" y="6202"/>
                      <a:pt x="978" y="6381"/>
                      <a:pt x="904" y="6626"/>
                    </a:cubicBezTo>
                    <a:cubicBezTo>
                      <a:pt x="806" y="6934"/>
                      <a:pt x="984" y="7235"/>
                      <a:pt x="1383" y="7450"/>
                    </a:cubicBezTo>
                    <a:cubicBezTo>
                      <a:pt x="1679" y="7608"/>
                      <a:pt x="2099" y="7713"/>
                      <a:pt x="2509" y="7713"/>
                    </a:cubicBezTo>
                    <a:cubicBezTo>
                      <a:pt x="2833" y="7713"/>
                      <a:pt x="3149" y="7648"/>
                      <a:pt x="3393" y="7493"/>
                    </a:cubicBezTo>
                    <a:lnTo>
                      <a:pt x="3393" y="7493"/>
                    </a:lnTo>
                    <a:cubicBezTo>
                      <a:pt x="3369" y="7598"/>
                      <a:pt x="3338" y="7702"/>
                      <a:pt x="3295" y="7794"/>
                    </a:cubicBezTo>
                    <a:cubicBezTo>
                      <a:pt x="3086" y="8268"/>
                      <a:pt x="2815" y="8747"/>
                      <a:pt x="2533" y="9257"/>
                    </a:cubicBezTo>
                    <a:cubicBezTo>
                      <a:pt x="1721" y="10720"/>
                      <a:pt x="793" y="12374"/>
                      <a:pt x="547" y="15047"/>
                    </a:cubicBezTo>
                    <a:cubicBezTo>
                      <a:pt x="344" y="17223"/>
                      <a:pt x="437" y="19977"/>
                      <a:pt x="510" y="22190"/>
                    </a:cubicBezTo>
                    <a:cubicBezTo>
                      <a:pt x="560" y="23634"/>
                      <a:pt x="603" y="24876"/>
                      <a:pt x="547" y="25534"/>
                    </a:cubicBezTo>
                    <a:cubicBezTo>
                      <a:pt x="498" y="26081"/>
                      <a:pt x="418" y="26634"/>
                      <a:pt x="332" y="27163"/>
                    </a:cubicBezTo>
                    <a:cubicBezTo>
                      <a:pt x="166" y="28294"/>
                      <a:pt x="0" y="29363"/>
                      <a:pt x="166" y="30377"/>
                    </a:cubicBezTo>
                    <a:cubicBezTo>
                      <a:pt x="172" y="30420"/>
                      <a:pt x="209" y="30457"/>
                      <a:pt x="258" y="30457"/>
                    </a:cubicBezTo>
                    <a:lnTo>
                      <a:pt x="277" y="30457"/>
                    </a:lnTo>
                    <a:cubicBezTo>
                      <a:pt x="326" y="30445"/>
                      <a:pt x="363" y="30396"/>
                      <a:pt x="351" y="30347"/>
                    </a:cubicBezTo>
                    <a:cubicBezTo>
                      <a:pt x="191" y="29363"/>
                      <a:pt x="357" y="28312"/>
                      <a:pt x="523" y="27200"/>
                    </a:cubicBezTo>
                    <a:cubicBezTo>
                      <a:pt x="603" y="26659"/>
                      <a:pt x="689" y="26105"/>
                      <a:pt x="738" y="25552"/>
                    </a:cubicBezTo>
                    <a:cubicBezTo>
                      <a:pt x="793" y="24882"/>
                      <a:pt x="750" y="23634"/>
                      <a:pt x="701" y="22190"/>
                    </a:cubicBezTo>
                    <a:cubicBezTo>
                      <a:pt x="627" y="19983"/>
                      <a:pt x="535" y="17236"/>
                      <a:pt x="738" y="15072"/>
                    </a:cubicBezTo>
                    <a:cubicBezTo>
                      <a:pt x="984" y="12435"/>
                      <a:pt x="1893" y="10800"/>
                      <a:pt x="2699" y="9356"/>
                    </a:cubicBezTo>
                    <a:cubicBezTo>
                      <a:pt x="2988" y="8845"/>
                      <a:pt x="3258" y="8360"/>
                      <a:pt x="3467" y="7874"/>
                    </a:cubicBezTo>
                    <a:cubicBezTo>
                      <a:pt x="3547" y="7696"/>
                      <a:pt x="3596" y="7512"/>
                      <a:pt x="3615" y="7315"/>
                    </a:cubicBezTo>
                    <a:lnTo>
                      <a:pt x="3633" y="7290"/>
                    </a:lnTo>
                    <a:cubicBezTo>
                      <a:pt x="4733" y="5944"/>
                      <a:pt x="4291" y="326"/>
                      <a:pt x="4272" y="93"/>
                    </a:cubicBezTo>
                    <a:cubicBezTo>
                      <a:pt x="4266" y="37"/>
                      <a:pt x="4223" y="0"/>
                      <a:pt x="416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4"/>
              <p:cNvSpPr/>
              <p:nvPr/>
            </p:nvSpPr>
            <p:spPr>
              <a:xfrm>
                <a:off x="6856000" y="1835150"/>
                <a:ext cx="157625" cy="414925"/>
              </a:xfrm>
              <a:custGeom>
                <a:rect b="b" l="l" r="r" t="t"/>
                <a:pathLst>
                  <a:path extrusionOk="0" h="16597" w="6305">
                    <a:moveTo>
                      <a:pt x="2683" y="1"/>
                    </a:moveTo>
                    <a:cubicBezTo>
                      <a:pt x="2626" y="1"/>
                      <a:pt x="2569" y="5"/>
                      <a:pt x="2512" y="13"/>
                    </a:cubicBezTo>
                    <a:cubicBezTo>
                      <a:pt x="269" y="289"/>
                      <a:pt x="23" y="1678"/>
                      <a:pt x="11" y="1740"/>
                    </a:cubicBezTo>
                    <a:cubicBezTo>
                      <a:pt x="0" y="1809"/>
                      <a:pt x="56" y="1849"/>
                      <a:pt x="110" y="1849"/>
                    </a:cubicBezTo>
                    <a:cubicBezTo>
                      <a:pt x="152" y="1849"/>
                      <a:pt x="193" y="1824"/>
                      <a:pt x="201" y="1771"/>
                    </a:cubicBezTo>
                    <a:cubicBezTo>
                      <a:pt x="207" y="1715"/>
                      <a:pt x="441" y="461"/>
                      <a:pt x="2537" y="203"/>
                    </a:cubicBezTo>
                    <a:cubicBezTo>
                      <a:pt x="2587" y="196"/>
                      <a:pt x="2636" y="192"/>
                      <a:pt x="2686" y="192"/>
                    </a:cubicBezTo>
                    <a:cubicBezTo>
                      <a:pt x="2933" y="192"/>
                      <a:pt x="3178" y="280"/>
                      <a:pt x="3367" y="449"/>
                    </a:cubicBezTo>
                    <a:cubicBezTo>
                      <a:pt x="4332" y="1297"/>
                      <a:pt x="4375" y="4076"/>
                      <a:pt x="4406" y="6110"/>
                    </a:cubicBezTo>
                    <a:cubicBezTo>
                      <a:pt x="4412" y="6534"/>
                      <a:pt x="4418" y="6934"/>
                      <a:pt x="4430" y="7284"/>
                    </a:cubicBezTo>
                    <a:cubicBezTo>
                      <a:pt x="4467" y="8188"/>
                      <a:pt x="4738" y="9233"/>
                      <a:pt x="5026" y="10333"/>
                    </a:cubicBezTo>
                    <a:cubicBezTo>
                      <a:pt x="5530" y="12263"/>
                      <a:pt x="6108" y="14451"/>
                      <a:pt x="5530" y="16474"/>
                    </a:cubicBezTo>
                    <a:cubicBezTo>
                      <a:pt x="5518" y="16523"/>
                      <a:pt x="5549" y="16578"/>
                      <a:pt x="5598" y="16590"/>
                    </a:cubicBezTo>
                    <a:cubicBezTo>
                      <a:pt x="5610" y="16590"/>
                      <a:pt x="5617" y="16596"/>
                      <a:pt x="5629" y="16596"/>
                    </a:cubicBezTo>
                    <a:cubicBezTo>
                      <a:pt x="5672" y="16596"/>
                      <a:pt x="5709" y="16566"/>
                      <a:pt x="5721" y="16523"/>
                    </a:cubicBezTo>
                    <a:cubicBezTo>
                      <a:pt x="6305" y="14451"/>
                      <a:pt x="5727" y="12238"/>
                      <a:pt x="5217" y="10284"/>
                    </a:cubicBezTo>
                    <a:cubicBezTo>
                      <a:pt x="4934" y="9196"/>
                      <a:pt x="4658" y="8157"/>
                      <a:pt x="4627" y="7272"/>
                    </a:cubicBezTo>
                    <a:cubicBezTo>
                      <a:pt x="4608" y="6928"/>
                      <a:pt x="4608" y="6528"/>
                      <a:pt x="4602" y="6104"/>
                    </a:cubicBezTo>
                    <a:cubicBezTo>
                      <a:pt x="4565" y="3922"/>
                      <a:pt x="4529" y="1205"/>
                      <a:pt x="3490" y="302"/>
                    </a:cubicBezTo>
                    <a:cubicBezTo>
                      <a:pt x="3268" y="106"/>
                      <a:pt x="2978" y="1"/>
                      <a:pt x="26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4"/>
              <p:cNvSpPr/>
              <p:nvPr/>
            </p:nvSpPr>
            <p:spPr>
              <a:xfrm>
                <a:off x="7000550" y="2168750"/>
                <a:ext cx="21225" cy="92225"/>
              </a:xfrm>
              <a:custGeom>
                <a:rect b="b" l="l" r="r" t="t"/>
                <a:pathLst>
                  <a:path extrusionOk="0" fill="none" h="3689" w="849">
                    <a:moveTo>
                      <a:pt x="0" y="1"/>
                    </a:moveTo>
                    <a:cubicBezTo>
                      <a:pt x="0" y="1"/>
                      <a:pt x="849" y="1212"/>
                      <a:pt x="800" y="3689"/>
                    </a:cubicBezTo>
                  </a:path>
                </a:pathLst>
              </a:custGeom>
              <a:noFill/>
              <a:ln cap="rnd" cmpd="sng" w="38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4"/>
              <p:cNvSpPr/>
              <p:nvPr/>
            </p:nvSpPr>
            <p:spPr>
              <a:xfrm>
                <a:off x="6849800" y="1931475"/>
                <a:ext cx="75325" cy="745800"/>
              </a:xfrm>
              <a:custGeom>
                <a:rect b="b" l="l" r="r" t="t"/>
                <a:pathLst>
                  <a:path extrusionOk="0" h="29832" w="3013">
                    <a:moveTo>
                      <a:pt x="1882" y="6401"/>
                    </a:moveTo>
                    <a:cubicBezTo>
                      <a:pt x="2135" y="6401"/>
                      <a:pt x="2363" y="6476"/>
                      <a:pt x="2502" y="6621"/>
                    </a:cubicBezTo>
                    <a:cubicBezTo>
                      <a:pt x="2588" y="6714"/>
                      <a:pt x="2601" y="6836"/>
                      <a:pt x="2533" y="6984"/>
                    </a:cubicBezTo>
                    <a:cubicBezTo>
                      <a:pt x="2373" y="7321"/>
                      <a:pt x="1844" y="7686"/>
                      <a:pt x="1377" y="7686"/>
                    </a:cubicBezTo>
                    <a:cubicBezTo>
                      <a:pt x="1359" y="7686"/>
                      <a:pt x="1340" y="7686"/>
                      <a:pt x="1322" y="7685"/>
                    </a:cubicBezTo>
                    <a:cubicBezTo>
                      <a:pt x="1021" y="7666"/>
                      <a:pt x="806" y="7494"/>
                      <a:pt x="683" y="7168"/>
                    </a:cubicBezTo>
                    <a:lnTo>
                      <a:pt x="689" y="7168"/>
                    </a:lnTo>
                    <a:cubicBezTo>
                      <a:pt x="781" y="6910"/>
                      <a:pt x="972" y="6695"/>
                      <a:pt x="1224" y="6566"/>
                    </a:cubicBezTo>
                    <a:cubicBezTo>
                      <a:pt x="1433" y="6456"/>
                      <a:pt x="1667" y="6401"/>
                      <a:pt x="1882" y="6401"/>
                    </a:cubicBezTo>
                    <a:close/>
                    <a:moveTo>
                      <a:pt x="568" y="1"/>
                    </a:moveTo>
                    <a:cubicBezTo>
                      <a:pt x="518" y="1"/>
                      <a:pt x="480" y="41"/>
                      <a:pt x="474" y="87"/>
                    </a:cubicBezTo>
                    <a:cubicBezTo>
                      <a:pt x="455" y="315"/>
                      <a:pt x="1" y="5650"/>
                      <a:pt x="480" y="7156"/>
                    </a:cubicBezTo>
                    <a:lnTo>
                      <a:pt x="486" y="7175"/>
                    </a:lnTo>
                    <a:cubicBezTo>
                      <a:pt x="431" y="7384"/>
                      <a:pt x="431" y="7599"/>
                      <a:pt x="480" y="7802"/>
                    </a:cubicBezTo>
                    <a:cubicBezTo>
                      <a:pt x="560" y="8195"/>
                      <a:pt x="738" y="8717"/>
                      <a:pt x="947" y="9326"/>
                    </a:cubicBezTo>
                    <a:cubicBezTo>
                      <a:pt x="1457" y="10844"/>
                      <a:pt x="2164" y="12916"/>
                      <a:pt x="2195" y="15061"/>
                    </a:cubicBezTo>
                    <a:cubicBezTo>
                      <a:pt x="2213" y="16235"/>
                      <a:pt x="2183" y="18005"/>
                      <a:pt x="2152" y="19714"/>
                    </a:cubicBezTo>
                    <a:cubicBezTo>
                      <a:pt x="2097" y="22541"/>
                      <a:pt x="2047" y="25209"/>
                      <a:pt x="2195" y="25805"/>
                    </a:cubicBezTo>
                    <a:cubicBezTo>
                      <a:pt x="2441" y="26764"/>
                      <a:pt x="2730" y="28811"/>
                      <a:pt x="2816" y="29745"/>
                    </a:cubicBezTo>
                    <a:cubicBezTo>
                      <a:pt x="2822" y="29794"/>
                      <a:pt x="2865" y="29831"/>
                      <a:pt x="2914" y="29831"/>
                    </a:cubicBezTo>
                    <a:lnTo>
                      <a:pt x="2920" y="29831"/>
                    </a:lnTo>
                    <a:cubicBezTo>
                      <a:pt x="2969" y="29825"/>
                      <a:pt x="3012" y="29782"/>
                      <a:pt x="3006" y="29727"/>
                    </a:cubicBezTo>
                    <a:cubicBezTo>
                      <a:pt x="2920" y="28786"/>
                      <a:pt x="2625" y="26727"/>
                      <a:pt x="2379" y="25762"/>
                    </a:cubicBezTo>
                    <a:cubicBezTo>
                      <a:pt x="2238" y="25191"/>
                      <a:pt x="2287" y="22406"/>
                      <a:pt x="2336" y="19714"/>
                    </a:cubicBezTo>
                    <a:cubicBezTo>
                      <a:pt x="2373" y="18005"/>
                      <a:pt x="2404" y="16235"/>
                      <a:pt x="2385" y="15055"/>
                    </a:cubicBezTo>
                    <a:cubicBezTo>
                      <a:pt x="2355" y="12885"/>
                      <a:pt x="1642" y="10795"/>
                      <a:pt x="1125" y="9271"/>
                    </a:cubicBezTo>
                    <a:cubicBezTo>
                      <a:pt x="923" y="8662"/>
                      <a:pt x="744" y="8140"/>
                      <a:pt x="664" y="7765"/>
                    </a:cubicBezTo>
                    <a:cubicBezTo>
                      <a:pt x="646" y="7672"/>
                      <a:pt x="634" y="7580"/>
                      <a:pt x="634" y="7482"/>
                    </a:cubicBezTo>
                    <a:lnTo>
                      <a:pt x="634" y="7482"/>
                    </a:lnTo>
                    <a:cubicBezTo>
                      <a:pt x="781" y="7715"/>
                      <a:pt x="1033" y="7863"/>
                      <a:pt x="1310" y="7875"/>
                    </a:cubicBezTo>
                    <a:cubicBezTo>
                      <a:pt x="1336" y="7877"/>
                      <a:pt x="1362" y="7878"/>
                      <a:pt x="1389" y="7878"/>
                    </a:cubicBezTo>
                    <a:cubicBezTo>
                      <a:pt x="1939" y="7878"/>
                      <a:pt x="2523" y="7463"/>
                      <a:pt x="2705" y="7064"/>
                    </a:cubicBezTo>
                    <a:cubicBezTo>
                      <a:pt x="2810" y="6843"/>
                      <a:pt x="2791" y="6640"/>
                      <a:pt x="2644" y="6492"/>
                    </a:cubicBezTo>
                    <a:cubicBezTo>
                      <a:pt x="2467" y="6305"/>
                      <a:pt x="2188" y="6208"/>
                      <a:pt x="1883" y="6208"/>
                    </a:cubicBezTo>
                    <a:cubicBezTo>
                      <a:pt x="1638" y="6208"/>
                      <a:pt x="1376" y="6271"/>
                      <a:pt x="1138" y="6400"/>
                    </a:cubicBezTo>
                    <a:cubicBezTo>
                      <a:pt x="916" y="6511"/>
                      <a:pt x="732" y="6683"/>
                      <a:pt x="609" y="6892"/>
                    </a:cubicBezTo>
                    <a:cubicBezTo>
                      <a:pt x="234" y="5177"/>
                      <a:pt x="658" y="155"/>
                      <a:pt x="664" y="106"/>
                    </a:cubicBezTo>
                    <a:cubicBezTo>
                      <a:pt x="671" y="51"/>
                      <a:pt x="634" y="7"/>
                      <a:pt x="578" y="1"/>
                    </a:cubicBezTo>
                    <a:cubicBezTo>
                      <a:pt x="575" y="1"/>
                      <a:pt x="571" y="1"/>
                      <a:pt x="56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4"/>
              <p:cNvSpPr/>
              <p:nvPr/>
            </p:nvSpPr>
            <p:spPr>
              <a:xfrm>
                <a:off x="6780500" y="1666375"/>
                <a:ext cx="81150" cy="224275"/>
              </a:xfrm>
              <a:custGeom>
                <a:rect b="b" l="l" r="r" t="t"/>
                <a:pathLst>
                  <a:path extrusionOk="0" h="8971" w="3246">
                    <a:moveTo>
                      <a:pt x="823" y="1"/>
                    </a:moveTo>
                    <a:cubicBezTo>
                      <a:pt x="659" y="1"/>
                      <a:pt x="498" y="63"/>
                      <a:pt x="375" y="180"/>
                    </a:cubicBezTo>
                    <a:cubicBezTo>
                      <a:pt x="129" y="420"/>
                      <a:pt x="0" y="752"/>
                      <a:pt x="19" y="1096"/>
                    </a:cubicBezTo>
                    <a:cubicBezTo>
                      <a:pt x="43" y="1502"/>
                      <a:pt x="240" y="1772"/>
                      <a:pt x="455" y="2061"/>
                    </a:cubicBezTo>
                    <a:cubicBezTo>
                      <a:pt x="517" y="2141"/>
                      <a:pt x="578" y="2227"/>
                      <a:pt x="640" y="2320"/>
                    </a:cubicBezTo>
                    <a:cubicBezTo>
                      <a:pt x="1943" y="4287"/>
                      <a:pt x="2773" y="6536"/>
                      <a:pt x="3043" y="8884"/>
                    </a:cubicBezTo>
                    <a:cubicBezTo>
                      <a:pt x="3049" y="8927"/>
                      <a:pt x="3092" y="8964"/>
                      <a:pt x="3141" y="8964"/>
                    </a:cubicBezTo>
                    <a:lnTo>
                      <a:pt x="3154" y="8970"/>
                    </a:lnTo>
                    <a:cubicBezTo>
                      <a:pt x="3209" y="8964"/>
                      <a:pt x="3246" y="8915"/>
                      <a:pt x="3240" y="8866"/>
                    </a:cubicBezTo>
                    <a:cubicBezTo>
                      <a:pt x="2957" y="6487"/>
                      <a:pt x="2121" y="4207"/>
                      <a:pt x="793" y="2215"/>
                    </a:cubicBezTo>
                    <a:cubicBezTo>
                      <a:pt x="732" y="2123"/>
                      <a:pt x="670" y="2037"/>
                      <a:pt x="609" y="1951"/>
                    </a:cubicBezTo>
                    <a:cubicBezTo>
                      <a:pt x="406" y="1674"/>
                      <a:pt x="228" y="1441"/>
                      <a:pt x="209" y="1090"/>
                    </a:cubicBezTo>
                    <a:cubicBezTo>
                      <a:pt x="197" y="801"/>
                      <a:pt x="302" y="525"/>
                      <a:pt x="504" y="322"/>
                    </a:cubicBezTo>
                    <a:cubicBezTo>
                      <a:pt x="594" y="237"/>
                      <a:pt x="712" y="189"/>
                      <a:pt x="833" y="189"/>
                    </a:cubicBezTo>
                    <a:cubicBezTo>
                      <a:pt x="852" y="189"/>
                      <a:pt x="872" y="190"/>
                      <a:pt x="892" y="193"/>
                    </a:cubicBezTo>
                    <a:cubicBezTo>
                      <a:pt x="902" y="196"/>
                      <a:pt x="912" y="197"/>
                      <a:pt x="922" y="197"/>
                    </a:cubicBezTo>
                    <a:cubicBezTo>
                      <a:pt x="1032" y="197"/>
                      <a:pt x="1053" y="14"/>
                      <a:pt x="922" y="8"/>
                    </a:cubicBezTo>
                    <a:cubicBezTo>
                      <a:pt x="889" y="3"/>
                      <a:pt x="856" y="1"/>
                      <a:pt x="8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4"/>
              <p:cNvSpPr/>
              <p:nvPr/>
            </p:nvSpPr>
            <p:spPr>
              <a:xfrm>
                <a:off x="6844425" y="1661800"/>
                <a:ext cx="48275" cy="231150"/>
              </a:xfrm>
              <a:custGeom>
                <a:rect b="b" l="l" r="r" t="t"/>
                <a:pathLst>
                  <a:path extrusionOk="0" h="9246" w="1931">
                    <a:moveTo>
                      <a:pt x="1076" y="0"/>
                    </a:moveTo>
                    <a:cubicBezTo>
                      <a:pt x="1026" y="0"/>
                      <a:pt x="983" y="36"/>
                      <a:pt x="978" y="87"/>
                    </a:cubicBezTo>
                    <a:cubicBezTo>
                      <a:pt x="972" y="136"/>
                      <a:pt x="1008" y="185"/>
                      <a:pt x="1064" y="191"/>
                    </a:cubicBezTo>
                    <a:cubicBezTo>
                      <a:pt x="1488" y="253"/>
                      <a:pt x="1746" y="529"/>
                      <a:pt x="1746" y="941"/>
                    </a:cubicBezTo>
                    <a:cubicBezTo>
                      <a:pt x="1746" y="1304"/>
                      <a:pt x="1568" y="1654"/>
                      <a:pt x="1396" y="1986"/>
                    </a:cubicBezTo>
                    <a:lnTo>
                      <a:pt x="1334" y="2103"/>
                    </a:lnTo>
                    <a:cubicBezTo>
                      <a:pt x="240" y="4291"/>
                      <a:pt x="0" y="6818"/>
                      <a:pt x="664" y="9178"/>
                    </a:cubicBezTo>
                    <a:cubicBezTo>
                      <a:pt x="677" y="9221"/>
                      <a:pt x="713" y="9246"/>
                      <a:pt x="756" y="9246"/>
                    </a:cubicBezTo>
                    <a:lnTo>
                      <a:pt x="781" y="9246"/>
                    </a:lnTo>
                    <a:cubicBezTo>
                      <a:pt x="830" y="9227"/>
                      <a:pt x="861" y="9178"/>
                      <a:pt x="849" y="9129"/>
                    </a:cubicBezTo>
                    <a:cubicBezTo>
                      <a:pt x="191" y="6811"/>
                      <a:pt x="431" y="4334"/>
                      <a:pt x="1506" y="2189"/>
                    </a:cubicBezTo>
                    <a:lnTo>
                      <a:pt x="1562" y="2072"/>
                    </a:lnTo>
                    <a:cubicBezTo>
                      <a:pt x="1746" y="1716"/>
                      <a:pt x="1930" y="1353"/>
                      <a:pt x="1930" y="941"/>
                    </a:cubicBezTo>
                    <a:cubicBezTo>
                      <a:pt x="1930" y="431"/>
                      <a:pt x="1611" y="75"/>
                      <a:pt x="1088" y="1"/>
                    </a:cubicBezTo>
                    <a:cubicBezTo>
                      <a:pt x="1084" y="0"/>
                      <a:pt x="1080" y="0"/>
                      <a:pt x="10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59" name="Google Shape;14359;p64"/>
              <p:cNvGrpSpPr/>
              <p:nvPr/>
            </p:nvGrpSpPr>
            <p:grpSpPr>
              <a:xfrm>
                <a:off x="6814150" y="1867175"/>
                <a:ext cx="117025" cy="84325"/>
                <a:chOff x="6814150" y="1867175"/>
                <a:chExt cx="117025" cy="84325"/>
              </a:xfrm>
            </p:grpSpPr>
            <p:sp>
              <p:nvSpPr>
                <p:cNvPr id="14360" name="Google Shape;14360;p64"/>
                <p:cNvSpPr/>
                <p:nvPr/>
              </p:nvSpPr>
              <p:spPr>
                <a:xfrm>
                  <a:off x="6828600" y="1867175"/>
                  <a:ext cx="102575" cy="78800"/>
                </a:xfrm>
                <a:custGeom>
                  <a:rect b="b" l="l" r="r" t="t"/>
                  <a:pathLst>
                    <a:path extrusionOk="0" h="3152" w="4103">
                      <a:moveTo>
                        <a:pt x="1691" y="0"/>
                      </a:moveTo>
                      <a:cubicBezTo>
                        <a:pt x="1536" y="0"/>
                        <a:pt x="1364" y="13"/>
                        <a:pt x="1174" y="41"/>
                      </a:cubicBezTo>
                      <a:cubicBezTo>
                        <a:pt x="0" y="207"/>
                        <a:pt x="879" y="3120"/>
                        <a:pt x="1691" y="3151"/>
                      </a:cubicBezTo>
                      <a:cubicBezTo>
                        <a:pt x="1693" y="3151"/>
                        <a:pt x="1696" y="3151"/>
                        <a:pt x="1699" y="3151"/>
                      </a:cubicBezTo>
                      <a:cubicBezTo>
                        <a:pt x="2465" y="3151"/>
                        <a:pt x="4102" y="0"/>
                        <a:pt x="16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4"/>
                <p:cNvSpPr/>
                <p:nvPr/>
              </p:nvSpPr>
              <p:spPr>
                <a:xfrm>
                  <a:off x="6814150" y="1872700"/>
                  <a:ext cx="102425" cy="78800"/>
                </a:xfrm>
                <a:custGeom>
                  <a:rect b="b" l="l" r="r" t="t"/>
                  <a:pathLst>
                    <a:path extrusionOk="0" h="3152" w="4097">
                      <a:moveTo>
                        <a:pt x="1685" y="0"/>
                      </a:moveTo>
                      <a:cubicBezTo>
                        <a:pt x="1530" y="0"/>
                        <a:pt x="1358" y="13"/>
                        <a:pt x="1168" y="41"/>
                      </a:cubicBezTo>
                      <a:cubicBezTo>
                        <a:pt x="0" y="213"/>
                        <a:pt x="873" y="3127"/>
                        <a:pt x="1685" y="3151"/>
                      </a:cubicBezTo>
                      <a:cubicBezTo>
                        <a:pt x="1687" y="3151"/>
                        <a:pt x="1690" y="3152"/>
                        <a:pt x="1693" y="3152"/>
                      </a:cubicBezTo>
                      <a:cubicBezTo>
                        <a:pt x="2459" y="3152"/>
                        <a:pt x="4097" y="0"/>
                        <a:pt x="168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62" name="Google Shape;14362;p64"/>
            <p:cNvSpPr/>
            <p:nvPr/>
          </p:nvSpPr>
          <p:spPr>
            <a:xfrm>
              <a:off x="6733325" y="1548975"/>
              <a:ext cx="193800" cy="222875"/>
            </a:xfrm>
            <a:custGeom>
              <a:rect b="b" l="l" r="r" t="t"/>
              <a:pathLst>
                <a:path extrusionOk="0" h="8915" w="7752">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6" y="4299"/>
                    <a:pt x="3277" y="4618"/>
                    <a:pt x="3277" y="4618"/>
                  </a:cubicBezTo>
                  <a:cubicBezTo>
                    <a:pt x="4832" y="4372"/>
                    <a:pt x="5286" y="3457"/>
                    <a:pt x="5286" y="3457"/>
                  </a:cubicBezTo>
                  <a:cubicBezTo>
                    <a:pt x="5286" y="3457"/>
                    <a:pt x="6374" y="4372"/>
                    <a:pt x="5987" y="6487"/>
                  </a:cubicBezTo>
                  <a:cubicBezTo>
                    <a:pt x="6264" y="6100"/>
                    <a:pt x="6436" y="5651"/>
                    <a:pt x="6479" y="5178"/>
                  </a:cubicBezTo>
                  <a:cubicBezTo>
                    <a:pt x="6479" y="5129"/>
                    <a:pt x="6479" y="5085"/>
                    <a:pt x="6479" y="5036"/>
                  </a:cubicBezTo>
                  <a:cubicBezTo>
                    <a:pt x="6479" y="4952"/>
                    <a:pt x="6482" y="4913"/>
                    <a:pt x="6487" y="4913"/>
                  </a:cubicBezTo>
                  <a:lnTo>
                    <a:pt x="6487" y="4913"/>
                  </a:lnTo>
                  <a:cubicBezTo>
                    <a:pt x="6529" y="4913"/>
                    <a:pt x="6670" y="7775"/>
                    <a:pt x="5563" y="8915"/>
                  </a:cubicBezTo>
                  <a:cubicBezTo>
                    <a:pt x="5563" y="8915"/>
                    <a:pt x="7610" y="7716"/>
                    <a:pt x="7678" y="5036"/>
                  </a:cubicBezTo>
                  <a:cubicBezTo>
                    <a:pt x="7751" y="2362"/>
                    <a:pt x="7186" y="605"/>
                    <a:pt x="5532" y="537"/>
                  </a:cubicBezTo>
                  <a:cubicBezTo>
                    <a:pt x="5532" y="537"/>
                    <a:pt x="4857" y="0"/>
                    <a:pt x="374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3" name="Google Shape;14363;p64"/>
          <p:cNvGrpSpPr/>
          <p:nvPr/>
        </p:nvGrpSpPr>
        <p:grpSpPr>
          <a:xfrm>
            <a:off x="7301946" y="1542722"/>
            <a:ext cx="911707" cy="2849020"/>
            <a:chOff x="2972675" y="239500"/>
            <a:chExt cx="1672550" cy="5226600"/>
          </a:xfrm>
        </p:grpSpPr>
        <p:sp>
          <p:nvSpPr>
            <p:cNvPr id="14364" name="Google Shape;14364;p64"/>
            <p:cNvSpPr/>
            <p:nvPr/>
          </p:nvSpPr>
          <p:spPr>
            <a:xfrm>
              <a:off x="3015600" y="239500"/>
              <a:ext cx="793250" cy="1764400"/>
            </a:xfrm>
            <a:custGeom>
              <a:rect b="b" l="l" r="r" t="t"/>
              <a:pathLst>
                <a:path extrusionOk="0" h="70576" w="31730">
                  <a:moveTo>
                    <a:pt x="31730" y="0"/>
                  </a:moveTo>
                  <a:cubicBezTo>
                    <a:pt x="26725" y="0"/>
                    <a:pt x="21527" y="1773"/>
                    <a:pt x="21527" y="7209"/>
                  </a:cubicBezTo>
                  <a:lnTo>
                    <a:pt x="21527" y="12407"/>
                  </a:lnTo>
                  <a:cubicBezTo>
                    <a:pt x="21527" y="12407"/>
                    <a:pt x="20342" y="12875"/>
                    <a:pt x="20462" y="14179"/>
                  </a:cubicBezTo>
                  <a:cubicBezTo>
                    <a:pt x="20581" y="15474"/>
                    <a:pt x="21288" y="19736"/>
                    <a:pt x="23419" y="19965"/>
                  </a:cubicBezTo>
                  <a:cubicBezTo>
                    <a:pt x="23419" y="19965"/>
                    <a:pt x="24677" y="22307"/>
                    <a:pt x="24677" y="31123"/>
                  </a:cubicBezTo>
                  <a:cubicBezTo>
                    <a:pt x="24677" y="31123"/>
                    <a:pt x="18955" y="34071"/>
                    <a:pt x="15622" y="35596"/>
                  </a:cubicBezTo>
                  <a:cubicBezTo>
                    <a:pt x="15622" y="35596"/>
                    <a:pt x="15160" y="35562"/>
                    <a:pt x="14427" y="35562"/>
                  </a:cubicBezTo>
                  <a:cubicBezTo>
                    <a:pt x="12375" y="35562"/>
                    <a:pt x="8203" y="35822"/>
                    <a:pt x="6099" y="37790"/>
                  </a:cubicBezTo>
                  <a:cubicBezTo>
                    <a:pt x="3243" y="40463"/>
                    <a:pt x="1" y="45514"/>
                    <a:pt x="1709" y="54569"/>
                  </a:cubicBezTo>
                  <a:cubicBezTo>
                    <a:pt x="1709" y="54569"/>
                    <a:pt x="1305" y="58435"/>
                    <a:pt x="1213" y="63477"/>
                  </a:cubicBezTo>
                  <a:lnTo>
                    <a:pt x="20774" y="63477"/>
                  </a:lnTo>
                  <a:lnTo>
                    <a:pt x="20774" y="65616"/>
                  </a:lnTo>
                  <a:cubicBezTo>
                    <a:pt x="19644" y="66103"/>
                    <a:pt x="19011" y="67306"/>
                    <a:pt x="19258" y="68509"/>
                  </a:cubicBezTo>
                  <a:cubicBezTo>
                    <a:pt x="19497" y="69712"/>
                    <a:pt x="20563" y="70576"/>
                    <a:pt x="21784" y="70576"/>
                  </a:cubicBezTo>
                  <a:cubicBezTo>
                    <a:pt x="23015" y="70576"/>
                    <a:pt x="24071" y="69712"/>
                    <a:pt x="24309" y="68509"/>
                  </a:cubicBezTo>
                  <a:cubicBezTo>
                    <a:pt x="24557" y="67306"/>
                    <a:pt x="23924" y="66103"/>
                    <a:pt x="22794" y="65616"/>
                  </a:cubicBezTo>
                  <a:lnTo>
                    <a:pt x="22794" y="63477"/>
                  </a:lnTo>
                  <a:lnTo>
                    <a:pt x="31730" y="63477"/>
                  </a:lnTo>
                  <a:lnTo>
                    <a:pt x="31730" y="0"/>
                  </a:lnTo>
                  <a:close/>
                </a:path>
              </a:pathLst>
            </a:custGeom>
            <a:solidFill>
              <a:srgbClr val="667E92"/>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4"/>
            <p:cNvSpPr/>
            <p:nvPr/>
          </p:nvSpPr>
          <p:spPr>
            <a:xfrm>
              <a:off x="3625625" y="240400"/>
              <a:ext cx="976900" cy="1586950"/>
            </a:xfrm>
            <a:custGeom>
              <a:rect b="b" l="l" r="r" t="t"/>
              <a:pathLst>
                <a:path extrusionOk="0" h="63478" w="39076">
                  <a:moveTo>
                    <a:pt x="7329" y="1"/>
                  </a:moveTo>
                  <a:lnTo>
                    <a:pt x="7329" y="52292"/>
                  </a:lnTo>
                  <a:lnTo>
                    <a:pt x="4959" y="52292"/>
                  </a:lnTo>
                  <a:cubicBezTo>
                    <a:pt x="4543" y="51325"/>
                    <a:pt x="3601" y="50715"/>
                    <a:pt x="2584" y="50715"/>
                  </a:cubicBezTo>
                  <a:cubicBezTo>
                    <a:pt x="2413" y="50715"/>
                    <a:pt x="2240" y="50732"/>
                    <a:pt x="2066" y="50767"/>
                  </a:cubicBezTo>
                  <a:cubicBezTo>
                    <a:pt x="863" y="51015"/>
                    <a:pt x="0" y="52072"/>
                    <a:pt x="0" y="53293"/>
                  </a:cubicBezTo>
                  <a:cubicBezTo>
                    <a:pt x="0" y="54524"/>
                    <a:pt x="863" y="55580"/>
                    <a:pt x="2066" y="55818"/>
                  </a:cubicBezTo>
                  <a:cubicBezTo>
                    <a:pt x="2241" y="55854"/>
                    <a:pt x="2416" y="55872"/>
                    <a:pt x="2588" y="55872"/>
                  </a:cubicBezTo>
                  <a:cubicBezTo>
                    <a:pt x="3604" y="55872"/>
                    <a:pt x="4543" y="55269"/>
                    <a:pt x="4959" y="54303"/>
                  </a:cubicBezTo>
                  <a:lnTo>
                    <a:pt x="7329" y="54303"/>
                  </a:lnTo>
                  <a:lnTo>
                    <a:pt x="7329" y="63477"/>
                  </a:lnTo>
                  <a:lnTo>
                    <a:pt x="37863" y="63477"/>
                  </a:lnTo>
                  <a:cubicBezTo>
                    <a:pt x="37762" y="58436"/>
                    <a:pt x="37358" y="54569"/>
                    <a:pt x="37358" y="54569"/>
                  </a:cubicBezTo>
                  <a:cubicBezTo>
                    <a:pt x="39076" y="45514"/>
                    <a:pt x="35834" y="40464"/>
                    <a:pt x="32969" y="37791"/>
                  </a:cubicBezTo>
                  <a:cubicBezTo>
                    <a:pt x="30867" y="35831"/>
                    <a:pt x="26700" y="35572"/>
                    <a:pt x="24646" y="35572"/>
                  </a:cubicBezTo>
                  <a:cubicBezTo>
                    <a:pt x="23910" y="35572"/>
                    <a:pt x="23446" y="35605"/>
                    <a:pt x="23446" y="35605"/>
                  </a:cubicBezTo>
                  <a:cubicBezTo>
                    <a:pt x="20112" y="34072"/>
                    <a:pt x="14391" y="31124"/>
                    <a:pt x="14391" y="31124"/>
                  </a:cubicBezTo>
                  <a:cubicBezTo>
                    <a:pt x="14391" y="22308"/>
                    <a:pt x="15649" y="19975"/>
                    <a:pt x="15649" y="19975"/>
                  </a:cubicBezTo>
                  <a:cubicBezTo>
                    <a:pt x="17779" y="19736"/>
                    <a:pt x="18486" y="15484"/>
                    <a:pt x="18606" y="14180"/>
                  </a:cubicBezTo>
                  <a:cubicBezTo>
                    <a:pt x="18725" y="12885"/>
                    <a:pt x="17541" y="12408"/>
                    <a:pt x="17541" y="12408"/>
                  </a:cubicBezTo>
                  <a:lnTo>
                    <a:pt x="17541" y="7210"/>
                  </a:lnTo>
                  <a:cubicBezTo>
                    <a:pt x="17541" y="1773"/>
                    <a:pt x="12343" y="1"/>
                    <a:pt x="7329" y="1"/>
                  </a:cubicBezTo>
                  <a:close/>
                </a:path>
              </a:pathLst>
            </a:custGeom>
            <a:solidFill>
              <a:srgbClr val="E3E9ED"/>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4"/>
            <p:cNvSpPr/>
            <p:nvPr/>
          </p:nvSpPr>
          <p:spPr>
            <a:xfrm>
              <a:off x="3804225" y="1637225"/>
              <a:ext cx="841000" cy="3828875"/>
            </a:xfrm>
            <a:custGeom>
              <a:rect b="b" l="l" r="r" t="t"/>
              <a:pathLst>
                <a:path extrusionOk="0" h="153155" w="33640">
                  <a:moveTo>
                    <a:pt x="10139" y="0"/>
                  </a:moveTo>
                  <a:cubicBezTo>
                    <a:pt x="8909" y="0"/>
                    <a:pt x="7853" y="864"/>
                    <a:pt x="7614" y="2067"/>
                  </a:cubicBezTo>
                  <a:cubicBezTo>
                    <a:pt x="7366" y="3270"/>
                    <a:pt x="8000" y="4473"/>
                    <a:pt x="9129" y="4960"/>
                  </a:cubicBezTo>
                  <a:lnTo>
                    <a:pt x="9129" y="7568"/>
                  </a:lnTo>
                  <a:lnTo>
                    <a:pt x="185" y="7568"/>
                  </a:lnTo>
                  <a:lnTo>
                    <a:pt x="185" y="71476"/>
                  </a:lnTo>
                  <a:cubicBezTo>
                    <a:pt x="185" y="71476"/>
                    <a:pt x="947" y="76334"/>
                    <a:pt x="1241" y="80715"/>
                  </a:cubicBezTo>
                  <a:cubicBezTo>
                    <a:pt x="1525" y="85104"/>
                    <a:pt x="570" y="98163"/>
                    <a:pt x="286" y="104739"/>
                  </a:cubicBezTo>
                  <a:cubicBezTo>
                    <a:pt x="1" y="111314"/>
                    <a:pt x="570" y="119983"/>
                    <a:pt x="1140" y="125420"/>
                  </a:cubicBezTo>
                  <a:cubicBezTo>
                    <a:pt x="1718" y="130857"/>
                    <a:pt x="2003" y="134852"/>
                    <a:pt x="1902" y="139618"/>
                  </a:cubicBezTo>
                  <a:cubicBezTo>
                    <a:pt x="1810" y="144384"/>
                    <a:pt x="1241" y="144485"/>
                    <a:pt x="1048" y="145532"/>
                  </a:cubicBezTo>
                  <a:cubicBezTo>
                    <a:pt x="855" y="146579"/>
                    <a:pt x="1819" y="148012"/>
                    <a:pt x="1819" y="148489"/>
                  </a:cubicBezTo>
                  <a:cubicBezTo>
                    <a:pt x="1819" y="148967"/>
                    <a:pt x="1002" y="150390"/>
                    <a:pt x="1002" y="151483"/>
                  </a:cubicBezTo>
                  <a:cubicBezTo>
                    <a:pt x="1002" y="152585"/>
                    <a:pt x="1149" y="153154"/>
                    <a:pt x="2673" y="153154"/>
                  </a:cubicBezTo>
                  <a:lnTo>
                    <a:pt x="11627" y="153154"/>
                  </a:lnTo>
                  <a:cubicBezTo>
                    <a:pt x="12674" y="153154"/>
                    <a:pt x="12674" y="152199"/>
                    <a:pt x="12674" y="151437"/>
                  </a:cubicBezTo>
                  <a:cubicBezTo>
                    <a:pt x="12674" y="150675"/>
                    <a:pt x="8578" y="147626"/>
                    <a:pt x="8385" y="147249"/>
                  </a:cubicBezTo>
                  <a:cubicBezTo>
                    <a:pt x="8193" y="146864"/>
                    <a:pt x="8477" y="145624"/>
                    <a:pt x="8385" y="145054"/>
                  </a:cubicBezTo>
                  <a:cubicBezTo>
                    <a:pt x="8294" y="144485"/>
                    <a:pt x="7338" y="144577"/>
                    <a:pt x="7430" y="143530"/>
                  </a:cubicBezTo>
                  <a:cubicBezTo>
                    <a:pt x="7531" y="142483"/>
                    <a:pt x="8955" y="134953"/>
                    <a:pt x="12298" y="125512"/>
                  </a:cubicBezTo>
                  <a:cubicBezTo>
                    <a:pt x="15631" y="116080"/>
                    <a:pt x="15438" y="107310"/>
                    <a:pt x="14107" y="104454"/>
                  </a:cubicBezTo>
                  <a:cubicBezTo>
                    <a:pt x="12766" y="101589"/>
                    <a:pt x="12481" y="96446"/>
                    <a:pt x="12959" y="93875"/>
                  </a:cubicBezTo>
                  <a:cubicBezTo>
                    <a:pt x="13427" y="91294"/>
                    <a:pt x="18294" y="74819"/>
                    <a:pt x="19433" y="58895"/>
                  </a:cubicBezTo>
                  <a:cubicBezTo>
                    <a:pt x="20581" y="42970"/>
                    <a:pt x="15723" y="29829"/>
                    <a:pt x="15723" y="29829"/>
                  </a:cubicBezTo>
                  <a:lnTo>
                    <a:pt x="15723" y="17431"/>
                  </a:lnTo>
                  <a:cubicBezTo>
                    <a:pt x="18101" y="13620"/>
                    <a:pt x="19249" y="10571"/>
                    <a:pt x="19249" y="10571"/>
                  </a:cubicBezTo>
                  <a:lnTo>
                    <a:pt x="19249" y="10571"/>
                  </a:lnTo>
                  <a:cubicBezTo>
                    <a:pt x="19057" y="14005"/>
                    <a:pt x="20673" y="21628"/>
                    <a:pt x="20489" y="23152"/>
                  </a:cubicBezTo>
                  <a:cubicBezTo>
                    <a:pt x="19617" y="30123"/>
                    <a:pt x="20489" y="37635"/>
                    <a:pt x="22105" y="41354"/>
                  </a:cubicBezTo>
                  <a:cubicBezTo>
                    <a:pt x="23722" y="45073"/>
                    <a:pt x="24006" y="49307"/>
                    <a:pt x="23722" y="51456"/>
                  </a:cubicBezTo>
                  <a:cubicBezTo>
                    <a:pt x="23290" y="54789"/>
                    <a:pt x="21242" y="57774"/>
                    <a:pt x="20691" y="59188"/>
                  </a:cubicBezTo>
                  <a:cubicBezTo>
                    <a:pt x="20480" y="59730"/>
                    <a:pt x="21059" y="67261"/>
                    <a:pt x="21059" y="67261"/>
                  </a:cubicBezTo>
                  <a:cubicBezTo>
                    <a:pt x="21435" y="67839"/>
                    <a:pt x="22849" y="69410"/>
                    <a:pt x="23419" y="69887"/>
                  </a:cubicBezTo>
                  <a:cubicBezTo>
                    <a:pt x="23763" y="70172"/>
                    <a:pt x="24281" y="70352"/>
                    <a:pt x="24824" y="70352"/>
                  </a:cubicBezTo>
                  <a:cubicBezTo>
                    <a:pt x="25192" y="70352"/>
                    <a:pt x="25572" y="70269"/>
                    <a:pt x="25917" y="70080"/>
                  </a:cubicBezTo>
                  <a:cubicBezTo>
                    <a:pt x="26780" y="69603"/>
                    <a:pt x="31445" y="66994"/>
                    <a:pt x="31831" y="66232"/>
                  </a:cubicBezTo>
                  <a:cubicBezTo>
                    <a:pt x="32207" y="65470"/>
                    <a:pt x="30977" y="59941"/>
                    <a:pt x="30977" y="52034"/>
                  </a:cubicBezTo>
                  <a:cubicBezTo>
                    <a:pt x="30977" y="44118"/>
                    <a:pt x="32308" y="38397"/>
                    <a:pt x="32979" y="31730"/>
                  </a:cubicBezTo>
                  <a:cubicBezTo>
                    <a:pt x="33640" y="25062"/>
                    <a:pt x="30113" y="19626"/>
                    <a:pt x="30113" y="19626"/>
                  </a:cubicBezTo>
                  <a:cubicBezTo>
                    <a:pt x="30683" y="15686"/>
                    <a:pt x="30784" y="11305"/>
                    <a:pt x="30719" y="7568"/>
                  </a:cubicBezTo>
                  <a:lnTo>
                    <a:pt x="11150" y="7568"/>
                  </a:lnTo>
                  <a:lnTo>
                    <a:pt x="11150" y="4960"/>
                  </a:lnTo>
                  <a:cubicBezTo>
                    <a:pt x="12279" y="4473"/>
                    <a:pt x="12913" y="3270"/>
                    <a:pt x="12665" y="2067"/>
                  </a:cubicBezTo>
                  <a:cubicBezTo>
                    <a:pt x="12417" y="864"/>
                    <a:pt x="11361" y="0"/>
                    <a:pt x="10139" y="0"/>
                  </a:cubicBezTo>
                  <a:close/>
                </a:path>
              </a:pathLst>
            </a:custGeom>
            <a:solidFill>
              <a:srgbClr val="445D73"/>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4"/>
            <p:cNvSpPr/>
            <p:nvPr/>
          </p:nvSpPr>
          <p:spPr>
            <a:xfrm>
              <a:off x="2972675" y="1826400"/>
              <a:ext cx="1037300" cy="3639700"/>
            </a:xfrm>
            <a:custGeom>
              <a:rect b="b" l="l" r="r" t="t"/>
              <a:pathLst>
                <a:path extrusionOk="0" h="145588" w="41492">
                  <a:moveTo>
                    <a:pt x="2930" y="1"/>
                  </a:moveTo>
                  <a:cubicBezTo>
                    <a:pt x="2857" y="3738"/>
                    <a:pt x="2958" y="8119"/>
                    <a:pt x="3527" y="12050"/>
                  </a:cubicBezTo>
                  <a:cubicBezTo>
                    <a:pt x="3527" y="12050"/>
                    <a:pt x="1" y="17486"/>
                    <a:pt x="662" y="24163"/>
                  </a:cubicBezTo>
                  <a:cubicBezTo>
                    <a:pt x="1332" y="30830"/>
                    <a:pt x="2664" y="36551"/>
                    <a:pt x="2664" y="44467"/>
                  </a:cubicBezTo>
                  <a:cubicBezTo>
                    <a:pt x="2664" y="52374"/>
                    <a:pt x="1424" y="57903"/>
                    <a:pt x="1810" y="58665"/>
                  </a:cubicBezTo>
                  <a:cubicBezTo>
                    <a:pt x="2195" y="59427"/>
                    <a:pt x="6861" y="62036"/>
                    <a:pt x="7724" y="62513"/>
                  </a:cubicBezTo>
                  <a:cubicBezTo>
                    <a:pt x="8068" y="62705"/>
                    <a:pt x="8446" y="62789"/>
                    <a:pt x="8813" y="62789"/>
                  </a:cubicBezTo>
                  <a:cubicBezTo>
                    <a:pt x="9356" y="62789"/>
                    <a:pt x="9873" y="62605"/>
                    <a:pt x="10213" y="62320"/>
                  </a:cubicBezTo>
                  <a:cubicBezTo>
                    <a:pt x="10782" y="61843"/>
                    <a:pt x="12196" y="60272"/>
                    <a:pt x="12582" y="59694"/>
                  </a:cubicBezTo>
                  <a:cubicBezTo>
                    <a:pt x="12582" y="59694"/>
                    <a:pt x="13151" y="52163"/>
                    <a:pt x="12949" y="51621"/>
                  </a:cubicBezTo>
                  <a:cubicBezTo>
                    <a:pt x="12389" y="50207"/>
                    <a:pt x="10341" y="47222"/>
                    <a:pt x="9909" y="43889"/>
                  </a:cubicBezTo>
                  <a:cubicBezTo>
                    <a:pt x="9634" y="41740"/>
                    <a:pt x="9909" y="37506"/>
                    <a:pt x="11535" y="33787"/>
                  </a:cubicBezTo>
                  <a:cubicBezTo>
                    <a:pt x="13151" y="30077"/>
                    <a:pt x="14024" y="22556"/>
                    <a:pt x="13151" y="15585"/>
                  </a:cubicBezTo>
                  <a:cubicBezTo>
                    <a:pt x="12958" y="14061"/>
                    <a:pt x="14584" y="6438"/>
                    <a:pt x="14391" y="3004"/>
                  </a:cubicBezTo>
                  <a:lnTo>
                    <a:pt x="14391" y="3004"/>
                  </a:lnTo>
                  <a:cubicBezTo>
                    <a:pt x="14391" y="3004"/>
                    <a:pt x="15539" y="6053"/>
                    <a:pt x="17917" y="9864"/>
                  </a:cubicBezTo>
                  <a:lnTo>
                    <a:pt x="17917" y="22252"/>
                  </a:lnTo>
                  <a:cubicBezTo>
                    <a:pt x="17917" y="22252"/>
                    <a:pt x="13059" y="35412"/>
                    <a:pt x="14198" y="51328"/>
                  </a:cubicBezTo>
                  <a:cubicBezTo>
                    <a:pt x="15346" y="67243"/>
                    <a:pt x="20204" y="83727"/>
                    <a:pt x="20682" y="86308"/>
                  </a:cubicBezTo>
                  <a:cubicBezTo>
                    <a:pt x="21159" y="88879"/>
                    <a:pt x="20874" y="94022"/>
                    <a:pt x="19534" y="96887"/>
                  </a:cubicBezTo>
                  <a:cubicBezTo>
                    <a:pt x="18193" y="99743"/>
                    <a:pt x="18009" y="108513"/>
                    <a:pt x="21352" y="117945"/>
                  </a:cubicBezTo>
                  <a:cubicBezTo>
                    <a:pt x="24686" y="127386"/>
                    <a:pt x="26109" y="134916"/>
                    <a:pt x="26210" y="135963"/>
                  </a:cubicBezTo>
                  <a:cubicBezTo>
                    <a:pt x="26302" y="137010"/>
                    <a:pt x="25347" y="136918"/>
                    <a:pt x="25255" y="137487"/>
                  </a:cubicBezTo>
                  <a:cubicBezTo>
                    <a:pt x="25163" y="138057"/>
                    <a:pt x="25448" y="139297"/>
                    <a:pt x="25255" y="139682"/>
                  </a:cubicBezTo>
                  <a:cubicBezTo>
                    <a:pt x="25062" y="140059"/>
                    <a:pt x="20966" y="143108"/>
                    <a:pt x="20966" y="143870"/>
                  </a:cubicBezTo>
                  <a:cubicBezTo>
                    <a:pt x="20966" y="144632"/>
                    <a:pt x="20966" y="145587"/>
                    <a:pt x="22013" y="145587"/>
                  </a:cubicBezTo>
                  <a:lnTo>
                    <a:pt x="30967" y="145587"/>
                  </a:lnTo>
                  <a:cubicBezTo>
                    <a:pt x="32492" y="145587"/>
                    <a:pt x="32638" y="145009"/>
                    <a:pt x="32638" y="143916"/>
                  </a:cubicBezTo>
                  <a:cubicBezTo>
                    <a:pt x="32638" y="142823"/>
                    <a:pt x="31830" y="141391"/>
                    <a:pt x="31830" y="140913"/>
                  </a:cubicBezTo>
                  <a:cubicBezTo>
                    <a:pt x="31830" y="140445"/>
                    <a:pt x="32785" y="139012"/>
                    <a:pt x="32593" y="137965"/>
                  </a:cubicBezTo>
                  <a:cubicBezTo>
                    <a:pt x="32400" y="136909"/>
                    <a:pt x="31830" y="136817"/>
                    <a:pt x="31738" y="132051"/>
                  </a:cubicBezTo>
                  <a:cubicBezTo>
                    <a:pt x="31637" y="127294"/>
                    <a:pt x="31922" y="123281"/>
                    <a:pt x="32501" y="117853"/>
                  </a:cubicBezTo>
                  <a:cubicBezTo>
                    <a:pt x="33070" y="112416"/>
                    <a:pt x="33649" y="103747"/>
                    <a:pt x="33355" y="97172"/>
                  </a:cubicBezTo>
                  <a:cubicBezTo>
                    <a:pt x="33061" y="90596"/>
                    <a:pt x="32115" y="77537"/>
                    <a:pt x="32400" y="73148"/>
                  </a:cubicBezTo>
                  <a:cubicBezTo>
                    <a:pt x="32684" y="68758"/>
                    <a:pt x="33447" y="63909"/>
                    <a:pt x="33447" y="63909"/>
                  </a:cubicBezTo>
                  <a:lnTo>
                    <a:pt x="33447" y="10727"/>
                  </a:lnTo>
                  <a:lnTo>
                    <a:pt x="35825" y="10727"/>
                  </a:lnTo>
                  <a:cubicBezTo>
                    <a:pt x="36266" y="11758"/>
                    <a:pt x="37235" y="12298"/>
                    <a:pt x="38209" y="12298"/>
                  </a:cubicBezTo>
                  <a:cubicBezTo>
                    <a:pt x="39022" y="12298"/>
                    <a:pt x="39839" y="11922"/>
                    <a:pt x="40353" y="11140"/>
                  </a:cubicBezTo>
                  <a:cubicBezTo>
                    <a:pt x="41491" y="9423"/>
                    <a:pt x="40261" y="7136"/>
                    <a:pt x="38204" y="7136"/>
                  </a:cubicBezTo>
                  <a:cubicBezTo>
                    <a:pt x="37166" y="7136"/>
                    <a:pt x="36229" y="7752"/>
                    <a:pt x="35825" y="8707"/>
                  </a:cubicBezTo>
                  <a:lnTo>
                    <a:pt x="33447" y="8707"/>
                  </a:lnTo>
                  <a:lnTo>
                    <a:pt x="33447" y="1"/>
                  </a:lnTo>
                  <a:lnTo>
                    <a:pt x="24520" y="1"/>
                  </a:lnTo>
                  <a:lnTo>
                    <a:pt x="24520" y="2140"/>
                  </a:lnTo>
                  <a:cubicBezTo>
                    <a:pt x="25641" y="2627"/>
                    <a:pt x="26284" y="3830"/>
                    <a:pt x="26036" y="5033"/>
                  </a:cubicBezTo>
                  <a:cubicBezTo>
                    <a:pt x="25788" y="6236"/>
                    <a:pt x="24732" y="7100"/>
                    <a:pt x="23510" y="7100"/>
                  </a:cubicBezTo>
                  <a:cubicBezTo>
                    <a:pt x="22280" y="7100"/>
                    <a:pt x="21223" y="6236"/>
                    <a:pt x="20975" y="5033"/>
                  </a:cubicBezTo>
                  <a:cubicBezTo>
                    <a:pt x="20737" y="3830"/>
                    <a:pt x="21370" y="2627"/>
                    <a:pt x="22500" y="2140"/>
                  </a:cubicBezTo>
                  <a:lnTo>
                    <a:pt x="22500" y="1"/>
                  </a:lnTo>
                  <a:close/>
                </a:path>
              </a:pathLst>
            </a:custGeom>
            <a:solidFill>
              <a:srgbClr val="CFD9E0"/>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71" name="Shape 14371"/>
        <p:cNvGrpSpPr/>
        <p:nvPr/>
      </p:nvGrpSpPr>
      <p:grpSpPr>
        <a:xfrm>
          <a:off x="0" y="0"/>
          <a:ext cx="0" cy="0"/>
          <a:chOff x="0" y="0"/>
          <a:chExt cx="0" cy="0"/>
        </a:xfrm>
      </p:grpSpPr>
      <p:grpSp>
        <p:nvGrpSpPr>
          <p:cNvPr id="14372" name="Google Shape;14372;p65"/>
          <p:cNvGrpSpPr/>
          <p:nvPr/>
        </p:nvGrpSpPr>
        <p:grpSpPr>
          <a:xfrm>
            <a:off x="3934280" y="1542757"/>
            <a:ext cx="557364" cy="1310345"/>
            <a:chOff x="3934280" y="1542757"/>
            <a:chExt cx="557364" cy="1310345"/>
          </a:xfrm>
        </p:grpSpPr>
        <p:sp>
          <p:nvSpPr>
            <p:cNvPr id="14373" name="Google Shape;14373;p65"/>
            <p:cNvSpPr/>
            <p:nvPr/>
          </p:nvSpPr>
          <p:spPr>
            <a:xfrm>
              <a:off x="3984472"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4" name="Google Shape;14374;p65"/>
            <p:cNvGrpSpPr/>
            <p:nvPr/>
          </p:nvGrpSpPr>
          <p:grpSpPr>
            <a:xfrm>
              <a:off x="3934280" y="1542757"/>
              <a:ext cx="557364" cy="1277423"/>
              <a:chOff x="3934280" y="1542757"/>
              <a:chExt cx="557364" cy="1277423"/>
            </a:xfrm>
          </p:grpSpPr>
          <p:sp>
            <p:nvSpPr>
              <p:cNvPr id="14375" name="Google Shape;14375;p65"/>
              <p:cNvSpPr/>
              <p:nvPr/>
            </p:nvSpPr>
            <p:spPr>
              <a:xfrm>
                <a:off x="4029892" y="1674397"/>
                <a:ext cx="366821" cy="342104"/>
              </a:xfrm>
              <a:custGeom>
                <a:rect b="b" l="l" r="r" t="t"/>
                <a:pathLst>
                  <a:path extrusionOk="0" h="13550" w="14529">
                    <a:moveTo>
                      <a:pt x="2151" y="0"/>
                    </a:moveTo>
                    <a:cubicBezTo>
                      <a:pt x="959" y="0"/>
                      <a:pt x="1" y="958"/>
                      <a:pt x="1" y="2157"/>
                    </a:cubicBezTo>
                    <a:lnTo>
                      <a:pt x="1" y="11393"/>
                    </a:lnTo>
                    <a:cubicBezTo>
                      <a:pt x="1" y="12585"/>
                      <a:pt x="959" y="13550"/>
                      <a:pt x="2151" y="13550"/>
                    </a:cubicBezTo>
                    <a:lnTo>
                      <a:pt x="12371" y="13550"/>
                    </a:lnTo>
                    <a:cubicBezTo>
                      <a:pt x="13564" y="13550"/>
                      <a:pt x="14528" y="12585"/>
                      <a:pt x="14528" y="11393"/>
                    </a:cubicBezTo>
                    <a:lnTo>
                      <a:pt x="14528" y="2157"/>
                    </a:lnTo>
                    <a:cubicBezTo>
                      <a:pt x="14528" y="958"/>
                      <a:pt x="13564"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6" name="Google Shape;14376;p65"/>
              <p:cNvGrpSpPr/>
              <p:nvPr/>
            </p:nvGrpSpPr>
            <p:grpSpPr>
              <a:xfrm>
                <a:off x="3934280" y="1547529"/>
                <a:ext cx="557364" cy="1272651"/>
                <a:chOff x="3934280" y="1547529"/>
                <a:chExt cx="557364" cy="1272651"/>
              </a:xfrm>
            </p:grpSpPr>
            <p:sp>
              <p:nvSpPr>
                <p:cNvPr id="14377" name="Google Shape;14377;p65"/>
                <p:cNvSpPr/>
                <p:nvPr/>
              </p:nvSpPr>
              <p:spPr>
                <a:xfrm>
                  <a:off x="3934280" y="1547529"/>
                  <a:ext cx="557364" cy="1272651"/>
                </a:xfrm>
                <a:custGeom>
                  <a:rect b="b" l="l" r="r" t="t"/>
                  <a:pathLst>
                    <a:path extrusionOk="0" h="50407" w="22076">
                      <a:moveTo>
                        <a:pt x="11055" y="0"/>
                      </a:moveTo>
                      <a:cubicBezTo>
                        <a:pt x="7072" y="0"/>
                        <a:pt x="3853" y="3226"/>
                        <a:pt x="3853" y="7202"/>
                      </a:cubicBezTo>
                      <a:lnTo>
                        <a:pt x="3853" y="7208"/>
                      </a:lnTo>
                      <a:cubicBezTo>
                        <a:pt x="3833" y="7208"/>
                        <a:pt x="3814" y="7202"/>
                        <a:pt x="3788" y="7202"/>
                      </a:cubicBezTo>
                      <a:cubicBezTo>
                        <a:pt x="3784" y="7202"/>
                        <a:pt x="3780" y="7202"/>
                        <a:pt x="3777" y="7202"/>
                      </a:cubicBezTo>
                      <a:cubicBezTo>
                        <a:pt x="3111" y="7202"/>
                        <a:pt x="2609" y="7811"/>
                        <a:pt x="2738" y="8466"/>
                      </a:cubicBezTo>
                      <a:cubicBezTo>
                        <a:pt x="2835" y="8983"/>
                        <a:pt x="3289" y="9322"/>
                        <a:pt x="3779" y="9322"/>
                      </a:cubicBezTo>
                      <a:cubicBezTo>
                        <a:pt x="3914" y="9322"/>
                        <a:pt x="4052" y="9297"/>
                        <a:pt x="4185" y="9242"/>
                      </a:cubicBezTo>
                      <a:cubicBezTo>
                        <a:pt x="4654" y="10676"/>
                        <a:pt x="5606" y="11921"/>
                        <a:pt x="6773" y="12833"/>
                      </a:cubicBezTo>
                      <a:cubicBezTo>
                        <a:pt x="6733" y="12813"/>
                        <a:pt x="6694" y="12800"/>
                        <a:pt x="6649" y="12781"/>
                      </a:cubicBezTo>
                      <a:lnTo>
                        <a:pt x="6649" y="12781"/>
                      </a:lnTo>
                      <a:cubicBezTo>
                        <a:pt x="7398" y="13380"/>
                        <a:pt x="8252" y="13837"/>
                        <a:pt x="9171" y="14123"/>
                      </a:cubicBezTo>
                      <a:lnTo>
                        <a:pt x="9171" y="16124"/>
                      </a:lnTo>
                      <a:lnTo>
                        <a:pt x="6883" y="16124"/>
                      </a:lnTo>
                      <a:cubicBezTo>
                        <a:pt x="6883" y="16124"/>
                        <a:pt x="6877" y="16170"/>
                        <a:pt x="6857" y="16183"/>
                      </a:cubicBezTo>
                      <a:cubicBezTo>
                        <a:pt x="6277" y="16183"/>
                        <a:pt x="5762" y="16561"/>
                        <a:pt x="5580" y="17109"/>
                      </a:cubicBezTo>
                      <a:lnTo>
                        <a:pt x="248" y="32861"/>
                      </a:lnTo>
                      <a:cubicBezTo>
                        <a:pt x="1" y="33565"/>
                        <a:pt x="372" y="34334"/>
                        <a:pt x="1083" y="34569"/>
                      </a:cubicBezTo>
                      <a:cubicBezTo>
                        <a:pt x="1221" y="34615"/>
                        <a:pt x="1362" y="34637"/>
                        <a:pt x="1501" y="34637"/>
                      </a:cubicBezTo>
                      <a:cubicBezTo>
                        <a:pt x="2066" y="34637"/>
                        <a:pt x="2593" y="34273"/>
                        <a:pt x="2771" y="33702"/>
                      </a:cubicBezTo>
                      <a:lnTo>
                        <a:pt x="2947" y="33187"/>
                      </a:lnTo>
                      <a:lnTo>
                        <a:pt x="3527" y="33428"/>
                      </a:lnTo>
                      <a:cubicBezTo>
                        <a:pt x="3527" y="33428"/>
                        <a:pt x="4029" y="32412"/>
                        <a:pt x="3488" y="31577"/>
                      </a:cubicBezTo>
                      <a:lnTo>
                        <a:pt x="6753" y="21918"/>
                      </a:lnTo>
                      <a:lnTo>
                        <a:pt x="6753" y="21918"/>
                      </a:lnTo>
                      <a:cubicBezTo>
                        <a:pt x="6753" y="27699"/>
                        <a:pt x="5971" y="29166"/>
                        <a:pt x="5971" y="32360"/>
                      </a:cubicBezTo>
                      <a:cubicBezTo>
                        <a:pt x="5971" y="35560"/>
                        <a:pt x="7881" y="48490"/>
                        <a:pt x="7881" y="48490"/>
                      </a:cubicBezTo>
                      <a:lnTo>
                        <a:pt x="5573" y="50407"/>
                      </a:lnTo>
                      <a:lnTo>
                        <a:pt x="10038" y="50407"/>
                      </a:lnTo>
                      <a:lnTo>
                        <a:pt x="10781" y="31630"/>
                      </a:lnTo>
                      <a:lnTo>
                        <a:pt x="11165" y="31630"/>
                      </a:lnTo>
                      <a:lnTo>
                        <a:pt x="11908" y="50407"/>
                      </a:lnTo>
                      <a:lnTo>
                        <a:pt x="16373" y="50407"/>
                      </a:lnTo>
                      <a:lnTo>
                        <a:pt x="14059" y="48497"/>
                      </a:lnTo>
                      <a:cubicBezTo>
                        <a:pt x="14059" y="48497"/>
                        <a:pt x="15969" y="34171"/>
                        <a:pt x="15969" y="31590"/>
                      </a:cubicBezTo>
                      <a:cubicBezTo>
                        <a:pt x="15969" y="29003"/>
                        <a:pt x="15311" y="27680"/>
                        <a:pt x="15311" y="21821"/>
                      </a:cubicBezTo>
                      <a:lnTo>
                        <a:pt x="15311" y="21821"/>
                      </a:lnTo>
                      <a:lnTo>
                        <a:pt x="18615" y="31584"/>
                      </a:lnTo>
                      <a:cubicBezTo>
                        <a:pt x="18068" y="32418"/>
                        <a:pt x="18576" y="33435"/>
                        <a:pt x="18576" y="33435"/>
                      </a:cubicBezTo>
                      <a:lnTo>
                        <a:pt x="19149" y="33187"/>
                      </a:lnTo>
                      <a:lnTo>
                        <a:pt x="19325" y="33709"/>
                      </a:lnTo>
                      <a:cubicBezTo>
                        <a:pt x="19513" y="34266"/>
                        <a:pt x="20029" y="34619"/>
                        <a:pt x="20584" y="34619"/>
                      </a:cubicBezTo>
                      <a:cubicBezTo>
                        <a:pt x="20724" y="34619"/>
                        <a:pt x="20867" y="34597"/>
                        <a:pt x="21007" y="34549"/>
                      </a:cubicBezTo>
                      <a:cubicBezTo>
                        <a:pt x="21698" y="34321"/>
                        <a:pt x="22076" y="33572"/>
                        <a:pt x="21848" y="32874"/>
                      </a:cubicBezTo>
                      <a:lnTo>
                        <a:pt x="21848" y="32868"/>
                      </a:lnTo>
                      <a:lnTo>
                        <a:pt x="16516" y="17128"/>
                      </a:lnTo>
                      <a:cubicBezTo>
                        <a:pt x="16353" y="16613"/>
                        <a:pt x="15897" y="16242"/>
                        <a:pt x="15356" y="16190"/>
                      </a:cubicBezTo>
                      <a:cubicBezTo>
                        <a:pt x="15343" y="16170"/>
                        <a:pt x="15330" y="16150"/>
                        <a:pt x="15324" y="16131"/>
                      </a:cubicBezTo>
                      <a:lnTo>
                        <a:pt x="12932" y="16131"/>
                      </a:lnTo>
                      <a:lnTo>
                        <a:pt x="12932" y="14104"/>
                      </a:lnTo>
                      <a:cubicBezTo>
                        <a:pt x="15122" y="13413"/>
                        <a:pt x="17123" y="11595"/>
                        <a:pt x="17905" y="9281"/>
                      </a:cubicBezTo>
                      <a:cubicBezTo>
                        <a:pt x="17992" y="9303"/>
                        <a:pt x="18080" y="9313"/>
                        <a:pt x="18166" y="9313"/>
                      </a:cubicBezTo>
                      <a:cubicBezTo>
                        <a:pt x="18669" y="9313"/>
                        <a:pt x="19119" y="8957"/>
                        <a:pt x="19208" y="8434"/>
                      </a:cubicBezTo>
                      <a:cubicBezTo>
                        <a:pt x="19306" y="7828"/>
                        <a:pt x="18869" y="7261"/>
                        <a:pt x="18257" y="7208"/>
                      </a:cubicBezTo>
                      <a:lnTo>
                        <a:pt x="18257" y="7202"/>
                      </a:lnTo>
                      <a:cubicBezTo>
                        <a:pt x="18257" y="3226"/>
                        <a:pt x="15030" y="0"/>
                        <a:pt x="1105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8" name="Google Shape;14378;p65"/>
                <p:cNvGrpSpPr/>
                <p:nvPr/>
              </p:nvGrpSpPr>
              <p:grpSpPr>
                <a:xfrm>
                  <a:off x="4110861" y="1813763"/>
                  <a:ext cx="203394" cy="542342"/>
                  <a:chOff x="4110861" y="1813763"/>
                  <a:chExt cx="203394" cy="542342"/>
                </a:xfrm>
              </p:grpSpPr>
              <p:sp>
                <p:nvSpPr>
                  <p:cNvPr id="14379" name="Google Shape;14379;p65"/>
                  <p:cNvSpPr/>
                  <p:nvPr/>
                </p:nvSpPr>
                <p:spPr>
                  <a:xfrm>
                    <a:off x="4137017" y="2221182"/>
                    <a:ext cx="144163" cy="105509"/>
                  </a:xfrm>
                  <a:custGeom>
                    <a:rect b="b" l="l" r="r" t="t"/>
                    <a:pathLst>
                      <a:path extrusionOk="0" h="4179" w="5710">
                        <a:moveTo>
                          <a:pt x="4009" y="1356"/>
                        </a:moveTo>
                        <a:cubicBezTo>
                          <a:pt x="4062" y="1420"/>
                          <a:pt x="4138" y="1453"/>
                          <a:pt x="4215" y="1453"/>
                        </a:cubicBezTo>
                        <a:cubicBezTo>
                          <a:pt x="4279" y="1453"/>
                          <a:pt x="4343" y="1430"/>
                          <a:pt x="4393" y="1382"/>
                        </a:cubicBezTo>
                        <a:cubicBezTo>
                          <a:pt x="4419" y="1396"/>
                          <a:pt x="4413" y="1402"/>
                          <a:pt x="4445" y="1409"/>
                        </a:cubicBezTo>
                        <a:cubicBezTo>
                          <a:pt x="4445" y="1415"/>
                          <a:pt x="4406" y="1422"/>
                          <a:pt x="4406" y="1435"/>
                        </a:cubicBezTo>
                        <a:lnTo>
                          <a:pt x="4406" y="1474"/>
                        </a:lnTo>
                        <a:cubicBezTo>
                          <a:pt x="4419" y="1571"/>
                          <a:pt x="4485" y="1656"/>
                          <a:pt x="4569" y="1702"/>
                        </a:cubicBezTo>
                        <a:cubicBezTo>
                          <a:pt x="4550" y="1741"/>
                          <a:pt x="4550" y="1780"/>
                          <a:pt x="4556" y="1819"/>
                        </a:cubicBezTo>
                        <a:cubicBezTo>
                          <a:pt x="4465" y="1819"/>
                          <a:pt x="4374" y="1865"/>
                          <a:pt x="4322" y="1943"/>
                        </a:cubicBezTo>
                        <a:cubicBezTo>
                          <a:pt x="4315" y="1930"/>
                          <a:pt x="4309" y="1923"/>
                          <a:pt x="4296" y="1910"/>
                        </a:cubicBezTo>
                        <a:cubicBezTo>
                          <a:pt x="4237" y="1852"/>
                          <a:pt x="4159" y="1819"/>
                          <a:pt x="4080" y="1819"/>
                        </a:cubicBezTo>
                        <a:cubicBezTo>
                          <a:pt x="3996" y="1819"/>
                          <a:pt x="3918" y="1852"/>
                          <a:pt x="3865" y="1910"/>
                        </a:cubicBezTo>
                        <a:cubicBezTo>
                          <a:pt x="3852" y="1917"/>
                          <a:pt x="3846" y="1930"/>
                          <a:pt x="3839" y="1936"/>
                        </a:cubicBezTo>
                        <a:cubicBezTo>
                          <a:pt x="3787" y="1865"/>
                          <a:pt x="3702" y="1819"/>
                          <a:pt x="3618" y="1819"/>
                        </a:cubicBezTo>
                        <a:cubicBezTo>
                          <a:pt x="3618" y="1800"/>
                          <a:pt x="3618" y="1780"/>
                          <a:pt x="3618" y="1760"/>
                        </a:cubicBezTo>
                        <a:cubicBezTo>
                          <a:pt x="3618" y="1650"/>
                          <a:pt x="3546" y="1552"/>
                          <a:pt x="3442" y="1513"/>
                        </a:cubicBezTo>
                        <a:cubicBezTo>
                          <a:pt x="3468" y="1500"/>
                          <a:pt x="3487" y="1487"/>
                          <a:pt x="3507" y="1467"/>
                        </a:cubicBezTo>
                        <a:cubicBezTo>
                          <a:pt x="3513" y="1480"/>
                          <a:pt x="3526" y="1493"/>
                          <a:pt x="3540" y="1506"/>
                        </a:cubicBezTo>
                        <a:cubicBezTo>
                          <a:pt x="3592" y="1558"/>
                          <a:pt x="3658" y="1585"/>
                          <a:pt x="3725" y="1585"/>
                        </a:cubicBezTo>
                        <a:cubicBezTo>
                          <a:pt x="3792" y="1585"/>
                          <a:pt x="3859" y="1558"/>
                          <a:pt x="3911" y="1506"/>
                        </a:cubicBezTo>
                        <a:cubicBezTo>
                          <a:pt x="3957" y="1467"/>
                          <a:pt x="3989" y="1415"/>
                          <a:pt x="4009" y="1356"/>
                        </a:cubicBezTo>
                        <a:close/>
                        <a:moveTo>
                          <a:pt x="2256" y="1311"/>
                        </a:moveTo>
                        <a:cubicBezTo>
                          <a:pt x="2308" y="1356"/>
                          <a:pt x="2379" y="1382"/>
                          <a:pt x="2451" y="1382"/>
                        </a:cubicBezTo>
                        <a:cubicBezTo>
                          <a:pt x="2516" y="1382"/>
                          <a:pt x="2581" y="1363"/>
                          <a:pt x="2634" y="1324"/>
                        </a:cubicBezTo>
                        <a:cubicBezTo>
                          <a:pt x="2660" y="1376"/>
                          <a:pt x="2705" y="1415"/>
                          <a:pt x="2757" y="1441"/>
                        </a:cubicBezTo>
                        <a:cubicBezTo>
                          <a:pt x="2725" y="1558"/>
                          <a:pt x="2770" y="1689"/>
                          <a:pt x="2868" y="1760"/>
                        </a:cubicBezTo>
                        <a:cubicBezTo>
                          <a:pt x="2901" y="1826"/>
                          <a:pt x="2959" y="1878"/>
                          <a:pt x="3031" y="1904"/>
                        </a:cubicBezTo>
                        <a:cubicBezTo>
                          <a:pt x="2979" y="1923"/>
                          <a:pt x="2933" y="1963"/>
                          <a:pt x="2907" y="2015"/>
                        </a:cubicBezTo>
                        <a:cubicBezTo>
                          <a:pt x="2868" y="1897"/>
                          <a:pt x="2751" y="1819"/>
                          <a:pt x="2627" y="1819"/>
                        </a:cubicBezTo>
                        <a:cubicBezTo>
                          <a:pt x="2568" y="1819"/>
                          <a:pt x="2503" y="1839"/>
                          <a:pt x="2458" y="1871"/>
                        </a:cubicBezTo>
                        <a:cubicBezTo>
                          <a:pt x="2412" y="1767"/>
                          <a:pt x="2301" y="1702"/>
                          <a:pt x="2190" y="1702"/>
                        </a:cubicBezTo>
                        <a:cubicBezTo>
                          <a:pt x="2099" y="1702"/>
                          <a:pt x="2021" y="1734"/>
                          <a:pt x="1962" y="1800"/>
                        </a:cubicBezTo>
                        <a:cubicBezTo>
                          <a:pt x="1917" y="1702"/>
                          <a:pt x="1812" y="1643"/>
                          <a:pt x="1702" y="1643"/>
                        </a:cubicBezTo>
                        <a:cubicBezTo>
                          <a:pt x="1676" y="1643"/>
                          <a:pt x="1643" y="1650"/>
                          <a:pt x="1617" y="1656"/>
                        </a:cubicBezTo>
                        <a:cubicBezTo>
                          <a:pt x="1617" y="1624"/>
                          <a:pt x="1610" y="1598"/>
                          <a:pt x="1597" y="1565"/>
                        </a:cubicBezTo>
                        <a:cubicBezTo>
                          <a:pt x="1662" y="1539"/>
                          <a:pt x="1715" y="1493"/>
                          <a:pt x="1747" y="1435"/>
                        </a:cubicBezTo>
                        <a:cubicBezTo>
                          <a:pt x="1806" y="1499"/>
                          <a:pt x="1884" y="1528"/>
                          <a:pt x="1962" y="1528"/>
                        </a:cubicBezTo>
                        <a:cubicBezTo>
                          <a:pt x="2089" y="1528"/>
                          <a:pt x="2215" y="1449"/>
                          <a:pt x="2256" y="1311"/>
                        </a:cubicBezTo>
                        <a:close/>
                        <a:moveTo>
                          <a:pt x="4993" y="1"/>
                        </a:moveTo>
                        <a:cubicBezTo>
                          <a:pt x="4648" y="1"/>
                          <a:pt x="4608" y="464"/>
                          <a:pt x="4863" y="587"/>
                        </a:cubicBezTo>
                        <a:cubicBezTo>
                          <a:pt x="4771" y="633"/>
                          <a:pt x="4713" y="724"/>
                          <a:pt x="4706" y="822"/>
                        </a:cubicBezTo>
                        <a:cubicBezTo>
                          <a:pt x="4674" y="809"/>
                          <a:pt x="4641" y="796"/>
                          <a:pt x="4602" y="796"/>
                        </a:cubicBezTo>
                        <a:cubicBezTo>
                          <a:pt x="4595" y="750"/>
                          <a:pt x="4576" y="705"/>
                          <a:pt x="4543" y="666"/>
                        </a:cubicBezTo>
                        <a:cubicBezTo>
                          <a:pt x="4537" y="653"/>
                          <a:pt x="4530" y="639"/>
                          <a:pt x="4524" y="626"/>
                        </a:cubicBezTo>
                        <a:cubicBezTo>
                          <a:pt x="4517" y="620"/>
                          <a:pt x="4517" y="607"/>
                          <a:pt x="4511" y="600"/>
                        </a:cubicBezTo>
                        <a:cubicBezTo>
                          <a:pt x="4498" y="581"/>
                          <a:pt x="4485" y="561"/>
                          <a:pt x="4465" y="542"/>
                        </a:cubicBezTo>
                        <a:cubicBezTo>
                          <a:pt x="4413" y="490"/>
                          <a:pt x="4348" y="464"/>
                          <a:pt x="4276" y="464"/>
                        </a:cubicBezTo>
                        <a:lnTo>
                          <a:pt x="4250" y="464"/>
                        </a:lnTo>
                        <a:cubicBezTo>
                          <a:pt x="4243" y="431"/>
                          <a:pt x="4230" y="398"/>
                          <a:pt x="4211" y="372"/>
                        </a:cubicBezTo>
                        <a:cubicBezTo>
                          <a:pt x="4185" y="327"/>
                          <a:pt x="4152" y="288"/>
                          <a:pt x="4107" y="261"/>
                        </a:cubicBezTo>
                        <a:cubicBezTo>
                          <a:pt x="4067" y="235"/>
                          <a:pt x="4022" y="222"/>
                          <a:pt x="3970" y="222"/>
                        </a:cubicBezTo>
                        <a:cubicBezTo>
                          <a:pt x="3950" y="196"/>
                          <a:pt x="3931" y="177"/>
                          <a:pt x="3905" y="164"/>
                        </a:cubicBezTo>
                        <a:cubicBezTo>
                          <a:pt x="3865" y="144"/>
                          <a:pt x="3826" y="125"/>
                          <a:pt x="3787" y="105"/>
                        </a:cubicBezTo>
                        <a:cubicBezTo>
                          <a:pt x="3716" y="66"/>
                          <a:pt x="3637" y="46"/>
                          <a:pt x="3553" y="40"/>
                        </a:cubicBezTo>
                        <a:cubicBezTo>
                          <a:pt x="3550" y="40"/>
                          <a:pt x="3548" y="40"/>
                          <a:pt x="3546" y="40"/>
                        </a:cubicBezTo>
                        <a:cubicBezTo>
                          <a:pt x="3200" y="40"/>
                          <a:pt x="3190" y="561"/>
                          <a:pt x="3540" y="568"/>
                        </a:cubicBezTo>
                        <a:cubicBezTo>
                          <a:pt x="3572" y="587"/>
                          <a:pt x="3605" y="607"/>
                          <a:pt x="3637" y="620"/>
                        </a:cubicBezTo>
                        <a:cubicBezTo>
                          <a:pt x="3670" y="639"/>
                          <a:pt x="3709" y="653"/>
                          <a:pt x="3748" y="653"/>
                        </a:cubicBezTo>
                        <a:cubicBezTo>
                          <a:pt x="3761" y="666"/>
                          <a:pt x="3768" y="679"/>
                          <a:pt x="3781" y="685"/>
                        </a:cubicBezTo>
                        <a:cubicBezTo>
                          <a:pt x="3787" y="698"/>
                          <a:pt x="3794" y="705"/>
                          <a:pt x="3807" y="711"/>
                        </a:cubicBezTo>
                        <a:cubicBezTo>
                          <a:pt x="3852" y="763"/>
                          <a:pt x="3924" y="789"/>
                          <a:pt x="3989" y="789"/>
                        </a:cubicBezTo>
                        <a:lnTo>
                          <a:pt x="4022" y="789"/>
                        </a:lnTo>
                        <a:cubicBezTo>
                          <a:pt x="4028" y="822"/>
                          <a:pt x="4041" y="848"/>
                          <a:pt x="4054" y="874"/>
                        </a:cubicBezTo>
                        <a:cubicBezTo>
                          <a:pt x="4054" y="881"/>
                          <a:pt x="4061" y="887"/>
                          <a:pt x="4067" y="894"/>
                        </a:cubicBezTo>
                        <a:cubicBezTo>
                          <a:pt x="4074" y="900"/>
                          <a:pt x="4074" y="913"/>
                          <a:pt x="4080" y="920"/>
                        </a:cubicBezTo>
                        <a:cubicBezTo>
                          <a:pt x="4080" y="933"/>
                          <a:pt x="4080" y="939"/>
                          <a:pt x="4087" y="952"/>
                        </a:cubicBezTo>
                        <a:cubicBezTo>
                          <a:pt x="4041" y="978"/>
                          <a:pt x="4002" y="1017"/>
                          <a:pt x="3983" y="1070"/>
                        </a:cubicBezTo>
                        <a:cubicBezTo>
                          <a:pt x="3931" y="1004"/>
                          <a:pt x="3852" y="972"/>
                          <a:pt x="3774" y="965"/>
                        </a:cubicBezTo>
                        <a:cubicBezTo>
                          <a:pt x="3702" y="965"/>
                          <a:pt x="3637" y="998"/>
                          <a:pt x="3585" y="1044"/>
                        </a:cubicBezTo>
                        <a:cubicBezTo>
                          <a:pt x="3572" y="1057"/>
                          <a:pt x="3559" y="1076"/>
                          <a:pt x="3546" y="1089"/>
                        </a:cubicBezTo>
                        <a:cubicBezTo>
                          <a:pt x="3503" y="996"/>
                          <a:pt x="3407" y="939"/>
                          <a:pt x="3302" y="939"/>
                        </a:cubicBezTo>
                        <a:cubicBezTo>
                          <a:pt x="3297" y="939"/>
                          <a:pt x="3291" y="939"/>
                          <a:pt x="3285" y="939"/>
                        </a:cubicBezTo>
                        <a:cubicBezTo>
                          <a:pt x="3233" y="939"/>
                          <a:pt x="3181" y="952"/>
                          <a:pt x="3135" y="978"/>
                        </a:cubicBezTo>
                        <a:cubicBezTo>
                          <a:pt x="3083" y="894"/>
                          <a:pt x="2992" y="848"/>
                          <a:pt x="2888" y="848"/>
                        </a:cubicBezTo>
                        <a:cubicBezTo>
                          <a:pt x="2823" y="848"/>
                          <a:pt x="2764" y="868"/>
                          <a:pt x="2705" y="907"/>
                        </a:cubicBezTo>
                        <a:cubicBezTo>
                          <a:pt x="2648" y="809"/>
                          <a:pt x="2549" y="762"/>
                          <a:pt x="2451" y="762"/>
                        </a:cubicBezTo>
                        <a:cubicBezTo>
                          <a:pt x="2327" y="762"/>
                          <a:pt x="2204" y="837"/>
                          <a:pt x="2164" y="978"/>
                        </a:cubicBezTo>
                        <a:cubicBezTo>
                          <a:pt x="2118" y="937"/>
                          <a:pt x="2055" y="912"/>
                          <a:pt x="1991" y="912"/>
                        </a:cubicBezTo>
                        <a:cubicBezTo>
                          <a:pt x="1983" y="912"/>
                          <a:pt x="1976" y="913"/>
                          <a:pt x="1969" y="913"/>
                        </a:cubicBezTo>
                        <a:cubicBezTo>
                          <a:pt x="1963" y="913"/>
                          <a:pt x="1958" y="913"/>
                          <a:pt x="1952" y="913"/>
                        </a:cubicBezTo>
                        <a:cubicBezTo>
                          <a:pt x="1848" y="913"/>
                          <a:pt x="1751" y="970"/>
                          <a:pt x="1702" y="1063"/>
                        </a:cubicBezTo>
                        <a:cubicBezTo>
                          <a:pt x="1641" y="997"/>
                          <a:pt x="1562" y="967"/>
                          <a:pt x="1484" y="967"/>
                        </a:cubicBezTo>
                        <a:cubicBezTo>
                          <a:pt x="1353" y="967"/>
                          <a:pt x="1226" y="1053"/>
                          <a:pt x="1193" y="1200"/>
                        </a:cubicBezTo>
                        <a:cubicBezTo>
                          <a:pt x="1180" y="1187"/>
                          <a:pt x="1167" y="1174"/>
                          <a:pt x="1148" y="1161"/>
                        </a:cubicBezTo>
                        <a:cubicBezTo>
                          <a:pt x="1193" y="1115"/>
                          <a:pt x="1219" y="1057"/>
                          <a:pt x="1219" y="991"/>
                        </a:cubicBezTo>
                        <a:cubicBezTo>
                          <a:pt x="1213" y="832"/>
                          <a:pt x="1082" y="704"/>
                          <a:pt x="919" y="704"/>
                        </a:cubicBezTo>
                        <a:cubicBezTo>
                          <a:pt x="915" y="704"/>
                          <a:pt x="911" y="704"/>
                          <a:pt x="906" y="705"/>
                        </a:cubicBezTo>
                        <a:lnTo>
                          <a:pt x="880" y="705"/>
                        </a:lnTo>
                        <a:cubicBezTo>
                          <a:pt x="871" y="704"/>
                          <a:pt x="861" y="703"/>
                          <a:pt x="852" y="703"/>
                        </a:cubicBezTo>
                        <a:cubicBezTo>
                          <a:pt x="573" y="703"/>
                          <a:pt x="458" y="1075"/>
                          <a:pt x="704" y="1233"/>
                        </a:cubicBezTo>
                        <a:cubicBezTo>
                          <a:pt x="672" y="1278"/>
                          <a:pt x="652" y="1337"/>
                          <a:pt x="652" y="1396"/>
                        </a:cubicBezTo>
                        <a:lnTo>
                          <a:pt x="652" y="1422"/>
                        </a:lnTo>
                        <a:cubicBezTo>
                          <a:pt x="652" y="1513"/>
                          <a:pt x="691" y="1598"/>
                          <a:pt x="757" y="1656"/>
                        </a:cubicBezTo>
                        <a:lnTo>
                          <a:pt x="743" y="1656"/>
                        </a:lnTo>
                        <a:cubicBezTo>
                          <a:pt x="672" y="1656"/>
                          <a:pt x="607" y="1682"/>
                          <a:pt x="554" y="1734"/>
                        </a:cubicBezTo>
                        <a:cubicBezTo>
                          <a:pt x="522" y="1767"/>
                          <a:pt x="496" y="1813"/>
                          <a:pt x="483" y="1852"/>
                        </a:cubicBezTo>
                        <a:cubicBezTo>
                          <a:pt x="483" y="1865"/>
                          <a:pt x="535" y="1878"/>
                          <a:pt x="528" y="1891"/>
                        </a:cubicBezTo>
                        <a:lnTo>
                          <a:pt x="489" y="1871"/>
                        </a:lnTo>
                        <a:cubicBezTo>
                          <a:pt x="0" y="1871"/>
                          <a:pt x="0" y="2406"/>
                          <a:pt x="489" y="2406"/>
                        </a:cubicBezTo>
                        <a:cubicBezTo>
                          <a:pt x="489" y="2406"/>
                          <a:pt x="652" y="2321"/>
                          <a:pt x="678" y="2223"/>
                        </a:cubicBezTo>
                        <a:cubicBezTo>
                          <a:pt x="704" y="2236"/>
                          <a:pt x="730" y="2249"/>
                          <a:pt x="763" y="2249"/>
                        </a:cubicBezTo>
                        <a:cubicBezTo>
                          <a:pt x="867" y="2249"/>
                          <a:pt x="965" y="2178"/>
                          <a:pt x="998" y="2073"/>
                        </a:cubicBezTo>
                        <a:cubicBezTo>
                          <a:pt x="1024" y="2021"/>
                          <a:pt x="1030" y="1956"/>
                          <a:pt x="1024" y="1897"/>
                        </a:cubicBezTo>
                        <a:lnTo>
                          <a:pt x="1024" y="1897"/>
                        </a:lnTo>
                        <a:cubicBezTo>
                          <a:pt x="1037" y="1910"/>
                          <a:pt x="1063" y="1917"/>
                          <a:pt x="1082" y="1930"/>
                        </a:cubicBezTo>
                        <a:cubicBezTo>
                          <a:pt x="1141" y="1989"/>
                          <a:pt x="1219" y="2028"/>
                          <a:pt x="1304" y="2028"/>
                        </a:cubicBezTo>
                        <a:cubicBezTo>
                          <a:pt x="1343" y="2028"/>
                          <a:pt x="1376" y="2021"/>
                          <a:pt x="1408" y="2008"/>
                        </a:cubicBezTo>
                        <a:cubicBezTo>
                          <a:pt x="1433" y="2167"/>
                          <a:pt x="1568" y="2264"/>
                          <a:pt x="1705" y="2264"/>
                        </a:cubicBezTo>
                        <a:cubicBezTo>
                          <a:pt x="1783" y="2264"/>
                          <a:pt x="1862" y="2233"/>
                          <a:pt x="1923" y="2165"/>
                        </a:cubicBezTo>
                        <a:cubicBezTo>
                          <a:pt x="1973" y="2264"/>
                          <a:pt x="2069" y="2321"/>
                          <a:pt x="2168" y="2321"/>
                        </a:cubicBezTo>
                        <a:cubicBezTo>
                          <a:pt x="2173" y="2321"/>
                          <a:pt x="2179" y="2321"/>
                          <a:pt x="2184" y="2321"/>
                        </a:cubicBezTo>
                        <a:cubicBezTo>
                          <a:pt x="2249" y="2321"/>
                          <a:pt x="2308" y="2308"/>
                          <a:pt x="2360" y="2269"/>
                        </a:cubicBezTo>
                        <a:cubicBezTo>
                          <a:pt x="2428" y="2250"/>
                          <a:pt x="2498" y="2241"/>
                          <a:pt x="2567" y="2241"/>
                        </a:cubicBezTo>
                        <a:cubicBezTo>
                          <a:pt x="2787" y="2241"/>
                          <a:pt x="3001" y="2333"/>
                          <a:pt x="3155" y="2497"/>
                        </a:cubicBezTo>
                        <a:cubicBezTo>
                          <a:pt x="3161" y="2497"/>
                          <a:pt x="3166" y="2498"/>
                          <a:pt x="3171" y="2498"/>
                        </a:cubicBezTo>
                        <a:cubicBezTo>
                          <a:pt x="3263" y="2498"/>
                          <a:pt x="3347" y="2447"/>
                          <a:pt x="3396" y="2373"/>
                        </a:cubicBezTo>
                        <a:cubicBezTo>
                          <a:pt x="3455" y="2419"/>
                          <a:pt x="3520" y="2438"/>
                          <a:pt x="3592" y="2438"/>
                        </a:cubicBezTo>
                        <a:cubicBezTo>
                          <a:pt x="3599" y="2439"/>
                          <a:pt x="3606" y="2439"/>
                          <a:pt x="3613" y="2439"/>
                        </a:cubicBezTo>
                        <a:cubicBezTo>
                          <a:pt x="3689" y="2439"/>
                          <a:pt x="3759" y="2407"/>
                          <a:pt x="3807" y="2354"/>
                        </a:cubicBezTo>
                        <a:cubicBezTo>
                          <a:pt x="3865" y="2425"/>
                          <a:pt x="3957" y="2471"/>
                          <a:pt x="4048" y="2471"/>
                        </a:cubicBezTo>
                        <a:cubicBezTo>
                          <a:pt x="4107" y="2471"/>
                          <a:pt x="4165" y="2451"/>
                          <a:pt x="4217" y="2425"/>
                        </a:cubicBezTo>
                        <a:cubicBezTo>
                          <a:pt x="4263" y="2399"/>
                          <a:pt x="4296" y="2367"/>
                          <a:pt x="4322" y="2328"/>
                        </a:cubicBezTo>
                        <a:cubicBezTo>
                          <a:pt x="4335" y="2334"/>
                          <a:pt x="4341" y="2341"/>
                          <a:pt x="4348" y="2354"/>
                        </a:cubicBezTo>
                        <a:cubicBezTo>
                          <a:pt x="4289" y="2419"/>
                          <a:pt x="4256" y="2503"/>
                          <a:pt x="4263" y="2588"/>
                        </a:cubicBezTo>
                        <a:cubicBezTo>
                          <a:pt x="4152" y="2595"/>
                          <a:pt x="4054" y="2673"/>
                          <a:pt x="4022" y="2777"/>
                        </a:cubicBezTo>
                        <a:cubicBezTo>
                          <a:pt x="3970" y="2745"/>
                          <a:pt x="3918" y="2732"/>
                          <a:pt x="3859" y="2732"/>
                        </a:cubicBezTo>
                        <a:lnTo>
                          <a:pt x="3820" y="2732"/>
                        </a:lnTo>
                        <a:cubicBezTo>
                          <a:pt x="3774" y="2712"/>
                          <a:pt x="3729" y="2699"/>
                          <a:pt x="3683" y="2699"/>
                        </a:cubicBezTo>
                        <a:cubicBezTo>
                          <a:pt x="3585" y="2699"/>
                          <a:pt x="3494" y="2745"/>
                          <a:pt x="3435" y="2829"/>
                        </a:cubicBezTo>
                        <a:cubicBezTo>
                          <a:pt x="3390" y="2803"/>
                          <a:pt x="3337" y="2790"/>
                          <a:pt x="3285" y="2790"/>
                        </a:cubicBezTo>
                        <a:cubicBezTo>
                          <a:pt x="3227" y="2790"/>
                          <a:pt x="3168" y="2803"/>
                          <a:pt x="3122" y="2836"/>
                        </a:cubicBezTo>
                        <a:cubicBezTo>
                          <a:pt x="3068" y="2769"/>
                          <a:pt x="2991" y="2731"/>
                          <a:pt x="2913" y="2731"/>
                        </a:cubicBezTo>
                        <a:cubicBezTo>
                          <a:pt x="2907" y="2731"/>
                          <a:pt x="2900" y="2731"/>
                          <a:pt x="2894" y="2732"/>
                        </a:cubicBezTo>
                        <a:cubicBezTo>
                          <a:pt x="2829" y="2732"/>
                          <a:pt x="2770" y="2745"/>
                          <a:pt x="2718" y="2784"/>
                        </a:cubicBezTo>
                        <a:cubicBezTo>
                          <a:pt x="2675" y="2678"/>
                          <a:pt x="2578" y="2614"/>
                          <a:pt x="2467" y="2614"/>
                        </a:cubicBezTo>
                        <a:cubicBezTo>
                          <a:pt x="2462" y="2614"/>
                          <a:pt x="2456" y="2614"/>
                          <a:pt x="2451" y="2614"/>
                        </a:cubicBezTo>
                        <a:cubicBezTo>
                          <a:pt x="2438" y="2613"/>
                          <a:pt x="2425" y="2612"/>
                          <a:pt x="2411" y="2612"/>
                        </a:cubicBezTo>
                        <a:cubicBezTo>
                          <a:pt x="2370" y="2612"/>
                          <a:pt x="2327" y="2619"/>
                          <a:pt x="2288" y="2634"/>
                        </a:cubicBezTo>
                        <a:cubicBezTo>
                          <a:pt x="2236" y="2562"/>
                          <a:pt x="2151" y="2517"/>
                          <a:pt x="2060" y="2503"/>
                        </a:cubicBezTo>
                        <a:lnTo>
                          <a:pt x="2034" y="2503"/>
                        </a:lnTo>
                        <a:cubicBezTo>
                          <a:pt x="1982" y="2510"/>
                          <a:pt x="1936" y="2536"/>
                          <a:pt x="1891" y="2562"/>
                        </a:cubicBezTo>
                        <a:cubicBezTo>
                          <a:pt x="1849" y="2461"/>
                          <a:pt x="1752" y="2398"/>
                          <a:pt x="1647" y="2398"/>
                        </a:cubicBezTo>
                        <a:cubicBezTo>
                          <a:pt x="1637" y="2398"/>
                          <a:pt x="1627" y="2398"/>
                          <a:pt x="1617" y="2399"/>
                        </a:cubicBezTo>
                        <a:cubicBezTo>
                          <a:pt x="1545" y="2399"/>
                          <a:pt x="1480" y="2425"/>
                          <a:pt x="1421" y="2477"/>
                        </a:cubicBezTo>
                        <a:cubicBezTo>
                          <a:pt x="1376" y="2451"/>
                          <a:pt x="1324" y="2438"/>
                          <a:pt x="1265" y="2438"/>
                        </a:cubicBezTo>
                        <a:cubicBezTo>
                          <a:pt x="1219" y="2438"/>
                          <a:pt x="1174" y="2445"/>
                          <a:pt x="1135" y="2451"/>
                        </a:cubicBezTo>
                        <a:cubicBezTo>
                          <a:pt x="1089" y="2360"/>
                          <a:pt x="985" y="2295"/>
                          <a:pt x="822" y="2295"/>
                        </a:cubicBezTo>
                        <a:cubicBezTo>
                          <a:pt x="496" y="2295"/>
                          <a:pt x="496" y="2914"/>
                          <a:pt x="822" y="2914"/>
                        </a:cubicBezTo>
                        <a:cubicBezTo>
                          <a:pt x="867" y="2908"/>
                          <a:pt x="913" y="2908"/>
                          <a:pt x="959" y="2901"/>
                        </a:cubicBezTo>
                        <a:cubicBezTo>
                          <a:pt x="972" y="2927"/>
                          <a:pt x="1011" y="2953"/>
                          <a:pt x="1037" y="2979"/>
                        </a:cubicBezTo>
                        <a:cubicBezTo>
                          <a:pt x="1069" y="3071"/>
                          <a:pt x="1141" y="3142"/>
                          <a:pt x="1226" y="3181"/>
                        </a:cubicBezTo>
                        <a:cubicBezTo>
                          <a:pt x="1275" y="3268"/>
                          <a:pt x="1372" y="3325"/>
                          <a:pt x="1471" y="3325"/>
                        </a:cubicBezTo>
                        <a:cubicBezTo>
                          <a:pt x="1476" y="3325"/>
                          <a:pt x="1481" y="3325"/>
                          <a:pt x="1486" y="3325"/>
                        </a:cubicBezTo>
                        <a:lnTo>
                          <a:pt x="1500" y="3325"/>
                        </a:lnTo>
                        <a:cubicBezTo>
                          <a:pt x="1480" y="3497"/>
                          <a:pt x="1611" y="3651"/>
                          <a:pt x="1788" y="3651"/>
                        </a:cubicBezTo>
                        <a:cubicBezTo>
                          <a:pt x="1792" y="3651"/>
                          <a:pt x="1796" y="3651"/>
                          <a:pt x="1799" y="3651"/>
                        </a:cubicBezTo>
                        <a:cubicBezTo>
                          <a:pt x="1851" y="3651"/>
                          <a:pt x="1904" y="3638"/>
                          <a:pt x="1949" y="3611"/>
                        </a:cubicBezTo>
                        <a:cubicBezTo>
                          <a:pt x="1989" y="3748"/>
                          <a:pt x="2113" y="3827"/>
                          <a:pt x="2241" y="3827"/>
                        </a:cubicBezTo>
                        <a:cubicBezTo>
                          <a:pt x="2321" y="3827"/>
                          <a:pt x="2401" y="3796"/>
                          <a:pt x="2464" y="3729"/>
                        </a:cubicBezTo>
                        <a:cubicBezTo>
                          <a:pt x="2508" y="3822"/>
                          <a:pt x="2605" y="3886"/>
                          <a:pt x="2710" y="3886"/>
                        </a:cubicBezTo>
                        <a:cubicBezTo>
                          <a:pt x="2715" y="3886"/>
                          <a:pt x="2720" y="3886"/>
                          <a:pt x="2725" y="3885"/>
                        </a:cubicBezTo>
                        <a:cubicBezTo>
                          <a:pt x="2777" y="3885"/>
                          <a:pt x="2829" y="3872"/>
                          <a:pt x="2875" y="3846"/>
                        </a:cubicBezTo>
                        <a:cubicBezTo>
                          <a:pt x="2888" y="3905"/>
                          <a:pt x="2914" y="3957"/>
                          <a:pt x="2959" y="4003"/>
                        </a:cubicBezTo>
                        <a:lnTo>
                          <a:pt x="3018" y="4061"/>
                        </a:lnTo>
                        <a:cubicBezTo>
                          <a:pt x="3083" y="4120"/>
                          <a:pt x="3166" y="4149"/>
                          <a:pt x="3250" y="4149"/>
                        </a:cubicBezTo>
                        <a:cubicBezTo>
                          <a:pt x="3334" y="4149"/>
                          <a:pt x="3419" y="4120"/>
                          <a:pt x="3487" y="4061"/>
                        </a:cubicBezTo>
                        <a:cubicBezTo>
                          <a:pt x="3533" y="4126"/>
                          <a:pt x="3598" y="4178"/>
                          <a:pt x="3761" y="4178"/>
                        </a:cubicBezTo>
                        <a:cubicBezTo>
                          <a:pt x="4087" y="4178"/>
                          <a:pt x="4087" y="3559"/>
                          <a:pt x="3761" y="3559"/>
                        </a:cubicBezTo>
                        <a:cubicBezTo>
                          <a:pt x="3598" y="3559"/>
                          <a:pt x="3559" y="3592"/>
                          <a:pt x="3513" y="3644"/>
                        </a:cubicBezTo>
                        <a:cubicBezTo>
                          <a:pt x="3507" y="3638"/>
                          <a:pt x="3481" y="3631"/>
                          <a:pt x="3468" y="3618"/>
                        </a:cubicBezTo>
                        <a:lnTo>
                          <a:pt x="3403" y="3559"/>
                        </a:lnTo>
                        <a:cubicBezTo>
                          <a:pt x="3342" y="3502"/>
                          <a:pt x="3263" y="3472"/>
                          <a:pt x="3184" y="3472"/>
                        </a:cubicBezTo>
                        <a:cubicBezTo>
                          <a:pt x="3127" y="3472"/>
                          <a:pt x="3070" y="3488"/>
                          <a:pt x="3018" y="3520"/>
                        </a:cubicBezTo>
                        <a:cubicBezTo>
                          <a:pt x="3005" y="3455"/>
                          <a:pt x="2979" y="3403"/>
                          <a:pt x="2940" y="3357"/>
                        </a:cubicBezTo>
                        <a:cubicBezTo>
                          <a:pt x="2979" y="3351"/>
                          <a:pt x="3025" y="3338"/>
                          <a:pt x="3064" y="3312"/>
                        </a:cubicBezTo>
                        <a:cubicBezTo>
                          <a:pt x="3125" y="3383"/>
                          <a:pt x="3209" y="3417"/>
                          <a:pt x="3292" y="3417"/>
                        </a:cubicBezTo>
                        <a:cubicBezTo>
                          <a:pt x="3385" y="3417"/>
                          <a:pt x="3478" y="3374"/>
                          <a:pt x="3540" y="3292"/>
                        </a:cubicBezTo>
                        <a:cubicBezTo>
                          <a:pt x="3585" y="3318"/>
                          <a:pt x="3637" y="3331"/>
                          <a:pt x="3689" y="3331"/>
                        </a:cubicBezTo>
                        <a:lnTo>
                          <a:pt x="3729" y="3331"/>
                        </a:lnTo>
                        <a:cubicBezTo>
                          <a:pt x="3768" y="3351"/>
                          <a:pt x="3820" y="3357"/>
                          <a:pt x="3865" y="3357"/>
                        </a:cubicBezTo>
                        <a:cubicBezTo>
                          <a:pt x="3870" y="3358"/>
                          <a:pt x="3875" y="3358"/>
                          <a:pt x="3880" y="3358"/>
                        </a:cubicBezTo>
                        <a:cubicBezTo>
                          <a:pt x="3998" y="3358"/>
                          <a:pt x="4102" y="3281"/>
                          <a:pt x="4146" y="3168"/>
                        </a:cubicBezTo>
                        <a:cubicBezTo>
                          <a:pt x="4191" y="3201"/>
                          <a:pt x="4250" y="3214"/>
                          <a:pt x="4309" y="3214"/>
                        </a:cubicBezTo>
                        <a:cubicBezTo>
                          <a:pt x="4485" y="3214"/>
                          <a:pt x="4621" y="3064"/>
                          <a:pt x="4602" y="2888"/>
                        </a:cubicBezTo>
                        <a:cubicBezTo>
                          <a:pt x="4758" y="2875"/>
                          <a:pt x="4876" y="2738"/>
                          <a:pt x="4869" y="2582"/>
                        </a:cubicBezTo>
                        <a:lnTo>
                          <a:pt x="4869" y="2582"/>
                        </a:lnTo>
                        <a:cubicBezTo>
                          <a:pt x="4902" y="2588"/>
                          <a:pt x="4934" y="2595"/>
                          <a:pt x="4967" y="2595"/>
                        </a:cubicBezTo>
                        <a:cubicBezTo>
                          <a:pt x="5221" y="2595"/>
                          <a:pt x="5312" y="2334"/>
                          <a:pt x="5241" y="2152"/>
                        </a:cubicBezTo>
                        <a:cubicBezTo>
                          <a:pt x="5619" y="2132"/>
                          <a:pt x="5619" y="1526"/>
                          <a:pt x="5228" y="1526"/>
                        </a:cubicBezTo>
                        <a:cubicBezTo>
                          <a:pt x="5156" y="1526"/>
                          <a:pt x="5084" y="1552"/>
                          <a:pt x="5032" y="1598"/>
                        </a:cubicBezTo>
                        <a:cubicBezTo>
                          <a:pt x="4999" y="1585"/>
                          <a:pt x="4967" y="1578"/>
                          <a:pt x="4934" y="1571"/>
                        </a:cubicBezTo>
                        <a:cubicBezTo>
                          <a:pt x="4947" y="1539"/>
                          <a:pt x="4895" y="1506"/>
                          <a:pt x="4895" y="1474"/>
                        </a:cubicBezTo>
                        <a:lnTo>
                          <a:pt x="4895" y="1435"/>
                        </a:lnTo>
                        <a:cubicBezTo>
                          <a:pt x="4895" y="1337"/>
                          <a:pt x="4895" y="1246"/>
                          <a:pt x="4817" y="1200"/>
                        </a:cubicBezTo>
                        <a:cubicBezTo>
                          <a:pt x="4823" y="1187"/>
                          <a:pt x="4850" y="1167"/>
                          <a:pt x="4856" y="1154"/>
                        </a:cubicBezTo>
                        <a:cubicBezTo>
                          <a:pt x="4902" y="1167"/>
                          <a:pt x="4947" y="1174"/>
                          <a:pt x="4993" y="1174"/>
                        </a:cubicBezTo>
                        <a:cubicBezTo>
                          <a:pt x="5013" y="1174"/>
                          <a:pt x="4999" y="1174"/>
                          <a:pt x="5019" y="1167"/>
                        </a:cubicBezTo>
                        <a:cubicBezTo>
                          <a:pt x="5052" y="1265"/>
                          <a:pt x="5221" y="1343"/>
                          <a:pt x="5221" y="1343"/>
                        </a:cubicBezTo>
                        <a:cubicBezTo>
                          <a:pt x="5710" y="1343"/>
                          <a:pt x="5710" y="815"/>
                          <a:pt x="5221" y="815"/>
                        </a:cubicBezTo>
                        <a:lnTo>
                          <a:pt x="5254" y="815"/>
                        </a:lnTo>
                        <a:cubicBezTo>
                          <a:pt x="5254" y="724"/>
                          <a:pt x="5202" y="633"/>
                          <a:pt x="5117" y="587"/>
                        </a:cubicBezTo>
                        <a:cubicBezTo>
                          <a:pt x="5371" y="464"/>
                          <a:pt x="5338" y="1"/>
                          <a:pt x="49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5"/>
                  <p:cNvSpPr/>
                  <p:nvPr/>
                </p:nvSpPr>
                <p:spPr>
                  <a:xfrm>
                    <a:off x="4115128" y="2184851"/>
                    <a:ext cx="197334" cy="171254"/>
                  </a:xfrm>
                  <a:custGeom>
                    <a:rect b="b" l="l" r="r" t="t"/>
                    <a:pathLst>
                      <a:path extrusionOk="0" h="6783" w="7816">
                        <a:moveTo>
                          <a:pt x="6878" y="1"/>
                        </a:moveTo>
                        <a:cubicBezTo>
                          <a:pt x="6713" y="1"/>
                          <a:pt x="6550" y="89"/>
                          <a:pt x="6466" y="254"/>
                        </a:cubicBezTo>
                        <a:cubicBezTo>
                          <a:pt x="6382" y="154"/>
                          <a:pt x="6256" y="100"/>
                          <a:pt x="6129" y="100"/>
                        </a:cubicBezTo>
                        <a:cubicBezTo>
                          <a:pt x="6089" y="100"/>
                          <a:pt x="6049" y="106"/>
                          <a:pt x="6010" y="117"/>
                        </a:cubicBezTo>
                        <a:cubicBezTo>
                          <a:pt x="5847" y="169"/>
                          <a:pt x="5723" y="299"/>
                          <a:pt x="5684" y="469"/>
                        </a:cubicBezTo>
                        <a:lnTo>
                          <a:pt x="5677" y="462"/>
                        </a:lnTo>
                        <a:cubicBezTo>
                          <a:pt x="5603" y="418"/>
                          <a:pt x="5521" y="397"/>
                          <a:pt x="5441" y="397"/>
                        </a:cubicBezTo>
                        <a:cubicBezTo>
                          <a:pt x="5284" y="397"/>
                          <a:pt x="5132" y="478"/>
                          <a:pt x="5045" y="625"/>
                        </a:cubicBezTo>
                        <a:cubicBezTo>
                          <a:pt x="5045" y="632"/>
                          <a:pt x="5039" y="638"/>
                          <a:pt x="5032" y="651"/>
                        </a:cubicBezTo>
                        <a:cubicBezTo>
                          <a:pt x="4977" y="629"/>
                          <a:pt x="4920" y="619"/>
                          <a:pt x="4865" y="619"/>
                        </a:cubicBezTo>
                        <a:cubicBezTo>
                          <a:pt x="4660" y="619"/>
                          <a:pt x="4472" y="761"/>
                          <a:pt x="4426" y="977"/>
                        </a:cubicBezTo>
                        <a:cubicBezTo>
                          <a:pt x="4361" y="938"/>
                          <a:pt x="4283" y="912"/>
                          <a:pt x="4204" y="912"/>
                        </a:cubicBezTo>
                        <a:cubicBezTo>
                          <a:pt x="4146" y="1057"/>
                          <a:pt x="4012" y="1133"/>
                          <a:pt x="3876" y="1133"/>
                        </a:cubicBezTo>
                        <a:cubicBezTo>
                          <a:pt x="3767" y="1133"/>
                          <a:pt x="3658" y="1085"/>
                          <a:pt x="3585" y="984"/>
                        </a:cubicBezTo>
                        <a:cubicBezTo>
                          <a:pt x="3547" y="973"/>
                          <a:pt x="3507" y="968"/>
                          <a:pt x="3468" y="968"/>
                        </a:cubicBezTo>
                        <a:cubicBezTo>
                          <a:pt x="3309" y="968"/>
                          <a:pt x="3153" y="1050"/>
                          <a:pt x="3064" y="1186"/>
                        </a:cubicBezTo>
                        <a:cubicBezTo>
                          <a:pt x="3005" y="1114"/>
                          <a:pt x="2921" y="1055"/>
                          <a:pt x="2829" y="1029"/>
                        </a:cubicBezTo>
                        <a:cubicBezTo>
                          <a:pt x="2790" y="1020"/>
                          <a:pt x="2750" y="1016"/>
                          <a:pt x="2711" y="1016"/>
                        </a:cubicBezTo>
                        <a:cubicBezTo>
                          <a:pt x="2581" y="1016"/>
                          <a:pt x="2457" y="1065"/>
                          <a:pt x="2367" y="1160"/>
                        </a:cubicBezTo>
                        <a:cubicBezTo>
                          <a:pt x="2280" y="1020"/>
                          <a:pt x="2132" y="940"/>
                          <a:pt x="1977" y="940"/>
                        </a:cubicBezTo>
                        <a:cubicBezTo>
                          <a:pt x="1922" y="940"/>
                          <a:pt x="1867" y="950"/>
                          <a:pt x="1813" y="970"/>
                        </a:cubicBezTo>
                        <a:cubicBezTo>
                          <a:pt x="1767" y="788"/>
                          <a:pt x="1656" y="638"/>
                          <a:pt x="1500" y="534"/>
                        </a:cubicBezTo>
                        <a:cubicBezTo>
                          <a:pt x="1417" y="486"/>
                          <a:pt x="1329" y="465"/>
                          <a:pt x="1242" y="465"/>
                        </a:cubicBezTo>
                        <a:cubicBezTo>
                          <a:pt x="1020" y="465"/>
                          <a:pt x="802" y="603"/>
                          <a:pt x="685" y="795"/>
                        </a:cubicBezTo>
                        <a:cubicBezTo>
                          <a:pt x="581" y="997"/>
                          <a:pt x="542" y="1225"/>
                          <a:pt x="581" y="1453"/>
                        </a:cubicBezTo>
                        <a:cubicBezTo>
                          <a:pt x="561" y="1453"/>
                          <a:pt x="542" y="1466"/>
                          <a:pt x="529" y="1472"/>
                        </a:cubicBezTo>
                        <a:cubicBezTo>
                          <a:pt x="385" y="1557"/>
                          <a:pt x="294" y="1707"/>
                          <a:pt x="294" y="1876"/>
                        </a:cubicBezTo>
                        <a:cubicBezTo>
                          <a:pt x="307" y="1981"/>
                          <a:pt x="333" y="2085"/>
                          <a:pt x="379" y="2183"/>
                        </a:cubicBezTo>
                        <a:cubicBezTo>
                          <a:pt x="164" y="2228"/>
                          <a:pt x="7" y="2417"/>
                          <a:pt x="7" y="2639"/>
                        </a:cubicBezTo>
                        <a:cubicBezTo>
                          <a:pt x="1" y="2841"/>
                          <a:pt x="138" y="3024"/>
                          <a:pt x="340" y="3076"/>
                        </a:cubicBezTo>
                        <a:cubicBezTo>
                          <a:pt x="177" y="3160"/>
                          <a:pt x="79" y="3323"/>
                          <a:pt x="79" y="3506"/>
                        </a:cubicBezTo>
                        <a:cubicBezTo>
                          <a:pt x="79" y="3701"/>
                          <a:pt x="196" y="3871"/>
                          <a:pt x="372" y="3949"/>
                        </a:cubicBezTo>
                        <a:cubicBezTo>
                          <a:pt x="216" y="4060"/>
                          <a:pt x="144" y="4255"/>
                          <a:pt x="196" y="4444"/>
                        </a:cubicBezTo>
                        <a:cubicBezTo>
                          <a:pt x="248" y="4620"/>
                          <a:pt x="398" y="4757"/>
                          <a:pt x="581" y="4783"/>
                        </a:cubicBezTo>
                        <a:cubicBezTo>
                          <a:pt x="418" y="4933"/>
                          <a:pt x="379" y="5181"/>
                          <a:pt x="489" y="5370"/>
                        </a:cubicBezTo>
                        <a:cubicBezTo>
                          <a:pt x="568" y="5510"/>
                          <a:pt x="716" y="5593"/>
                          <a:pt x="872" y="5593"/>
                        </a:cubicBezTo>
                        <a:cubicBezTo>
                          <a:pt x="884" y="5593"/>
                          <a:pt x="895" y="5592"/>
                          <a:pt x="907" y="5591"/>
                        </a:cubicBezTo>
                        <a:lnTo>
                          <a:pt x="907" y="5591"/>
                        </a:lnTo>
                        <a:cubicBezTo>
                          <a:pt x="887" y="5702"/>
                          <a:pt x="900" y="5820"/>
                          <a:pt x="959" y="5917"/>
                        </a:cubicBezTo>
                        <a:cubicBezTo>
                          <a:pt x="1017" y="6022"/>
                          <a:pt x="1115" y="6100"/>
                          <a:pt x="1232" y="6132"/>
                        </a:cubicBezTo>
                        <a:cubicBezTo>
                          <a:pt x="1272" y="6141"/>
                          <a:pt x="1311" y="6145"/>
                          <a:pt x="1350" y="6145"/>
                        </a:cubicBezTo>
                        <a:cubicBezTo>
                          <a:pt x="1433" y="6145"/>
                          <a:pt x="1515" y="6125"/>
                          <a:pt x="1591" y="6080"/>
                        </a:cubicBezTo>
                        <a:cubicBezTo>
                          <a:pt x="1734" y="6022"/>
                          <a:pt x="1865" y="5937"/>
                          <a:pt x="1982" y="5839"/>
                        </a:cubicBezTo>
                        <a:cubicBezTo>
                          <a:pt x="2164" y="5657"/>
                          <a:pt x="2164" y="5363"/>
                          <a:pt x="1982" y="5181"/>
                        </a:cubicBezTo>
                        <a:cubicBezTo>
                          <a:pt x="1923" y="5122"/>
                          <a:pt x="1852" y="5083"/>
                          <a:pt x="1773" y="5064"/>
                        </a:cubicBezTo>
                        <a:cubicBezTo>
                          <a:pt x="1845" y="4927"/>
                          <a:pt x="1839" y="4764"/>
                          <a:pt x="1760" y="4633"/>
                        </a:cubicBezTo>
                        <a:cubicBezTo>
                          <a:pt x="1708" y="4549"/>
                          <a:pt x="1630" y="4483"/>
                          <a:pt x="1539" y="4444"/>
                        </a:cubicBezTo>
                        <a:cubicBezTo>
                          <a:pt x="1597" y="4340"/>
                          <a:pt x="1610" y="4216"/>
                          <a:pt x="1584" y="4099"/>
                        </a:cubicBezTo>
                        <a:cubicBezTo>
                          <a:pt x="1545" y="3962"/>
                          <a:pt x="1441" y="3851"/>
                          <a:pt x="1311" y="3806"/>
                        </a:cubicBezTo>
                        <a:cubicBezTo>
                          <a:pt x="1552" y="3630"/>
                          <a:pt x="1565" y="3271"/>
                          <a:pt x="1337" y="3082"/>
                        </a:cubicBezTo>
                        <a:cubicBezTo>
                          <a:pt x="1637" y="2939"/>
                          <a:pt x="1689" y="2535"/>
                          <a:pt x="1441" y="2320"/>
                        </a:cubicBezTo>
                        <a:cubicBezTo>
                          <a:pt x="1487" y="2281"/>
                          <a:pt x="1526" y="2235"/>
                          <a:pt x="1558" y="2183"/>
                        </a:cubicBezTo>
                        <a:cubicBezTo>
                          <a:pt x="1591" y="2124"/>
                          <a:pt x="1610" y="2059"/>
                          <a:pt x="1617" y="1994"/>
                        </a:cubicBezTo>
                        <a:cubicBezTo>
                          <a:pt x="1630" y="1994"/>
                          <a:pt x="1643" y="1987"/>
                          <a:pt x="1650" y="1981"/>
                        </a:cubicBezTo>
                        <a:cubicBezTo>
                          <a:pt x="1689" y="2020"/>
                          <a:pt x="1721" y="2052"/>
                          <a:pt x="1767" y="2078"/>
                        </a:cubicBezTo>
                        <a:cubicBezTo>
                          <a:pt x="1839" y="2120"/>
                          <a:pt x="1919" y="2141"/>
                          <a:pt x="1998" y="2141"/>
                        </a:cubicBezTo>
                        <a:cubicBezTo>
                          <a:pt x="2104" y="2141"/>
                          <a:pt x="2209" y="2104"/>
                          <a:pt x="2295" y="2033"/>
                        </a:cubicBezTo>
                        <a:cubicBezTo>
                          <a:pt x="2301" y="2065"/>
                          <a:pt x="2314" y="2098"/>
                          <a:pt x="2334" y="2131"/>
                        </a:cubicBezTo>
                        <a:cubicBezTo>
                          <a:pt x="2402" y="2283"/>
                          <a:pt x="2563" y="2359"/>
                          <a:pt x="2724" y="2359"/>
                        </a:cubicBezTo>
                        <a:cubicBezTo>
                          <a:pt x="2810" y="2359"/>
                          <a:pt x="2896" y="2337"/>
                          <a:pt x="2966" y="2294"/>
                        </a:cubicBezTo>
                        <a:cubicBezTo>
                          <a:pt x="3057" y="2241"/>
                          <a:pt x="3129" y="2157"/>
                          <a:pt x="3162" y="2059"/>
                        </a:cubicBezTo>
                        <a:cubicBezTo>
                          <a:pt x="3261" y="2184"/>
                          <a:pt x="3402" y="2260"/>
                          <a:pt x="3549" y="2260"/>
                        </a:cubicBezTo>
                        <a:cubicBezTo>
                          <a:pt x="3625" y="2260"/>
                          <a:pt x="3701" y="2240"/>
                          <a:pt x="3774" y="2196"/>
                        </a:cubicBezTo>
                        <a:cubicBezTo>
                          <a:pt x="3866" y="2144"/>
                          <a:pt x="3931" y="2059"/>
                          <a:pt x="3970" y="1961"/>
                        </a:cubicBezTo>
                        <a:cubicBezTo>
                          <a:pt x="3976" y="1968"/>
                          <a:pt x="3976" y="1974"/>
                          <a:pt x="3983" y="1974"/>
                        </a:cubicBezTo>
                        <a:cubicBezTo>
                          <a:pt x="4074" y="2062"/>
                          <a:pt x="4191" y="2106"/>
                          <a:pt x="4309" y="2106"/>
                        </a:cubicBezTo>
                        <a:cubicBezTo>
                          <a:pt x="4426" y="2106"/>
                          <a:pt x="4543" y="2062"/>
                          <a:pt x="4635" y="1974"/>
                        </a:cubicBezTo>
                        <a:cubicBezTo>
                          <a:pt x="4680" y="1935"/>
                          <a:pt x="4713" y="1876"/>
                          <a:pt x="4732" y="1818"/>
                        </a:cubicBezTo>
                        <a:cubicBezTo>
                          <a:pt x="4739" y="1824"/>
                          <a:pt x="4739" y="1824"/>
                          <a:pt x="4745" y="1831"/>
                        </a:cubicBezTo>
                        <a:cubicBezTo>
                          <a:pt x="4847" y="1915"/>
                          <a:pt x="4967" y="1963"/>
                          <a:pt x="5086" y="1963"/>
                        </a:cubicBezTo>
                        <a:cubicBezTo>
                          <a:pt x="5197" y="1963"/>
                          <a:pt x="5306" y="1922"/>
                          <a:pt x="5397" y="1831"/>
                        </a:cubicBezTo>
                        <a:cubicBezTo>
                          <a:pt x="5449" y="1772"/>
                          <a:pt x="5488" y="1707"/>
                          <a:pt x="5508" y="1635"/>
                        </a:cubicBezTo>
                        <a:cubicBezTo>
                          <a:pt x="5554" y="1655"/>
                          <a:pt x="5606" y="1668"/>
                          <a:pt x="5664" y="1668"/>
                        </a:cubicBezTo>
                        <a:cubicBezTo>
                          <a:pt x="5782" y="1668"/>
                          <a:pt x="5899" y="1616"/>
                          <a:pt x="5990" y="1531"/>
                        </a:cubicBezTo>
                        <a:cubicBezTo>
                          <a:pt x="6023" y="1492"/>
                          <a:pt x="6055" y="1453"/>
                          <a:pt x="6075" y="1407"/>
                        </a:cubicBezTo>
                        <a:cubicBezTo>
                          <a:pt x="6158" y="1462"/>
                          <a:pt x="6252" y="1491"/>
                          <a:pt x="6347" y="1491"/>
                        </a:cubicBezTo>
                        <a:cubicBezTo>
                          <a:pt x="6409" y="1491"/>
                          <a:pt x="6472" y="1479"/>
                          <a:pt x="6531" y="1453"/>
                        </a:cubicBezTo>
                        <a:lnTo>
                          <a:pt x="6531" y="1453"/>
                        </a:lnTo>
                        <a:cubicBezTo>
                          <a:pt x="6473" y="1518"/>
                          <a:pt x="6427" y="1590"/>
                          <a:pt x="6407" y="1674"/>
                        </a:cubicBezTo>
                        <a:cubicBezTo>
                          <a:pt x="6368" y="1818"/>
                          <a:pt x="6388" y="1968"/>
                          <a:pt x="6460" y="2092"/>
                        </a:cubicBezTo>
                        <a:cubicBezTo>
                          <a:pt x="6486" y="2137"/>
                          <a:pt x="6525" y="2183"/>
                          <a:pt x="6564" y="2215"/>
                        </a:cubicBezTo>
                        <a:cubicBezTo>
                          <a:pt x="6460" y="2274"/>
                          <a:pt x="6381" y="2372"/>
                          <a:pt x="6349" y="2489"/>
                        </a:cubicBezTo>
                        <a:cubicBezTo>
                          <a:pt x="6323" y="2613"/>
                          <a:pt x="6342" y="2743"/>
                          <a:pt x="6407" y="2854"/>
                        </a:cubicBezTo>
                        <a:cubicBezTo>
                          <a:pt x="6394" y="2867"/>
                          <a:pt x="6381" y="2880"/>
                          <a:pt x="6375" y="2900"/>
                        </a:cubicBezTo>
                        <a:cubicBezTo>
                          <a:pt x="6310" y="3004"/>
                          <a:pt x="6290" y="3134"/>
                          <a:pt x="6329" y="3258"/>
                        </a:cubicBezTo>
                        <a:cubicBezTo>
                          <a:pt x="6336" y="3278"/>
                          <a:pt x="6342" y="3304"/>
                          <a:pt x="6355" y="3323"/>
                        </a:cubicBezTo>
                        <a:cubicBezTo>
                          <a:pt x="6316" y="3349"/>
                          <a:pt x="6277" y="3375"/>
                          <a:pt x="6244" y="3408"/>
                        </a:cubicBezTo>
                        <a:cubicBezTo>
                          <a:pt x="6121" y="3538"/>
                          <a:pt x="6082" y="3734"/>
                          <a:pt x="6147" y="3903"/>
                        </a:cubicBezTo>
                        <a:cubicBezTo>
                          <a:pt x="6075" y="3942"/>
                          <a:pt x="6016" y="4001"/>
                          <a:pt x="5977" y="4066"/>
                        </a:cubicBezTo>
                        <a:cubicBezTo>
                          <a:pt x="5925" y="4158"/>
                          <a:pt x="5906" y="4262"/>
                          <a:pt x="5919" y="4366"/>
                        </a:cubicBezTo>
                        <a:cubicBezTo>
                          <a:pt x="5749" y="4405"/>
                          <a:pt x="5612" y="4536"/>
                          <a:pt x="5560" y="4699"/>
                        </a:cubicBezTo>
                        <a:cubicBezTo>
                          <a:pt x="5528" y="4803"/>
                          <a:pt x="5541" y="4914"/>
                          <a:pt x="5586" y="5005"/>
                        </a:cubicBezTo>
                        <a:cubicBezTo>
                          <a:pt x="5574" y="5004"/>
                          <a:pt x="5562" y="5004"/>
                          <a:pt x="5550" y="5004"/>
                        </a:cubicBezTo>
                        <a:cubicBezTo>
                          <a:pt x="5464" y="5004"/>
                          <a:pt x="5380" y="5024"/>
                          <a:pt x="5306" y="5064"/>
                        </a:cubicBezTo>
                        <a:cubicBezTo>
                          <a:pt x="5221" y="5116"/>
                          <a:pt x="5150" y="5194"/>
                          <a:pt x="5117" y="5285"/>
                        </a:cubicBezTo>
                        <a:cubicBezTo>
                          <a:pt x="5082" y="5277"/>
                          <a:pt x="5048" y="5274"/>
                          <a:pt x="5014" y="5274"/>
                        </a:cubicBezTo>
                        <a:cubicBezTo>
                          <a:pt x="4935" y="5274"/>
                          <a:pt x="4860" y="5294"/>
                          <a:pt x="4791" y="5331"/>
                        </a:cubicBezTo>
                        <a:cubicBezTo>
                          <a:pt x="4752" y="5350"/>
                          <a:pt x="4719" y="5376"/>
                          <a:pt x="4693" y="5409"/>
                        </a:cubicBezTo>
                        <a:cubicBezTo>
                          <a:pt x="4624" y="5374"/>
                          <a:pt x="4546" y="5357"/>
                          <a:pt x="4468" y="5357"/>
                        </a:cubicBezTo>
                        <a:cubicBezTo>
                          <a:pt x="4430" y="5357"/>
                          <a:pt x="4391" y="5361"/>
                          <a:pt x="4354" y="5370"/>
                        </a:cubicBezTo>
                        <a:lnTo>
                          <a:pt x="4335" y="5376"/>
                        </a:lnTo>
                        <a:cubicBezTo>
                          <a:pt x="4270" y="5344"/>
                          <a:pt x="4204" y="5331"/>
                          <a:pt x="4133" y="5331"/>
                        </a:cubicBezTo>
                        <a:cubicBezTo>
                          <a:pt x="3853" y="5344"/>
                          <a:pt x="3559" y="5442"/>
                          <a:pt x="3416" y="5702"/>
                        </a:cubicBezTo>
                        <a:cubicBezTo>
                          <a:pt x="3299" y="5924"/>
                          <a:pt x="3312" y="6191"/>
                          <a:pt x="3448" y="6406"/>
                        </a:cubicBezTo>
                        <a:cubicBezTo>
                          <a:pt x="3540" y="6569"/>
                          <a:pt x="3729" y="6745"/>
                          <a:pt x="3924" y="6771"/>
                        </a:cubicBezTo>
                        <a:cubicBezTo>
                          <a:pt x="3975" y="6778"/>
                          <a:pt x="4028" y="6783"/>
                          <a:pt x="4081" y="6783"/>
                        </a:cubicBezTo>
                        <a:cubicBezTo>
                          <a:pt x="4182" y="6783"/>
                          <a:pt x="4282" y="6764"/>
                          <a:pt x="4367" y="6699"/>
                        </a:cubicBezTo>
                        <a:cubicBezTo>
                          <a:pt x="4380" y="6693"/>
                          <a:pt x="4387" y="6686"/>
                          <a:pt x="4393" y="6680"/>
                        </a:cubicBezTo>
                        <a:cubicBezTo>
                          <a:pt x="4439" y="6693"/>
                          <a:pt x="4485" y="6699"/>
                          <a:pt x="4524" y="6699"/>
                        </a:cubicBezTo>
                        <a:cubicBezTo>
                          <a:pt x="4661" y="6699"/>
                          <a:pt x="4791" y="6641"/>
                          <a:pt x="4876" y="6536"/>
                        </a:cubicBezTo>
                        <a:cubicBezTo>
                          <a:pt x="4908" y="6576"/>
                          <a:pt x="4947" y="6608"/>
                          <a:pt x="4987" y="6628"/>
                        </a:cubicBezTo>
                        <a:cubicBezTo>
                          <a:pt x="5058" y="6672"/>
                          <a:pt x="5141" y="6695"/>
                          <a:pt x="5226" y="6695"/>
                        </a:cubicBezTo>
                        <a:cubicBezTo>
                          <a:pt x="5265" y="6695"/>
                          <a:pt x="5306" y="6690"/>
                          <a:pt x="5345" y="6680"/>
                        </a:cubicBezTo>
                        <a:cubicBezTo>
                          <a:pt x="5508" y="6621"/>
                          <a:pt x="5638" y="6491"/>
                          <a:pt x="5677" y="6315"/>
                        </a:cubicBezTo>
                        <a:cubicBezTo>
                          <a:pt x="5743" y="6354"/>
                          <a:pt x="5814" y="6374"/>
                          <a:pt x="5886" y="6374"/>
                        </a:cubicBezTo>
                        <a:cubicBezTo>
                          <a:pt x="6010" y="6374"/>
                          <a:pt x="6127" y="6321"/>
                          <a:pt x="6212" y="6237"/>
                        </a:cubicBezTo>
                        <a:cubicBezTo>
                          <a:pt x="6349" y="6093"/>
                          <a:pt x="6388" y="5878"/>
                          <a:pt x="6303" y="5689"/>
                        </a:cubicBezTo>
                        <a:lnTo>
                          <a:pt x="6303" y="5689"/>
                        </a:lnTo>
                        <a:cubicBezTo>
                          <a:pt x="6366" y="5717"/>
                          <a:pt x="6433" y="5731"/>
                          <a:pt x="6499" y="5731"/>
                        </a:cubicBezTo>
                        <a:cubicBezTo>
                          <a:pt x="6620" y="5731"/>
                          <a:pt x="6739" y="5686"/>
                          <a:pt x="6831" y="5598"/>
                        </a:cubicBezTo>
                        <a:cubicBezTo>
                          <a:pt x="6968" y="5461"/>
                          <a:pt x="7007" y="5259"/>
                          <a:pt x="6916" y="5083"/>
                        </a:cubicBezTo>
                        <a:cubicBezTo>
                          <a:pt x="7059" y="5057"/>
                          <a:pt x="7176" y="4979"/>
                          <a:pt x="7248" y="4861"/>
                        </a:cubicBezTo>
                        <a:cubicBezTo>
                          <a:pt x="7339" y="4705"/>
                          <a:pt x="7333" y="4516"/>
                          <a:pt x="7229" y="4373"/>
                        </a:cubicBezTo>
                        <a:cubicBezTo>
                          <a:pt x="7281" y="4334"/>
                          <a:pt x="7320" y="4288"/>
                          <a:pt x="7352" y="4236"/>
                        </a:cubicBezTo>
                        <a:cubicBezTo>
                          <a:pt x="7437" y="4092"/>
                          <a:pt x="7431" y="3910"/>
                          <a:pt x="7339" y="3760"/>
                        </a:cubicBezTo>
                        <a:cubicBezTo>
                          <a:pt x="7346" y="3760"/>
                          <a:pt x="7352" y="3760"/>
                          <a:pt x="7359" y="3753"/>
                        </a:cubicBezTo>
                        <a:cubicBezTo>
                          <a:pt x="7574" y="3623"/>
                          <a:pt x="7652" y="3343"/>
                          <a:pt x="7522" y="3121"/>
                        </a:cubicBezTo>
                        <a:cubicBezTo>
                          <a:pt x="7515" y="3108"/>
                          <a:pt x="7502" y="3095"/>
                          <a:pt x="7496" y="3089"/>
                        </a:cubicBezTo>
                        <a:cubicBezTo>
                          <a:pt x="7522" y="3063"/>
                          <a:pt x="7548" y="3030"/>
                          <a:pt x="7568" y="3004"/>
                        </a:cubicBezTo>
                        <a:cubicBezTo>
                          <a:pt x="7633" y="2893"/>
                          <a:pt x="7652" y="2763"/>
                          <a:pt x="7620" y="2645"/>
                        </a:cubicBezTo>
                        <a:cubicBezTo>
                          <a:pt x="7581" y="2528"/>
                          <a:pt x="7509" y="2430"/>
                          <a:pt x="7405" y="2365"/>
                        </a:cubicBezTo>
                        <a:cubicBezTo>
                          <a:pt x="7398" y="2359"/>
                          <a:pt x="7385" y="2352"/>
                          <a:pt x="7379" y="2352"/>
                        </a:cubicBezTo>
                        <a:cubicBezTo>
                          <a:pt x="7815" y="2163"/>
                          <a:pt x="7815" y="1551"/>
                          <a:pt x="7385" y="1362"/>
                        </a:cubicBezTo>
                        <a:cubicBezTo>
                          <a:pt x="7431" y="1166"/>
                          <a:pt x="7346" y="964"/>
                          <a:pt x="7170" y="860"/>
                        </a:cubicBezTo>
                        <a:cubicBezTo>
                          <a:pt x="7190" y="847"/>
                          <a:pt x="7209" y="834"/>
                          <a:pt x="7229" y="821"/>
                        </a:cubicBezTo>
                        <a:cubicBezTo>
                          <a:pt x="7405" y="638"/>
                          <a:pt x="7405" y="345"/>
                          <a:pt x="7229" y="162"/>
                        </a:cubicBezTo>
                        <a:lnTo>
                          <a:pt x="7203" y="136"/>
                        </a:lnTo>
                        <a:cubicBezTo>
                          <a:pt x="7111" y="45"/>
                          <a:pt x="6994" y="1"/>
                          <a:pt x="687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5"/>
                  <p:cNvSpPr/>
                  <p:nvPr/>
                </p:nvSpPr>
                <p:spPr>
                  <a:xfrm>
                    <a:off x="4181933" y="2108074"/>
                    <a:ext cx="132322" cy="113765"/>
                  </a:xfrm>
                  <a:custGeom>
                    <a:rect b="b" l="l" r="r" t="t"/>
                    <a:pathLst>
                      <a:path extrusionOk="0" h="4506" w="5241">
                        <a:moveTo>
                          <a:pt x="3079" y="1"/>
                        </a:moveTo>
                        <a:cubicBezTo>
                          <a:pt x="2809" y="1"/>
                          <a:pt x="2497" y="160"/>
                          <a:pt x="2497" y="160"/>
                        </a:cubicBezTo>
                        <a:cubicBezTo>
                          <a:pt x="2451" y="1281"/>
                          <a:pt x="3416" y="1561"/>
                          <a:pt x="2934" y="2786"/>
                        </a:cubicBezTo>
                        <a:cubicBezTo>
                          <a:pt x="2867" y="2954"/>
                          <a:pt x="2770" y="3019"/>
                          <a:pt x="2657" y="3019"/>
                        </a:cubicBezTo>
                        <a:cubicBezTo>
                          <a:pt x="2495" y="3019"/>
                          <a:pt x="2300" y="2884"/>
                          <a:pt x="2119" y="2734"/>
                        </a:cubicBezTo>
                        <a:cubicBezTo>
                          <a:pt x="2015" y="2647"/>
                          <a:pt x="1892" y="2618"/>
                          <a:pt x="1775" y="2618"/>
                        </a:cubicBezTo>
                        <a:cubicBezTo>
                          <a:pt x="1611" y="2618"/>
                          <a:pt x="1458" y="2674"/>
                          <a:pt x="1383" y="2708"/>
                        </a:cubicBezTo>
                        <a:cubicBezTo>
                          <a:pt x="1350" y="2747"/>
                          <a:pt x="1324" y="2786"/>
                          <a:pt x="1311" y="2832"/>
                        </a:cubicBezTo>
                        <a:cubicBezTo>
                          <a:pt x="1304" y="2864"/>
                          <a:pt x="1272" y="2890"/>
                          <a:pt x="1239" y="2890"/>
                        </a:cubicBezTo>
                        <a:lnTo>
                          <a:pt x="1220" y="2890"/>
                        </a:lnTo>
                        <a:cubicBezTo>
                          <a:pt x="1174" y="2877"/>
                          <a:pt x="1154" y="2832"/>
                          <a:pt x="1161" y="2793"/>
                        </a:cubicBezTo>
                        <a:cubicBezTo>
                          <a:pt x="1187" y="2721"/>
                          <a:pt x="1226" y="2649"/>
                          <a:pt x="1278" y="2591"/>
                        </a:cubicBezTo>
                        <a:cubicBezTo>
                          <a:pt x="1232" y="2495"/>
                          <a:pt x="1145" y="2386"/>
                          <a:pt x="975" y="2386"/>
                        </a:cubicBezTo>
                        <a:cubicBezTo>
                          <a:pt x="903" y="2386"/>
                          <a:pt x="816" y="2405"/>
                          <a:pt x="711" y="2454"/>
                        </a:cubicBezTo>
                        <a:cubicBezTo>
                          <a:pt x="1" y="2793"/>
                          <a:pt x="151" y="4057"/>
                          <a:pt x="151" y="4057"/>
                        </a:cubicBezTo>
                        <a:cubicBezTo>
                          <a:pt x="221" y="4154"/>
                          <a:pt x="326" y="4202"/>
                          <a:pt x="431" y="4202"/>
                        </a:cubicBezTo>
                        <a:cubicBezTo>
                          <a:pt x="551" y="4202"/>
                          <a:pt x="671" y="4140"/>
                          <a:pt x="737" y="4018"/>
                        </a:cubicBezTo>
                        <a:lnTo>
                          <a:pt x="1011" y="3190"/>
                        </a:lnTo>
                        <a:cubicBezTo>
                          <a:pt x="1011" y="3190"/>
                          <a:pt x="1018" y="3184"/>
                          <a:pt x="1018" y="3184"/>
                        </a:cubicBezTo>
                        <a:cubicBezTo>
                          <a:pt x="1018" y="3184"/>
                          <a:pt x="1018" y="3177"/>
                          <a:pt x="1024" y="3177"/>
                        </a:cubicBezTo>
                        <a:lnTo>
                          <a:pt x="1024" y="3171"/>
                        </a:lnTo>
                        <a:cubicBezTo>
                          <a:pt x="1024" y="3164"/>
                          <a:pt x="1024" y="3164"/>
                          <a:pt x="1024" y="3164"/>
                        </a:cubicBezTo>
                        <a:lnTo>
                          <a:pt x="1024" y="3158"/>
                        </a:lnTo>
                        <a:lnTo>
                          <a:pt x="1024" y="3151"/>
                        </a:lnTo>
                        <a:lnTo>
                          <a:pt x="1031" y="3145"/>
                        </a:lnTo>
                        <a:lnTo>
                          <a:pt x="1037" y="3138"/>
                        </a:lnTo>
                        <a:lnTo>
                          <a:pt x="1050" y="3138"/>
                        </a:lnTo>
                        <a:lnTo>
                          <a:pt x="1057" y="3132"/>
                        </a:lnTo>
                        <a:lnTo>
                          <a:pt x="1076" y="3132"/>
                        </a:lnTo>
                        <a:cubicBezTo>
                          <a:pt x="1076" y="3132"/>
                          <a:pt x="1128" y="3171"/>
                          <a:pt x="1128" y="3171"/>
                        </a:cubicBezTo>
                        <a:cubicBezTo>
                          <a:pt x="1128" y="3172"/>
                          <a:pt x="1129" y="3173"/>
                          <a:pt x="1129" y="3173"/>
                        </a:cubicBezTo>
                        <a:cubicBezTo>
                          <a:pt x="1131" y="3173"/>
                          <a:pt x="1135" y="3164"/>
                          <a:pt x="1135" y="3164"/>
                        </a:cubicBezTo>
                        <a:cubicBezTo>
                          <a:pt x="1137" y="3166"/>
                          <a:pt x="1138" y="3167"/>
                          <a:pt x="1139" y="3167"/>
                        </a:cubicBezTo>
                        <a:cubicBezTo>
                          <a:pt x="1141" y="3167"/>
                          <a:pt x="1141" y="3164"/>
                          <a:pt x="1141" y="3164"/>
                        </a:cubicBezTo>
                        <a:cubicBezTo>
                          <a:pt x="1148" y="3171"/>
                          <a:pt x="1148" y="3171"/>
                          <a:pt x="1148" y="3177"/>
                        </a:cubicBezTo>
                        <a:lnTo>
                          <a:pt x="1148" y="3184"/>
                        </a:lnTo>
                        <a:cubicBezTo>
                          <a:pt x="1148" y="3184"/>
                          <a:pt x="1148" y="3190"/>
                          <a:pt x="1148" y="3190"/>
                        </a:cubicBezTo>
                        <a:cubicBezTo>
                          <a:pt x="1187" y="3347"/>
                          <a:pt x="1239" y="3503"/>
                          <a:pt x="1311" y="3653"/>
                        </a:cubicBezTo>
                        <a:cubicBezTo>
                          <a:pt x="1487" y="3907"/>
                          <a:pt x="1728" y="4279"/>
                          <a:pt x="2399" y="4442"/>
                        </a:cubicBezTo>
                        <a:cubicBezTo>
                          <a:pt x="2578" y="4485"/>
                          <a:pt x="2751" y="4506"/>
                          <a:pt x="2917" y="4506"/>
                        </a:cubicBezTo>
                        <a:cubicBezTo>
                          <a:pt x="3821" y="4506"/>
                          <a:pt x="4537" y="3895"/>
                          <a:pt x="4928" y="3014"/>
                        </a:cubicBezTo>
                        <a:cubicBezTo>
                          <a:pt x="5241" y="2350"/>
                          <a:pt x="5137" y="1163"/>
                          <a:pt x="4550" y="909"/>
                        </a:cubicBezTo>
                        <a:cubicBezTo>
                          <a:pt x="4425" y="855"/>
                          <a:pt x="4319" y="834"/>
                          <a:pt x="4227" y="834"/>
                        </a:cubicBezTo>
                        <a:cubicBezTo>
                          <a:pt x="3927" y="834"/>
                          <a:pt x="3773" y="1053"/>
                          <a:pt x="3591" y="1053"/>
                        </a:cubicBezTo>
                        <a:cubicBezTo>
                          <a:pt x="3566" y="1053"/>
                          <a:pt x="3540" y="1049"/>
                          <a:pt x="3514" y="1040"/>
                        </a:cubicBezTo>
                        <a:cubicBezTo>
                          <a:pt x="3234" y="935"/>
                          <a:pt x="3136" y="3"/>
                          <a:pt x="3136" y="3"/>
                        </a:cubicBezTo>
                        <a:cubicBezTo>
                          <a:pt x="3117" y="1"/>
                          <a:pt x="3098" y="1"/>
                          <a:pt x="30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82" name="Google Shape;14382;p65"/>
                  <p:cNvGrpSpPr/>
                  <p:nvPr/>
                </p:nvGrpSpPr>
                <p:grpSpPr>
                  <a:xfrm>
                    <a:off x="4162846" y="1813763"/>
                    <a:ext cx="96622" cy="297542"/>
                    <a:chOff x="4162846" y="1813763"/>
                    <a:chExt cx="96622" cy="297542"/>
                  </a:xfrm>
                </p:grpSpPr>
                <p:sp>
                  <p:nvSpPr>
                    <p:cNvPr id="14383" name="Google Shape;14383;p65"/>
                    <p:cNvSpPr/>
                    <p:nvPr/>
                  </p:nvSpPr>
                  <p:spPr>
                    <a:xfrm>
                      <a:off x="4198899" y="1837951"/>
                      <a:ext cx="24692" cy="273355"/>
                    </a:xfrm>
                    <a:custGeom>
                      <a:rect b="b" l="l" r="r" t="t"/>
                      <a:pathLst>
                        <a:path extrusionOk="0" h="10827" w="978">
                          <a:moveTo>
                            <a:pt x="0" y="0"/>
                          </a:moveTo>
                          <a:lnTo>
                            <a:pt x="0" y="10826"/>
                          </a:lnTo>
                          <a:lnTo>
                            <a:pt x="978" y="10826"/>
                          </a:lnTo>
                          <a:lnTo>
                            <a:pt x="978" y="0"/>
                          </a:ln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5"/>
                    <p:cNvSpPr/>
                    <p:nvPr/>
                  </p:nvSpPr>
                  <p:spPr>
                    <a:xfrm>
                      <a:off x="4162846" y="1813763"/>
                      <a:ext cx="96622" cy="60089"/>
                    </a:xfrm>
                    <a:custGeom>
                      <a:rect b="b" l="l" r="r" t="t"/>
                      <a:pathLst>
                        <a:path extrusionOk="0" h="2380" w="3827">
                          <a:moveTo>
                            <a:pt x="1917" y="0"/>
                          </a:moveTo>
                          <a:cubicBezTo>
                            <a:pt x="861" y="0"/>
                            <a:pt x="1" y="535"/>
                            <a:pt x="1" y="1187"/>
                          </a:cubicBezTo>
                          <a:cubicBezTo>
                            <a:pt x="1" y="1845"/>
                            <a:pt x="861" y="2379"/>
                            <a:pt x="1917" y="2379"/>
                          </a:cubicBezTo>
                          <a:cubicBezTo>
                            <a:pt x="2973" y="2379"/>
                            <a:pt x="3827" y="1845"/>
                            <a:pt x="3827" y="1187"/>
                          </a:cubicBezTo>
                          <a:cubicBezTo>
                            <a:pt x="3827" y="535"/>
                            <a:pt x="2973" y="0"/>
                            <a:pt x="1917"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85" name="Google Shape;14385;p65"/>
                  <p:cNvSpPr/>
                  <p:nvPr/>
                </p:nvSpPr>
                <p:spPr>
                  <a:xfrm>
                    <a:off x="4110861" y="2098530"/>
                    <a:ext cx="171153" cy="103767"/>
                  </a:xfrm>
                  <a:custGeom>
                    <a:rect b="b" l="l" r="r" t="t"/>
                    <a:pathLst>
                      <a:path extrusionOk="0" h="4110" w="6779">
                        <a:moveTo>
                          <a:pt x="4991" y="0"/>
                        </a:moveTo>
                        <a:cubicBezTo>
                          <a:pt x="4793" y="0"/>
                          <a:pt x="4464" y="33"/>
                          <a:pt x="4328" y="75"/>
                        </a:cubicBezTo>
                        <a:lnTo>
                          <a:pt x="3702" y="88"/>
                        </a:lnTo>
                        <a:cubicBezTo>
                          <a:pt x="3455" y="88"/>
                          <a:pt x="3200" y="81"/>
                          <a:pt x="2953" y="75"/>
                        </a:cubicBezTo>
                        <a:cubicBezTo>
                          <a:pt x="2705" y="62"/>
                          <a:pt x="2470" y="55"/>
                          <a:pt x="2242" y="55"/>
                        </a:cubicBezTo>
                        <a:cubicBezTo>
                          <a:pt x="1525" y="55"/>
                          <a:pt x="815" y="127"/>
                          <a:pt x="476" y="661"/>
                        </a:cubicBezTo>
                        <a:cubicBezTo>
                          <a:pt x="0" y="1418"/>
                          <a:pt x="104" y="2193"/>
                          <a:pt x="189" y="2871"/>
                        </a:cubicBezTo>
                        <a:cubicBezTo>
                          <a:pt x="209" y="3021"/>
                          <a:pt x="228" y="3158"/>
                          <a:pt x="241" y="3295"/>
                        </a:cubicBezTo>
                        <a:cubicBezTo>
                          <a:pt x="287" y="3783"/>
                          <a:pt x="365" y="4109"/>
                          <a:pt x="587" y="4109"/>
                        </a:cubicBezTo>
                        <a:cubicBezTo>
                          <a:pt x="769" y="4109"/>
                          <a:pt x="1050" y="3933"/>
                          <a:pt x="1428" y="3588"/>
                        </a:cubicBezTo>
                        <a:cubicBezTo>
                          <a:pt x="1441" y="3581"/>
                          <a:pt x="1447" y="3575"/>
                          <a:pt x="1467" y="3568"/>
                        </a:cubicBezTo>
                        <a:cubicBezTo>
                          <a:pt x="1486" y="3562"/>
                          <a:pt x="3422" y="2975"/>
                          <a:pt x="4100" y="2454"/>
                        </a:cubicBezTo>
                        <a:cubicBezTo>
                          <a:pt x="4302" y="2389"/>
                          <a:pt x="4497" y="2317"/>
                          <a:pt x="4686" y="2239"/>
                        </a:cubicBezTo>
                        <a:cubicBezTo>
                          <a:pt x="5110" y="2161"/>
                          <a:pt x="5775" y="1945"/>
                          <a:pt x="6179" y="1385"/>
                        </a:cubicBezTo>
                        <a:lnTo>
                          <a:pt x="6296" y="1222"/>
                        </a:lnTo>
                        <a:cubicBezTo>
                          <a:pt x="6544" y="883"/>
                          <a:pt x="6778" y="544"/>
                          <a:pt x="6687" y="362"/>
                        </a:cubicBezTo>
                        <a:cubicBezTo>
                          <a:pt x="6583" y="153"/>
                          <a:pt x="6062" y="29"/>
                          <a:pt x="5143" y="16"/>
                        </a:cubicBezTo>
                        <a:cubicBezTo>
                          <a:pt x="5124" y="5"/>
                          <a:pt x="5068" y="0"/>
                          <a:pt x="499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86" name="Google Shape;14386;p65"/>
              <p:cNvSpPr/>
              <p:nvPr/>
            </p:nvSpPr>
            <p:spPr>
              <a:xfrm>
                <a:off x="4006210" y="1542757"/>
                <a:ext cx="406939" cy="325163"/>
              </a:xfrm>
              <a:custGeom>
                <a:rect b="b" l="l" r="r" t="t"/>
                <a:pathLst>
                  <a:path extrusionOk="0" h="12879" w="16118">
                    <a:moveTo>
                      <a:pt x="1004" y="8740"/>
                    </a:moveTo>
                    <a:lnTo>
                      <a:pt x="1004" y="8740"/>
                    </a:ln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7" y="3448"/>
                      <a:pt x="4047" y="3448"/>
                    </a:cubicBezTo>
                    <a:cubicBezTo>
                      <a:pt x="6224" y="4790"/>
                      <a:pt x="13544" y="6504"/>
                      <a:pt x="14215" y="6726"/>
                    </a:cubicBezTo>
                    <a:cubicBezTo>
                      <a:pt x="14557" y="6840"/>
                      <a:pt x="14772" y="11921"/>
                      <a:pt x="14748" y="12624"/>
                    </a:cubicBezTo>
                    <a:lnTo>
                      <a:pt x="14748" y="12624"/>
                    </a:lnTo>
                    <a:lnTo>
                      <a:pt x="15206" y="9548"/>
                    </a:lnTo>
                    <a:cubicBezTo>
                      <a:pt x="15206" y="9548"/>
                      <a:pt x="16118" y="6166"/>
                      <a:pt x="14436" y="3441"/>
                    </a:cubicBezTo>
                    <a:cubicBezTo>
                      <a:pt x="13260" y="1523"/>
                      <a:pt x="11250"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87" name="Google Shape;14387;p65"/>
          <p:cNvGrpSpPr/>
          <p:nvPr/>
        </p:nvGrpSpPr>
        <p:grpSpPr>
          <a:xfrm>
            <a:off x="1920489" y="1542757"/>
            <a:ext cx="558020" cy="1310345"/>
            <a:chOff x="1920489" y="1542757"/>
            <a:chExt cx="558020" cy="1310345"/>
          </a:xfrm>
        </p:grpSpPr>
        <p:sp>
          <p:nvSpPr>
            <p:cNvPr id="14388" name="Google Shape;14388;p65"/>
            <p:cNvSpPr/>
            <p:nvPr/>
          </p:nvSpPr>
          <p:spPr>
            <a:xfrm>
              <a:off x="1970681" y="2803693"/>
              <a:ext cx="457636" cy="49409"/>
            </a:xfrm>
            <a:custGeom>
              <a:rect b="b" l="l" r="r" t="t"/>
              <a:pathLst>
                <a:path extrusionOk="0" h="1957" w="18126">
                  <a:moveTo>
                    <a:pt x="9060" y="1"/>
                  </a:moveTo>
                  <a:cubicBezTo>
                    <a:pt x="4061" y="1"/>
                    <a:pt x="1" y="437"/>
                    <a:pt x="1" y="978"/>
                  </a:cubicBezTo>
                  <a:cubicBezTo>
                    <a:pt x="1" y="1519"/>
                    <a:pt x="4061" y="1956"/>
                    <a:pt x="9060" y="1956"/>
                  </a:cubicBezTo>
                  <a:cubicBezTo>
                    <a:pt x="14066" y="1956"/>
                    <a:pt x="18126" y="1519"/>
                    <a:pt x="18126" y="978"/>
                  </a:cubicBezTo>
                  <a:cubicBezTo>
                    <a:pt x="18126"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89" name="Google Shape;14389;p65"/>
            <p:cNvGrpSpPr/>
            <p:nvPr/>
          </p:nvGrpSpPr>
          <p:grpSpPr>
            <a:xfrm>
              <a:off x="1920489" y="1542757"/>
              <a:ext cx="558020" cy="1277423"/>
              <a:chOff x="1920489" y="1542757"/>
              <a:chExt cx="558020" cy="1277423"/>
            </a:xfrm>
          </p:grpSpPr>
          <p:sp>
            <p:nvSpPr>
              <p:cNvPr id="14390" name="Google Shape;14390;p65"/>
              <p:cNvSpPr/>
              <p:nvPr/>
            </p:nvSpPr>
            <p:spPr>
              <a:xfrm>
                <a:off x="2013955" y="1674397"/>
                <a:ext cx="366972" cy="342104"/>
              </a:xfrm>
              <a:custGeom>
                <a:rect b="b" l="l" r="r" t="t"/>
                <a:pathLst>
                  <a:path extrusionOk="0" h="13550" w="14535">
                    <a:moveTo>
                      <a:pt x="2158" y="0"/>
                    </a:moveTo>
                    <a:cubicBezTo>
                      <a:pt x="965" y="0"/>
                      <a:pt x="1" y="958"/>
                      <a:pt x="1" y="2157"/>
                    </a:cubicBezTo>
                    <a:lnTo>
                      <a:pt x="1" y="11393"/>
                    </a:lnTo>
                    <a:cubicBezTo>
                      <a:pt x="1" y="12585"/>
                      <a:pt x="965" y="13550"/>
                      <a:pt x="2158" y="13550"/>
                    </a:cubicBezTo>
                    <a:lnTo>
                      <a:pt x="12378" y="13550"/>
                    </a:lnTo>
                    <a:cubicBezTo>
                      <a:pt x="13570" y="13550"/>
                      <a:pt x="14535" y="12585"/>
                      <a:pt x="14535" y="11393"/>
                    </a:cubicBezTo>
                    <a:lnTo>
                      <a:pt x="14535" y="2157"/>
                    </a:lnTo>
                    <a:cubicBezTo>
                      <a:pt x="14535" y="958"/>
                      <a:pt x="13570" y="0"/>
                      <a:pt x="1237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1" name="Google Shape;14391;p65"/>
              <p:cNvGrpSpPr/>
              <p:nvPr/>
            </p:nvGrpSpPr>
            <p:grpSpPr>
              <a:xfrm>
                <a:off x="1920489" y="1545534"/>
                <a:ext cx="558020" cy="1274645"/>
                <a:chOff x="1920489" y="1545534"/>
                <a:chExt cx="558020" cy="1274645"/>
              </a:xfrm>
            </p:grpSpPr>
            <p:sp>
              <p:nvSpPr>
                <p:cNvPr id="14392" name="Google Shape;14392;p65"/>
                <p:cNvSpPr/>
                <p:nvPr/>
              </p:nvSpPr>
              <p:spPr>
                <a:xfrm>
                  <a:off x="1920489" y="1545534"/>
                  <a:ext cx="558020" cy="1274645"/>
                </a:xfrm>
                <a:custGeom>
                  <a:rect b="b" l="l" r="r" t="t"/>
                  <a:pathLst>
                    <a:path extrusionOk="0" h="50486" w="22102">
                      <a:moveTo>
                        <a:pt x="11055" y="1"/>
                      </a:moveTo>
                      <a:cubicBezTo>
                        <a:pt x="7046" y="1"/>
                        <a:pt x="3814" y="3273"/>
                        <a:pt x="3853" y="7281"/>
                      </a:cubicBezTo>
                      <a:lnTo>
                        <a:pt x="3853" y="7287"/>
                      </a:lnTo>
                      <a:cubicBezTo>
                        <a:pt x="3833" y="7287"/>
                        <a:pt x="3814" y="7281"/>
                        <a:pt x="3794" y="7281"/>
                      </a:cubicBezTo>
                      <a:cubicBezTo>
                        <a:pt x="3790" y="7281"/>
                        <a:pt x="3787" y="7281"/>
                        <a:pt x="3783" y="7281"/>
                      </a:cubicBezTo>
                      <a:cubicBezTo>
                        <a:pt x="3117" y="7281"/>
                        <a:pt x="2615" y="7884"/>
                        <a:pt x="2738" y="8539"/>
                      </a:cubicBezTo>
                      <a:cubicBezTo>
                        <a:pt x="2840" y="9060"/>
                        <a:pt x="3292" y="9401"/>
                        <a:pt x="3780" y="9401"/>
                      </a:cubicBezTo>
                      <a:cubicBezTo>
                        <a:pt x="3915" y="9401"/>
                        <a:pt x="4052" y="9376"/>
                        <a:pt x="4185" y="9321"/>
                      </a:cubicBezTo>
                      <a:cubicBezTo>
                        <a:pt x="4661" y="10755"/>
                        <a:pt x="5606" y="12000"/>
                        <a:pt x="6779" y="12912"/>
                      </a:cubicBezTo>
                      <a:lnTo>
                        <a:pt x="6649" y="12860"/>
                      </a:lnTo>
                      <a:lnTo>
                        <a:pt x="6649" y="12860"/>
                      </a:lnTo>
                      <a:cubicBezTo>
                        <a:pt x="7379" y="13446"/>
                        <a:pt x="8206" y="13890"/>
                        <a:pt x="9093" y="14176"/>
                      </a:cubicBezTo>
                      <a:lnTo>
                        <a:pt x="9093" y="16203"/>
                      </a:lnTo>
                      <a:lnTo>
                        <a:pt x="6883" y="16203"/>
                      </a:lnTo>
                      <a:cubicBezTo>
                        <a:pt x="6883" y="16203"/>
                        <a:pt x="6877" y="16249"/>
                        <a:pt x="6857" y="16262"/>
                      </a:cubicBezTo>
                      <a:cubicBezTo>
                        <a:pt x="6277" y="16262"/>
                        <a:pt x="5762" y="16640"/>
                        <a:pt x="5586" y="17188"/>
                      </a:cubicBezTo>
                      <a:lnTo>
                        <a:pt x="255" y="32940"/>
                      </a:lnTo>
                      <a:cubicBezTo>
                        <a:pt x="1" y="33638"/>
                        <a:pt x="379" y="34413"/>
                        <a:pt x="1083" y="34648"/>
                      </a:cubicBezTo>
                      <a:cubicBezTo>
                        <a:pt x="1221" y="34694"/>
                        <a:pt x="1362" y="34716"/>
                        <a:pt x="1501" y="34716"/>
                      </a:cubicBezTo>
                      <a:cubicBezTo>
                        <a:pt x="2066" y="34716"/>
                        <a:pt x="2593" y="34352"/>
                        <a:pt x="2771" y="33781"/>
                      </a:cubicBezTo>
                      <a:lnTo>
                        <a:pt x="2947" y="33266"/>
                      </a:lnTo>
                      <a:lnTo>
                        <a:pt x="3527" y="33507"/>
                      </a:lnTo>
                      <a:cubicBezTo>
                        <a:pt x="3527" y="33507"/>
                        <a:pt x="4035" y="32491"/>
                        <a:pt x="3488" y="31656"/>
                      </a:cubicBezTo>
                      <a:lnTo>
                        <a:pt x="6759" y="21997"/>
                      </a:lnTo>
                      <a:lnTo>
                        <a:pt x="6759" y="21997"/>
                      </a:lnTo>
                      <a:cubicBezTo>
                        <a:pt x="6759" y="27778"/>
                        <a:pt x="5977" y="29245"/>
                        <a:pt x="5977" y="32439"/>
                      </a:cubicBezTo>
                      <a:cubicBezTo>
                        <a:pt x="5977" y="35639"/>
                        <a:pt x="7881" y="48569"/>
                        <a:pt x="7881" y="48569"/>
                      </a:cubicBezTo>
                      <a:lnTo>
                        <a:pt x="5573" y="50486"/>
                      </a:lnTo>
                      <a:lnTo>
                        <a:pt x="10038" y="50486"/>
                      </a:lnTo>
                      <a:lnTo>
                        <a:pt x="10781" y="31709"/>
                      </a:lnTo>
                      <a:lnTo>
                        <a:pt x="11165" y="31709"/>
                      </a:lnTo>
                      <a:lnTo>
                        <a:pt x="11908" y="50486"/>
                      </a:lnTo>
                      <a:lnTo>
                        <a:pt x="16373" y="50486"/>
                      </a:lnTo>
                      <a:lnTo>
                        <a:pt x="14066" y="48582"/>
                      </a:lnTo>
                      <a:cubicBezTo>
                        <a:pt x="14066" y="48582"/>
                        <a:pt x="15969" y="34250"/>
                        <a:pt x="15969" y="31669"/>
                      </a:cubicBezTo>
                      <a:cubicBezTo>
                        <a:pt x="15969" y="29089"/>
                        <a:pt x="15311" y="27759"/>
                        <a:pt x="15311" y="21900"/>
                      </a:cubicBezTo>
                      <a:lnTo>
                        <a:pt x="15311" y="21900"/>
                      </a:lnTo>
                      <a:lnTo>
                        <a:pt x="18615" y="31663"/>
                      </a:lnTo>
                      <a:cubicBezTo>
                        <a:pt x="18067" y="32497"/>
                        <a:pt x="18576" y="33514"/>
                        <a:pt x="18576" y="33514"/>
                      </a:cubicBezTo>
                      <a:lnTo>
                        <a:pt x="19156" y="33266"/>
                      </a:lnTo>
                      <a:lnTo>
                        <a:pt x="19332" y="33788"/>
                      </a:lnTo>
                      <a:cubicBezTo>
                        <a:pt x="19505" y="34359"/>
                        <a:pt x="20033" y="34729"/>
                        <a:pt x="20602" y="34729"/>
                      </a:cubicBezTo>
                      <a:cubicBezTo>
                        <a:pt x="20741" y="34729"/>
                        <a:pt x="20881" y="34707"/>
                        <a:pt x="21020" y="34661"/>
                      </a:cubicBezTo>
                      <a:cubicBezTo>
                        <a:pt x="21724" y="34426"/>
                        <a:pt x="22102" y="33657"/>
                        <a:pt x="21848" y="32953"/>
                      </a:cubicBezTo>
                      <a:lnTo>
                        <a:pt x="21848" y="32947"/>
                      </a:lnTo>
                      <a:lnTo>
                        <a:pt x="16516" y="17207"/>
                      </a:lnTo>
                      <a:cubicBezTo>
                        <a:pt x="16347" y="16692"/>
                        <a:pt x="15897" y="16321"/>
                        <a:pt x="15356" y="16269"/>
                      </a:cubicBezTo>
                      <a:cubicBezTo>
                        <a:pt x="15337" y="16256"/>
                        <a:pt x="15330" y="16210"/>
                        <a:pt x="15330" y="16210"/>
                      </a:cubicBezTo>
                      <a:lnTo>
                        <a:pt x="12853" y="16210"/>
                      </a:lnTo>
                      <a:lnTo>
                        <a:pt x="12853" y="14209"/>
                      </a:lnTo>
                      <a:cubicBezTo>
                        <a:pt x="15076" y="13538"/>
                        <a:pt x="17122" y="11700"/>
                        <a:pt x="17911" y="9360"/>
                      </a:cubicBezTo>
                      <a:cubicBezTo>
                        <a:pt x="17998" y="9382"/>
                        <a:pt x="18085" y="9392"/>
                        <a:pt x="18171" y="9392"/>
                      </a:cubicBezTo>
                      <a:cubicBezTo>
                        <a:pt x="18671" y="9392"/>
                        <a:pt x="19125" y="9036"/>
                        <a:pt x="19208" y="8513"/>
                      </a:cubicBezTo>
                      <a:cubicBezTo>
                        <a:pt x="19312" y="7907"/>
                        <a:pt x="18869" y="7340"/>
                        <a:pt x="18256" y="7287"/>
                      </a:cubicBezTo>
                      <a:lnTo>
                        <a:pt x="18256" y="7281"/>
                      </a:lnTo>
                      <a:cubicBezTo>
                        <a:pt x="18302" y="3273"/>
                        <a:pt x="15063" y="1"/>
                        <a:pt x="1105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3" name="Google Shape;14393;p65"/>
                <p:cNvGrpSpPr/>
                <p:nvPr/>
              </p:nvGrpSpPr>
              <p:grpSpPr>
                <a:xfrm>
                  <a:off x="1962122" y="1668313"/>
                  <a:ext cx="474931" cy="1079962"/>
                  <a:chOff x="1962122" y="1668313"/>
                  <a:chExt cx="474931" cy="1079962"/>
                </a:xfrm>
              </p:grpSpPr>
              <p:sp>
                <p:nvSpPr>
                  <p:cNvPr id="14394" name="Google Shape;14394;p65"/>
                  <p:cNvSpPr/>
                  <p:nvPr/>
                </p:nvSpPr>
                <p:spPr>
                  <a:xfrm>
                    <a:off x="2216238" y="2023419"/>
                    <a:ext cx="208469" cy="330591"/>
                  </a:xfrm>
                  <a:custGeom>
                    <a:rect b="b" l="l" r="r" t="t"/>
                    <a:pathLst>
                      <a:path extrusionOk="0" h="13094" w="8257">
                        <a:moveTo>
                          <a:pt x="2442" y="0"/>
                        </a:moveTo>
                        <a:cubicBezTo>
                          <a:pt x="2338" y="0"/>
                          <a:pt x="2234" y="11"/>
                          <a:pt x="2130" y="32"/>
                        </a:cubicBezTo>
                        <a:cubicBezTo>
                          <a:pt x="1276" y="208"/>
                          <a:pt x="520" y="1029"/>
                          <a:pt x="90" y="1746"/>
                        </a:cubicBezTo>
                        <a:cubicBezTo>
                          <a:pt x="0" y="1904"/>
                          <a:pt x="133" y="2049"/>
                          <a:pt x="268" y="2049"/>
                        </a:cubicBezTo>
                        <a:cubicBezTo>
                          <a:pt x="328" y="2049"/>
                          <a:pt x="389" y="2019"/>
                          <a:pt x="429" y="1948"/>
                        </a:cubicBezTo>
                        <a:cubicBezTo>
                          <a:pt x="794" y="1336"/>
                          <a:pt x="1478" y="567"/>
                          <a:pt x="2215" y="417"/>
                        </a:cubicBezTo>
                        <a:cubicBezTo>
                          <a:pt x="2290" y="402"/>
                          <a:pt x="2366" y="394"/>
                          <a:pt x="2442" y="394"/>
                        </a:cubicBezTo>
                        <a:cubicBezTo>
                          <a:pt x="2693" y="394"/>
                          <a:pt x="2940" y="477"/>
                          <a:pt x="3140" y="632"/>
                        </a:cubicBezTo>
                        <a:cubicBezTo>
                          <a:pt x="4581" y="1694"/>
                          <a:pt x="5219" y="3597"/>
                          <a:pt x="5780" y="5279"/>
                        </a:cubicBezTo>
                        <a:lnTo>
                          <a:pt x="5858" y="5507"/>
                        </a:lnTo>
                        <a:cubicBezTo>
                          <a:pt x="6653" y="7866"/>
                          <a:pt x="7233" y="10271"/>
                          <a:pt x="7853" y="12937"/>
                        </a:cubicBezTo>
                        <a:cubicBezTo>
                          <a:pt x="7872" y="13028"/>
                          <a:pt x="7950" y="13093"/>
                          <a:pt x="8042" y="13093"/>
                        </a:cubicBezTo>
                        <a:cubicBezTo>
                          <a:pt x="8055" y="13093"/>
                          <a:pt x="8068" y="13087"/>
                          <a:pt x="8087" y="13087"/>
                        </a:cubicBezTo>
                        <a:cubicBezTo>
                          <a:pt x="8191" y="13061"/>
                          <a:pt x="8257" y="12957"/>
                          <a:pt x="8231" y="12852"/>
                        </a:cubicBezTo>
                        <a:cubicBezTo>
                          <a:pt x="7611" y="10174"/>
                          <a:pt x="7031" y="7762"/>
                          <a:pt x="6230" y="5383"/>
                        </a:cubicBezTo>
                        <a:lnTo>
                          <a:pt x="6151" y="5155"/>
                        </a:lnTo>
                        <a:cubicBezTo>
                          <a:pt x="5571" y="3415"/>
                          <a:pt x="4907" y="1447"/>
                          <a:pt x="3375" y="319"/>
                        </a:cubicBezTo>
                        <a:cubicBezTo>
                          <a:pt x="3106" y="110"/>
                          <a:pt x="2777" y="0"/>
                          <a:pt x="2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5"/>
                  <p:cNvSpPr/>
                  <p:nvPr/>
                </p:nvSpPr>
                <p:spPr>
                  <a:xfrm>
                    <a:off x="2368581" y="2194344"/>
                    <a:ext cx="16461" cy="95158"/>
                  </a:xfrm>
                  <a:custGeom>
                    <a:rect b="b" l="l" r="r" t="t"/>
                    <a:pathLst>
                      <a:path extrusionOk="0" h="3769" w="652">
                        <a:moveTo>
                          <a:pt x="433" y="1"/>
                        </a:moveTo>
                        <a:cubicBezTo>
                          <a:pt x="331" y="1"/>
                          <a:pt x="228" y="73"/>
                          <a:pt x="235" y="210"/>
                        </a:cubicBezTo>
                        <a:cubicBezTo>
                          <a:pt x="248" y="621"/>
                          <a:pt x="222" y="1031"/>
                          <a:pt x="163" y="1442"/>
                        </a:cubicBezTo>
                        <a:cubicBezTo>
                          <a:pt x="85" y="2146"/>
                          <a:pt x="0" y="2876"/>
                          <a:pt x="248" y="3632"/>
                        </a:cubicBezTo>
                        <a:cubicBezTo>
                          <a:pt x="274" y="3710"/>
                          <a:pt x="346" y="3762"/>
                          <a:pt x="430" y="3769"/>
                        </a:cubicBezTo>
                        <a:cubicBezTo>
                          <a:pt x="450" y="3769"/>
                          <a:pt x="476" y="3762"/>
                          <a:pt x="495" y="3755"/>
                        </a:cubicBezTo>
                        <a:cubicBezTo>
                          <a:pt x="593" y="3723"/>
                          <a:pt x="652" y="3612"/>
                          <a:pt x="619" y="3508"/>
                        </a:cubicBezTo>
                        <a:cubicBezTo>
                          <a:pt x="398" y="2837"/>
                          <a:pt x="476" y="2152"/>
                          <a:pt x="554" y="1487"/>
                        </a:cubicBezTo>
                        <a:cubicBezTo>
                          <a:pt x="619" y="1057"/>
                          <a:pt x="639" y="621"/>
                          <a:pt x="626" y="184"/>
                        </a:cubicBezTo>
                        <a:cubicBezTo>
                          <a:pt x="617" y="60"/>
                          <a:pt x="525" y="1"/>
                          <a:pt x="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65"/>
                  <p:cNvSpPr/>
                  <p:nvPr/>
                </p:nvSpPr>
                <p:spPr>
                  <a:xfrm>
                    <a:off x="2394359" y="2265643"/>
                    <a:ext cx="37922" cy="41633"/>
                  </a:xfrm>
                  <a:custGeom>
                    <a:rect b="b" l="l" r="r" t="t"/>
                    <a:pathLst>
                      <a:path extrusionOk="0" h="1649" w="1502">
                        <a:moveTo>
                          <a:pt x="270" y="0"/>
                        </a:moveTo>
                        <a:cubicBezTo>
                          <a:pt x="46" y="0"/>
                          <a:pt x="1" y="354"/>
                          <a:pt x="250" y="391"/>
                        </a:cubicBezTo>
                        <a:cubicBezTo>
                          <a:pt x="778" y="488"/>
                          <a:pt x="1091" y="892"/>
                          <a:pt x="1065" y="1440"/>
                        </a:cubicBezTo>
                        <a:cubicBezTo>
                          <a:pt x="1058" y="1551"/>
                          <a:pt x="1143" y="1642"/>
                          <a:pt x="1254" y="1648"/>
                        </a:cubicBezTo>
                        <a:lnTo>
                          <a:pt x="1260" y="1648"/>
                        </a:lnTo>
                        <a:cubicBezTo>
                          <a:pt x="1365" y="1648"/>
                          <a:pt x="1456" y="1564"/>
                          <a:pt x="1462" y="1459"/>
                        </a:cubicBezTo>
                        <a:cubicBezTo>
                          <a:pt x="1501" y="710"/>
                          <a:pt x="1052" y="136"/>
                          <a:pt x="322" y="6"/>
                        </a:cubicBezTo>
                        <a:cubicBezTo>
                          <a:pt x="304" y="2"/>
                          <a:pt x="287"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5"/>
                  <p:cNvSpPr/>
                  <p:nvPr/>
                </p:nvSpPr>
                <p:spPr>
                  <a:xfrm>
                    <a:off x="2340607" y="2111709"/>
                    <a:ext cx="19516" cy="47137"/>
                  </a:xfrm>
                  <a:custGeom>
                    <a:rect b="b" l="l" r="r" t="t"/>
                    <a:pathLst>
                      <a:path extrusionOk="0" h="1867" w="773">
                        <a:moveTo>
                          <a:pt x="500" y="1"/>
                        </a:moveTo>
                        <a:cubicBezTo>
                          <a:pt x="441" y="1"/>
                          <a:pt x="382" y="28"/>
                          <a:pt x="339" y="94"/>
                        </a:cubicBezTo>
                        <a:cubicBezTo>
                          <a:pt x="0" y="628"/>
                          <a:pt x="7" y="1254"/>
                          <a:pt x="39" y="1684"/>
                        </a:cubicBezTo>
                        <a:cubicBezTo>
                          <a:pt x="46" y="1788"/>
                          <a:pt x="130" y="1867"/>
                          <a:pt x="235" y="1867"/>
                        </a:cubicBezTo>
                        <a:lnTo>
                          <a:pt x="248" y="1867"/>
                        </a:lnTo>
                        <a:cubicBezTo>
                          <a:pt x="352" y="1860"/>
                          <a:pt x="437" y="1762"/>
                          <a:pt x="430" y="1658"/>
                        </a:cubicBezTo>
                        <a:cubicBezTo>
                          <a:pt x="385" y="1058"/>
                          <a:pt x="456" y="641"/>
                          <a:pt x="671" y="309"/>
                        </a:cubicBezTo>
                        <a:cubicBezTo>
                          <a:pt x="772" y="153"/>
                          <a:pt x="638" y="1"/>
                          <a:pt x="5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5"/>
                  <p:cNvSpPr/>
                  <p:nvPr/>
                </p:nvSpPr>
                <p:spPr>
                  <a:xfrm>
                    <a:off x="2201393" y="2148823"/>
                    <a:ext cx="59104" cy="412519"/>
                  </a:xfrm>
                  <a:custGeom>
                    <a:rect b="b" l="l" r="r" t="t"/>
                    <a:pathLst>
                      <a:path extrusionOk="0" h="16339" w="2341">
                        <a:moveTo>
                          <a:pt x="196" y="1"/>
                        </a:moveTo>
                        <a:cubicBezTo>
                          <a:pt x="98" y="1"/>
                          <a:pt x="0" y="67"/>
                          <a:pt x="0" y="201"/>
                        </a:cubicBezTo>
                        <a:lnTo>
                          <a:pt x="0" y="358"/>
                        </a:lnTo>
                        <a:cubicBezTo>
                          <a:pt x="0" y="2456"/>
                          <a:pt x="0" y="4112"/>
                          <a:pt x="756" y="6080"/>
                        </a:cubicBezTo>
                        <a:cubicBezTo>
                          <a:pt x="1271" y="7429"/>
                          <a:pt x="1623" y="8948"/>
                          <a:pt x="1851" y="10851"/>
                        </a:cubicBezTo>
                        <a:cubicBezTo>
                          <a:pt x="1936" y="11587"/>
                          <a:pt x="1695" y="12285"/>
                          <a:pt x="1434" y="13028"/>
                        </a:cubicBezTo>
                        <a:cubicBezTo>
                          <a:pt x="1095" y="14012"/>
                          <a:pt x="743" y="15028"/>
                          <a:pt x="1154" y="16208"/>
                        </a:cubicBezTo>
                        <a:cubicBezTo>
                          <a:pt x="1180" y="16286"/>
                          <a:pt x="1258" y="16338"/>
                          <a:pt x="1343" y="16338"/>
                        </a:cubicBezTo>
                        <a:cubicBezTo>
                          <a:pt x="1362" y="16338"/>
                          <a:pt x="1382" y="16332"/>
                          <a:pt x="1408" y="16325"/>
                        </a:cubicBezTo>
                        <a:cubicBezTo>
                          <a:pt x="1506" y="16293"/>
                          <a:pt x="1564" y="16176"/>
                          <a:pt x="1525" y="16078"/>
                        </a:cubicBezTo>
                        <a:cubicBezTo>
                          <a:pt x="1160" y="15028"/>
                          <a:pt x="1473" y="14116"/>
                          <a:pt x="1812" y="13151"/>
                        </a:cubicBezTo>
                        <a:cubicBezTo>
                          <a:pt x="2066" y="12402"/>
                          <a:pt x="2340" y="11626"/>
                          <a:pt x="2242" y="10799"/>
                        </a:cubicBezTo>
                        <a:cubicBezTo>
                          <a:pt x="2008" y="8863"/>
                          <a:pt x="1656" y="7318"/>
                          <a:pt x="1121" y="5930"/>
                        </a:cubicBezTo>
                        <a:cubicBezTo>
                          <a:pt x="391" y="4040"/>
                          <a:pt x="391" y="2411"/>
                          <a:pt x="391" y="358"/>
                        </a:cubicBezTo>
                        <a:lnTo>
                          <a:pt x="391" y="201"/>
                        </a:lnTo>
                        <a:cubicBezTo>
                          <a:pt x="391" y="67"/>
                          <a:pt x="294" y="1"/>
                          <a:pt x="1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5"/>
                  <p:cNvSpPr/>
                  <p:nvPr/>
                </p:nvSpPr>
                <p:spPr>
                  <a:xfrm>
                    <a:off x="2239239" y="2442679"/>
                    <a:ext cx="41482" cy="305596"/>
                  </a:xfrm>
                  <a:custGeom>
                    <a:rect b="b" l="l" r="r" t="t"/>
                    <a:pathLst>
                      <a:path extrusionOk="0" h="12104" w="1643">
                        <a:moveTo>
                          <a:pt x="555" y="1"/>
                        </a:moveTo>
                        <a:cubicBezTo>
                          <a:pt x="427" y="1"/>
                          <a:pt x="297" y="122"/>
                          <a:pt x="372" y="281"/>
                        </a:cubicBezTo>
                        <a:cubicBezTo>
                          <a:pt x="1232" y="2373"/>
                          <a:pt x="906" y="4458"/>
                          <a:pt x="580" y="6472"/>
                        </a:cubicBezTo>
                        <a:cubicBezTo>
                          <a:pt x="300" y="8258"/>
                          <a:pt x="0" y="10103"/>
                          <a:pt x="522" y="11960"/>
                        </a:cubicBezTo>
                        <a:cubicBezTo>
                          <a:pt x="548" y="12045"/>
                          <a:pt x="626" y="12103"/>
                          <a:pt x="717" y="12103"/>
                        </a:cubicBezTo>
                        <a:cubicBezTo>
                          <a:pt x="730" y="12103"/>
                          <a:pt x="750" y="12103"/>
                          <a:pt x="769" y="12097"/>
                        </a:cubicBezTo>
                        <a:cubicBezTo>
                          <a:pt x="874" y="12071"/>
                          <a:pt x="932" y="11960"/>
                          <a:pt x="906" y="11856"/>
                        </a:cubicBezTo>
                        <a:cubicBezTo>
                          <a:pt x="404" y="10083"/>
                          <a:pt x="678" y="8362"/>
                          <a:pt x="971" y="6537"/>
                        </a:cubicBezTo>
                        <a:cubicBezTo>
                          <a:pt x="1304" y="4471"/>
                          <a:pt x="1643" y="2334"/>
                          <a:pt x="730" y="131"/>
                        </a:cubicBezTo>
                        <a:cubicBezTo>
                          <a:pt x="697" y="39"/>
                          <a:pt x="627" y="1"/>
                          <a:pt x="5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5"/>
                  <p:cNvSpPr/>
                  <p:nvPr/>
                </p:nvSpPr>
                <p:spPr>
                  <a:xfrm>
                    <a:off x="2213991" y="2290184"/>
                    <a:ext cx="72814" cy="157115"/>
                  </a:xfrm>
                  <a:custGeom>
                    <a:rect b="b" l="l" r="r" t="t"/>
                    <a:pathLst>
                      <a:path extrusionOk="0" h="6223" w="2884">
                        <a:moveTo>
                          <a:pt x="292" y="0"/>
                        </a:moveTo>
                        <a:cubicBezTo>
                          <a:pt x="124" y="0"/>
                          <a:pt x="1" y="242"/>
                          <a:pt x="186" y="364"/>
                        </a:cubicBezTo>
                        <a:cubicBezTo>
                          <a:pt x="1913" y="1602"/>
                          <a:pt x="2486" y="4098"/>
                          <a:pt x="2441" y="6021"/>
                        </a:cubicBezTo>
                        <a:cubicBezTo>
                          <a:pt x="2441" y="6132"/>
                          <a:pt x="2525" y="6223"/>
                          <a:pt x="2636" y="6223"/>
                        </a:cubicBezTo>
                        <a:cubicBezTo>
                          <a:pt x="2747" y="6223"/>
                          <a:pt x="2832" y="6138"/>
                          <a:pt x="2832" y="6034"/>
                        </a:cubicBezTo>
                        <a:cubicBezTo>
                          <a:pt x="2884" y="4007"/>
                          <a:pt x="2271" y="1374"/>
                          <a:pt x="414" y="44"/>
                        </a:cubicBezTo>
                        <a:cubicBezTo>
                          <a:pt x="373" y="13"/>
                          <a:pt x="332"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5"/>
                  <p:cNvSpPr/>
                  <p:nvPr/>
                </p:nvSpPr>
                <p:spPr>
                  <a:xfrm>
                    <a:off x="2212729" y="1986709"/>
                    <a:ext cx="44309" cy="95284"/>
                  </a:xfrm>
                  <a:custGeom>
                    <a:rect b="b" l="l" r="r" t="t"/>
                    <a:pathLst>
                      <a:path extrusionOk="0" h="3774" w="1755">
                        <a:moveTo>
                          <a:pt x="1539" y="0"/>
                        </a:moveTo>
                        <a:cubicBezTo>
                          <a:pt x="1428" y="7"/>
                          <a:pt x="1344" y="98"/>
                          <a:pt x="1350" y="202"/>
                        </a:cubicBezTo>
                        <a:cubicBezTo>
                          <a:pt x="1363" y="808"/>
                          <a:pt x="1070" y="1219"/>
                          <a:pt x="757" y="1656"/>
                        </a:cubicBezTo>
                        <a:cubicBezTo>
                          <a:pt x="405" y="2151"/>
                          <a:pt x="1" y="2712"/>
                          <a:pt x="99" y="3591"/>
                        </a:cubicBezTo>
                        <a:cubicBezTo>
                          <a:pt x="105" y="3696"/>
                          <a:pt x="190" y="3767"/>
                          <a:pt x="294" y="3774"/>
                        </a:cubicBezTo>
                        <a:lnTo>
                          <a:pt x="307" y="3767"/>
                        </a:lnTo>
                        <a:cubicBezTo>
                          <a:pt x="418" y="3754"/>
                          <a:pt x="496" y="3663"/>
                          <a:pt x="483" y="3552"/>
                        </a:cubicBezTo>
                        <a:cubicBezTo>
                          <a:pt x="405" y="2822"/>
                          <a:pt x="731" y="2366"/>
                          <a:pt x="1076" y="1884"/>
                        </a:cubicBezTo>
                        <a:cubicBezTo>
                          <a:pt x="1409" y="1415"/>
                          <a:pt x="1754" y="926"/>
                          <a:pt x="1735" y="196"/>
                        </a:cubicBezTo>
                        <a:cubicBezTo>
                          <a:pt x="1735" y="85"/>
                          <a:pt x="1650" y="0"/>
                          <a:pt x="15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5"/>
                  <p:cNvSpPr/>
                  <p:nvPr/>
                </p:nvSpPr>
                <p:spPr>
                  <a:xfrm>
                    <a:off x="2279054" y="1992188"/>
                    <a:ext cx="34968" cy="41608"/>
                  </a:xfrm>
                  <a:custGeom>
                    <a:rect b="b" l="l" r="r" t="t"/>
                    <a:pathLst>
                      <a:path extrusionOk="0" h="1648" w="1385">
                        <a:moveTo>
                          <a:pt x="1107" y="0"/>
                        </a:moveTo>
                        <a:cubicBezTo>
                          <a:pt x="1081" y="0"/>
                          <a:pt x="1053" y="6"/>
                          <a:pt x="1024" y="18"/>
                        </a:cubicBezTo>
                        <a:cubicBezTo>
                          <a:pt x="379" y="259"/>
                          <a:pt x="1" y="807"/>
                          <a:pt x="27" y="1458"/>
                        </a:cubicBezTo>
                        <a:cubicBezTo>
                          <a:pt x="33" y="1563"/>
                          <a:pt x="118" y="1647"/>
                          <a:pt x="222" y="1647"/>
                        </a:cubicBezTo>
                        <a:lnTo>
                          <a:pt x="235" y="1647"/>
                        </a:lnTo>
                        <a:cubicBezTo>
                          <a:pt x="339" y="1647"/>
                          <a:pt x="424" y="1550"/>
                          <a:pt x="418" y="1445"/>
                        </a:cubicBezTo>
                        <a:cubicBezTo>
                          <a:pt x="398" y="963"/>
                          <a:pt x="672" y="565"/>
                          <a:pt x="1161" y="383"/>
                        </a:cubicBezTo>
                        <a:cubicBezTo>
                          <a:pt x="1385" y="308"/>
                          <a:pt x="1300" y="0"/>
                          <a:pt x="11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5"/>
                  <p:cNvSpPr/>
                  <p:nvPr/>
                </p:nvSpPr>
                <p:spPr>
                  <a:xfrm>
                    <a:off x="2199777" y="2195405"/>
                    <a:ext cx="63346" cy="88492"/>
                  </a:xfrm>
                  <a:custGeom>
                    <a:rect b="b" l="l" r="r" t="t"/>
                    <a:pathLst>
                      <a:path extrusionOk="0" h="3505" w="2509">
                        <a:moveTo>
                          <a:pt x="265" y="0"/>
                        </a:moveTo>
                        <a:cubicBezTo>
                          <a:pt x="132" y="0"/>
                          <a:pt x="1" y="134"/>
                          <a:pt x="84" y="292"/>
                        </a:cubicBezTo>
                        <a:cubicBezTo>
                          <a:pt x="240" y="585"/>
                          <a:pt x="527" y="924"/>
                          <a:pt x="833" y="1282"/>
                        </a:cubicBezTo>
                        <a:cubicBezTo>
                          <a:pt x="1381" y="1921"/>
                          <a:pt x="2059" y="2716"/>
                          <a:pt x="1870" y="3238"/>
                        </a:cubicBezTo>
                        <a:cubicBezTo>
                          <a:pt x="1831" y="3335"/>
                          <a:pt x="1883" y="3453"/>
                          <a:pt x="1987" y="3492"/>
                        </a:cubicBezTo>
                        <a:cubicBezTo>
                          <a:pt x="2013" y="3498"/>
                          <a:pt x="2033" y="3505"/>
                          <a:pt x="2059" y="3505"/>
                        </a:cubicBezTo>
                        <a:cubicBezTo>
                          <a:pt x="2137" y="3498"/>
                          <a:pt x="2215" y="3446"/>
                          <a:pt x="2241" y="3368"/>
                        </a:cubicBezTo>
                        <a:cubicBezTo>
                          <a:pt x="2508" y="2638"/>
                          <a:pt x="1778" y="1778"/>
                          <a:pt x="1133" y="1022"/>
                        </a:cubicBezTo>
                        <a:cubicBezTo>
                          <a:pt x="840" y="683"/>
                          <a:pt x="566" y="363"/>
                          <a:pt x="436" y="109"/>
                        </a:cubicBezTo>
                        <a:cubicBezTo>
                          <a:pt x="395" y="32"/>
                          <a:pt x="33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5"/>
                  <p:cNvSpPr/>
                  <p:nvPr/>
                </p:nvSpPr>
                <p:spPr>
                  <a:xfrm>
                    <a:off x="2221792" y="2239411"/>
                    <a:ext cx="22294" cy="28050"/>
                  </a:xfrm>
                  <a:custGeom>
                    <a:rect b="b" l="l" r="r" t="t"/>
                    <a:pathLst>
                      <a:path extrusionOk="0" h="1111" w="883">
                        <a:moveTo>
                          <a:pt x="594" y="0"/>
                        </a:moveTo>
                        <a:cubicBezTo>
                          <a:pt x="553" y="0"/>
                          <a:pt x="511" y="14"/>
                          <a:pt x="470" y="48"/>
                        </a:cubicBezTo>
                        <a:cubicBezTo>
                          <a:pt x="202" y="250"/>
                          <a:pt x="40" y="556"/>
                          <a:pt x="7" y="895"/>
                        </a:cubicBezTo>
                        <a:cubicBezTo>
                          <a:pt x="0" y="999"/>
                          <a:pt x="79" y="1097"/>
                          <a:pt x="189" y="1110"/>
                        </a:cubicBezTo>
                        <a:lnTo>
                          <a:pt x="209" y="1110"/>
                        </a:lnTo>
                        <a:cubicBezTo>
                          <a:pt x="307" y="1110"/>
                          <a:pt x="391" y="1032"/>
                          <a:pt x="405" y="934"/>
                        </a:cubicBezTo>
                        <a:cubicBezTo>
                          <a:pt x="424" y="706"/>
                          <a:pt x="528" y="504"/>
                          <a:pt x="704" y="361"/>
                        </a:cubicBezTo>
                        <a:cubicBezTo>
                          <a:pt x="882" y="235"/>
                          <a:pt x="758" y="0"/>
                          <a:pt x="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5"/>
                  <p:cNvSpPr/>
                  <p:nvPr/>
                </p:nvSpPr>
                <p:spPr>
                  <a:xfrm>
                    <a:off x="2210280" y="2374106"/>
                    <a:ext cx="38906" cy="52641"/>
                  </a:xfrm>
                  <a:custGeom>
                    <a:rect b="b" l="l" r="r" t="t"/>
                    <a:pathLst>
                      <a:path extrusionOk="0" h="2085" w="1541">
                        <a:moveTo>
                          <a:pt x="1260" y="0"/>
                        </a:moveTo>
                        <a:cubicBezTo>
                          <a:pt x="1213" y="0"/>
                          <a:pt x="1165" y="19"/>
                          <a:pt x="1121" y="64"/>
                        </a:cubicBezTo>
                        <a:cubicBezTo>
                          <a:pt x="1050" y="135"/>
                          <a:pt x="978" y="207"/>
                          <a:pt x="906" y="272"/>
                        </a:cubicBezTo>
                        <a:cubicBezTo>
                          <a:pt x="463" y="715"/>
                          <a:pt x="0" y="1165"/>
                          <a:pt x="33" y="1895"/>
                        </a:cubicBezTo>
                        <a:cubicBezTo>
                          <a:pt x="33" y="1999"/>
                          <a:pt x="118" y="2084"/>
                          <a:pt x="228" y="2084"/>
                        </a:cubicBezTo>
                        <a:lnTo>
                          <a:pt x="235" y="2084"/>
                        </a:lnTo>
                        <a:cubicBezTo>
                          <a:pt x="346" y="2078"/>
                          <a:pt x="430" y="1986"/>
                          <a:pt x="424" y="1882"/>
                        </a:cubicBezTo>
                        <a:cubicBezTo>
                          <a:pt x="404" y="1328"/>
                          <a:pt x="782" y="950"/>
                          <a:pt x="1186" y="559"/>
                        </a:cubicBezTo>
                        <a:cubicBezTo>
                          <a:pt x="1258" y="481"/>
                          <a:pt x="1330" y="409"/>
                          <a:pt x="1401" y="337"/>
                        </a:cubicBezTo>
                        <a:cubicBezTo>
                          <a:pt x="1541" y="193"/>
                          <a:pt x="1411" y="0"/>
                          <a:pt x="126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5"/>
                  <p:cNvSpPr/>
                  <p:nvPr/>
                </p:nvSpPr>
                <p:spPr>
                  <a:xfrm>
                    <a:off x="2218662" y="2617189"/>
                    <a:ext cx="41557" cy="54080"/>
                  </a:xfrm>
                  <a:custGeom>
                    <a:rect b="b" l="l" r="r" t="t"/>
                    <a:pathLst>
                      <a:path extrusionOk="0" h="2142" w="1646">
                        <a:moveTo>
                          <a:pt x="1360" y="1"/>
                        </a:moveTo>
                        <a:cubicBezTo>
                          <a:pt x="1315" y="1"/>
                          <a:pt x="1269" y="17"/>
                          <a:pt x="1226" y="56"/>
                        </a:cubicBezTo>
                        <a:cubicBezTo>
                          <a:pt x="1167" y="114"/>
                          <a:pt x="1102" y="166"/>
                          <a:pt x="1043" y="225"/>
                        </a:cubicBezTo>
                        <a:cubicBezTo>
                          <a:pt x="555" y="655"/>
                          <a:pt x="1" y="1151"/>
                          <a:pt x="307" y="2011"/>
                        </a:cubicBezTo>
                        <a:cubicBezTo>
                          <a:pt x="333" y="2089"/>
                          <a:pt x="411" y="2141"/>
                          <a:pt x="496" y="2141"/>
                        </a:cubicBezTo>
                        <a:cubicBezTo>
                          <a:pt x="515" y="2141"/>
                          <a:pt x="535" y="2135"/>
                          <a:pt x="555" y="2128"/>
                        </a:cubicBezTo>
                        <a:cubicBezTo>
                          <a:pt x="659" y="2089"/>
                          <a:pt x="711" y="1978"/>
                          <a:pt x="678" y="1874"/>
                        </a:cubicBezTo>
                        <a:cubicBezTo>
                          <a:pt x="470" y="1294"/>
                          <a:pt x="783" y="981"/>
                          <a:pt x="1304" y="518"/>
                        </a:cubicBezTo>
                        <a:cubicBezTo>
                          <a:pt x="1369" y="460"/>
                          <a:pt x="1434" y="401"/>
                          <a:pt x="1493" y="342"/>
                        </a:cubicBezTo>
                        <a:cubicBezTo>
                          <a:pt x="1646" y="205"/>
                          <a:pt x="1517" y="1"/>
                          <a:pt x="13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5"/>
                  <p:cNvSpPr/>
                  <p:nvPr/>
                </p:nvSpPr>
                <p:spPr>
                  <a:xfrm>
                    <a:off x="2211719" y="2047278"/>
                    <a:ext cx="225334" cy="286004"/>
                  </a:xfrm>
                  <a:custGeom>
                    <a:rect b="b" l="l" r="r" t="t"/>
                    <a:pathLst>
                      <a:path extrusionOk="0" h="11328" w="8925">
                        <a:moveTo>
                          <a:pt x="3486" y="0"/>
                        </a:moveTo>
                        <a:cubicBezTo>
                          <a:pt x="3316" y="0"/>
                          <a:pt x="3141" y="17"/>
                          <a:pt x="2961" y="52"/>
                        </a:cubicBezTo>
                        <a:cubicBezTo>
                          <a:pt x="2459" y="150"/>
                          <a:pt x="2094" y="430"/>
                          <a:pt x="1775" y="678"/>
                        </a:cubicBezTo>
                        <a:cubicBezTo>
                          <a:pt x="1425" y="948"/>
                          <a:pt x="1119" y="1188"/>
                          <a:pt x="666" y="1188"/>
                        </a:cubicBezTo>
                        <a:cubicBezTo>
                          <a:pt x="562" y="1188"/>
                          <a:pt x="450" y="1175"/>
                          <a:pt x="328" y="1147"/>
                        </a:cubicBezTo>
                        <a:cubicBezTo>
                          <a:pt x="309" y="1143"/>
                          <a:pt x="292" y="1141"/>
                          <a:pt x="275" y="1141"/>
                        </a:cubicBezTo>
                        <a:cubicBezTo>
                          <a:pt x="57" y="1141"/>
                          <a:pt x="0" y="1477"/>
                          <a:pt x="236" y="1531"/>
                        </a:cubicBezTo>
                        <a:cubicBezTo>
                          <a:pt x="392" y="1567"/>
                          <a:pt x="535" y="1582"/>
                          <a:pt x="668" y="1582"/>
                        </a:cubicBezTo>
                        <a:cubicBezTo>
                          <a:pt x="1250" y="1582"/>
                          <a:pt x="1639" y="1282"/>
                          <a:pt x="2016" y="990"/>
                        </a:cubicBezTo>
                        <a:cubicBezTo>
                          <a:pt x="2329" y="743"/>
                          <a:pt x="2622" y="515"/>
                          <a:pt x="3033" y="443"/>
                        </a:cubicBezTo>
                        <a:cubicBezTo>
                          <a:pt x="3190" y="412"/>
                          <a:pt x="3342" y="397"/>
                          <a:pt x="3488" y="397"/>
                        </a:cubicBezTo>
                        <a:cubicBezTo>
                          <a:pt x="3938" y="397"/>
                          <a:pt x="4339" y="539"/>
                          <a:pt x="4688" y="814"/>
                        </a:cubicBezTo>
                        <a:cubicBezTo>
                          <a:pt x="5724" y="1642"/>
                          <a:pt x="6154" y="3610"/>
                          <a:pt x="6207" y="5044"/>
                        </a:cubicBezTo>
                        <a:cubicBezTo>
                          <a:pt x="6285" y="7410"/>
                          <a:pt x="6715" y="9372"/>
                          <a:pt x="8514" y="11269"/>
                        </a:cubicBezTo>
                        <a:cubicBezTo>
                          <a:pt x="8553" y="11308"/>
                          <a:pt x="8605" y="11327"/>
                          <a:pt x="8657" y="11327"/>
                        </a:cubicBezTo>
                        <a:lnTo>
                          <a:pt x="8664" y="11327"/>
                        </a:lnTo>
                        <a:cubicBezTo>
                          <a:pt x="8833" y="11327"/>
                          <a:pt x="8924" y="11119"/>
                          <a:pt x="8807" y="10995"/>
                        </a:cubicBezTo>
                        <a:cubicBezTo>
                          <a:pt x="7086" y="9183"/>
                          <a:pt x="6676" y="7299"/>
                          <a:pt x="6598" y="5031"/>
                        </a:cubicBezTo>
                        <a:cubicBezTo>
                          <a:pt x="6539" y="3441"/>
                          <a:pt x="6070" y="1414"/>
                          <a:pt x="4929" y="508"/>
                        </a:cubicBezTo>
                        <a:cubicBezTo>
                          <a:pt x="4508" y="171"/>
                          <a:pt x="4024" y="0"/>
                          <a:pt x="34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5"/>
                  <p:cNvSpPr/>
                  <p:nvPr/>
                </p:nvSpPr>
                <p:spPr>
                  <a:xfrm>
                    <a:off x="2206972" y="2154100"/>
                    <a:ext cx="77863" cy="447234"/>
                  </a:xfrm>
                  <a:custGeom>
                    <a:rect b="b" l="l" r="r" t="t"/>
                    <a:pathLst>
                      <a:path extrusionOk="0" h="17714" w="3084">
                        <a:moveTo>
                          <a:pt x="414" y="0"/>
                        </a:moveTo>
                        <a:cubicBezTo>
                          <a:pt x="301" y="0"/>
                          <a:pt x="186" y="88"/>
                          <a:pt x="222" y="240"/>
                        </a:cubicBezTo>
                        <a:cubicBezTo>
                          <a:pt x="385" y="1283"/>
                          <a:pt x="320" y="2423"/>
                          <a:pt x="235" y="3622"/>
                        </a:cubicBezTo>
                        <a:cubicBezTo>
                          <a:pt x="118" y="5460"/>
                          <a:pt x="1" y="7363"/>
                          <a:pt x="796" y="8921"/>
                        </a:cubicBezTo>
                        <a:lnTo>
                          <a:pt x="816" y="8973"/>
                        </a:lnTo>
                        <a:cubicBezTo>
                          <a:pt x="1774" y="10850"/>
                          <a:pt x="2673" y="12623"/>
                          <a:pt x="2269" y="14741"/>
                        </a:cubicBezTo>
                        <a:cubicBezTo>
                          <a:pt x="2191" y="15126"/>
                          <a:pt x="1943" y="15510"/>
                          <a:pt x="1702" y="15882"/>
                        </a:cubicBezTo>
                        <a:cubicBezTo>
                          <a:pt x="1363" y="16397"/>
                          <a:pt x="1018" y="16931"/>
                          <a:pt x="1089" y="17537"/>
                        </a:cubicBezTo>
                        <a:cubicBezTo>
                          <a:pt x="1096" y="17635"/>
                          <a:pt x="1181" y="17707"/>
                          <a:pt x="1285" y="17707"/>
                        </a:cubicBezTo>
                        <a:lnTo>
                          <a:pt x="1311" y="17713"/>
                        </a:lnTo>
                        <a:cubicBezTo>
                          <a:pt x="1415" y="17700"/>
                          <a:pt x="1493" y="17602"/>
                          <a:pt x="1480" y="17492"/>
                        </a:cubicBezTo>
                        <a:cubicBezTo>
                          <a:pt x="1428" y="17029"/>
                          <a:pt x="1721" y="16579"/>
                          <a:pt x="2034" y="16097"/>
                        </a:cubicBezTo>
                        <a:cubicBezTo>
                          <a:pt x="2295" y="15693"/>
                          <a:pt x="2569" y="15276"/>
                          <a:pt x="2660" y="14813"/>
                        </a:cubicBezTo>
                        <a:cubicBezTo>
                          <a:pt x="3084" y="12564"/>
                          <a:pt x="2113" y="10648"/>
                          <a:pt x="1168" y="8791"/>
                        </a:cubicBezTo>
                        <a:lnTo>
                          <a:pt x="1141" y="8745"/>
                        </a:lnTo>
                        <a:cubicBezTo>
                          <a:pt x="398" y="7279"/>
                          <a:pt x="516" y="5434"/>
                          <a:pt x="633" y="3648"/>
                        </a:cubicBezTo>
                        <a:cubicBezTo>
                          <a:pt x="705" y="2475"/>
                          <a:pt x="783" y="1263"/>
                          <a:pt x="607" y="181"/>
                        </a:cubicBezTo>
                        <a:cubicBezTo>
                          <a:pt x="595" y="56"/>
                          <a:pt x="505" y="0"/>
                          <a:pt x="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5"/>
                  <p:cNvSpPr/>
                  <p:nvPr/>
                </p:nvSpPr>
                <p:spPr>
                  <a:xfrm>
                    <a:off x="2192834" y="2298566"/>
                    <a:ext cx="26308" cy="34715"/>
                  </a:xfrm>
                  <a:custGeom>
                    <a:rect b="b" l="l" r="r" t="t"/>
                    <a:pathLst>
                      <a:path extrusionOk="0" h="1375" w="1042">
                        <a:moveTo>
                          <a:pt x="754" y="0"/>
                        </a:moveTo>
                        <a:cubicBezTo>
                          <a:pt x="711" y="0"/>
                          <a:pt x="667" y="15"/>
                          <a:pt x="626" y="51"/>
                        </a:cubicBezTo>
                        <a:cubicBezTo>
                          <a:pt x="294" y="331"/>
                          <a:pt x="72" y="722"/>
                          <a:pt x="13" y="1153"/>
                        </a:cubicBezTo>
                        <a:cubicBezTo>
                          <a:pt x="0" y="1263"/>
                          <a:pt x="72" y="1361"/>
                          <a:pt x="183" y="1374"/>
                        </a:cubicBezTo>
                        <a:lnTo>
                          <a:pt x="209" y="1374"/>
                        </a:lnTo>
                        <a:cubicBezTo>
                          <a:pt x="307" y="1374"/>
                          <a:pt x="391" y="1302"/>
                          <a:pt x="404" y="1211"/>
                        </a:cubicBezTo>
                        <a:cubicBezTo>
                          <a:pt x="450" y="872"/>
                          <a:pt x="626" y="566"/>
                          <a:pt x="887" y="351"/>
                        </a:cubicBezTo>
                        <a:cubicBezTo>
                          <a:pt x="1041" y="212"/>
                          <a:pt x="911" y="0"/>
                          <a:pt x="7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5"/>
                  <p:cNvSpPr/>
                  <p:nvPr/>
                </p:nvSpPr>
                <p:spPr>
                  <a:xfrm>
                    <a:off x="2265748" y="2512841"/>
                    <a:ext cx="26005" cy="78772"/>
                  </a:xfrm>
                  <a:custGeom>
                    <a:rect b="b" l="l" r="r" t="t"/>
                    <a:pathLst>
                      <a:path extrusionOk="0" h="3120" w="1030">
                        <a:moveTo>
                          <a:pt x="268" y="1"/>
                        </a:moveTo>
                        <a:cubicBezTo>
                          <a:pt x="134" y="1"/>
                          <a:pt x="1" y="137"/>
                          <a:pt x="84" y="291"/>
                        </a:cubicBezTo>
                        <a:cubicBezTo>
                          <a:pt x="456" y="988"/>
                          <a:pt x="638" y="1894"/>
                          <a:pt x="606" y="2918"/>
                        </a:cubicBezTo>
                        <a:cubicBezTo>
                          <a:pt x="606" y="3022"/>
                          <a:pt x="690" y="3113"/>
                          <a:pt x="801" y="3120"/>
                        </a:cubicBezTo>
                        <a:lnTo>
                          <a:pt x="808" y="3120"/>
                        </a:lnTo>
                        <a:cubicBezTo>
                          <a:pt x="912" y="3120"/>
                          <a:pt x="1003" y="3035"/>
                          <a:pt x="1003" y="2931"/>
                        </a:cubicBezTo>
                        <a:cubicBezTo>
                          <a:pt x="1029" y="1823"/>
                          <a:pt x="840" y="878"/>
                          <a:pt x="436" y="109"/>
                        </a:cubicBezTo>
                        <a:cubicBezTo>
                          <a:pt x="396" y="32"/>
                          <a:pt x="332" y="1"/>
                          <a:pt x="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5"/>
                  <p:cNvSpPr/>
                  <p:nvPr/>
                </p:nvSpPr>
                <p:spPr>
                  <a:xfrm>
                    <a:off x="2219167" y="2412533"/>
                    <a:ext cx="34438" cy="45799"/>
                  </a:xfrm>
                  <a:custGeom>
                    <a:rect b="b" l="l" r="r" t="t"/>
                    <a:pathLst>
                      <a:path extrusionOk="0" h="1814" w="1364">
                        <a:moveTo>
                          <a:pt x="1080" y="0"/>
                        </a:moveTo>
                        <a:cubicBezTo>
                          <a:pt x="1052" y="0"/>
                          <a:pt x="1022" y="7"/>
                          <a:pt x="991" y="21"/>
                        </a:cubicBezTo>
                        <a:cubicBezTo>
                          <a:pt x="424" y="275"/>
                          <a:pt x="20" y="927"/>
                          <a:pt x="7" y="1611"/>
                        </a:cubicBezTo>
                        <a:cubicBezTo>
                          <a:pt x="0" y="1722"/>
                          <a:pt x="85" y="1814"/>
                          <a:pt x="196" y="1814"/>
                        </a:cubicBezTo>
                        <a:lnTo>
                          <a:pt x="202" y="1814"/>
                        </a:lnTo>
                        <a:cubicBezTo>
                          <a:pt x="306" y="1814"/>
                          <a:pt x="398" y="1729"/>
                          <a:pt x="398" y="1625"/>
                        </a:cubicBezTo>
                        <a:cubicBezTo>
                          <a:pt x="411" y="1097"/>
                          <a:pt x="730" y="575"/>
                          <a:pt x="1154" y="380"/>
                        </a:cubicBezTo>
                        <a:cubicBezTo>
                          <a:pt x="1364" y="289"/>
                          <a:pt x="1267" y="0"/>
                          <a:pt x="108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5"/>
                  <p:cNvSpPr/>
                  <p:nvPr/>
                </p:nvSpPr>
                <p:spPr>
                  <a:xfrm>
                    <a:off x="1974316" y="2023419"/>
                    <a:ext cx="208469" cy="330591"/>
                  </a:xfrm>
                  <a:custGeom>
                    <a:rect b="b" l="l" r="r" t="t"/>
                    <a:pathLst>
                      <a:path extrusionOk="0" h="13094" w="8257">
                        <a:moveTo>
                          <a:pt x="5811" y="0"/>
                        </a:moveTo>
                        <a:cubicBezTo>
                          <a:pt x="5479" y="0"/>
                          <a:pt x="5150" y="110"/>
                          <a:pt x="4882" y="319"/>
                        </a:cubicBezTo>
                        <a:cubicBezTo>
                          <a:pt x="3344" y="1447"/>
                          <a:pt x="2685" y="3415"/>
                          <a:pt x="2099" y="5155"/>
                        </a:cubicBezTo>
                        <a:lnTo>
                          <a:pt x="2027" y="5383"/>
                        </a:lnTo>
                        <a:cubicBezTo>
                          <a:pt x="1225" y="7756"/>
                          <a:pt x="645" y="10167"/>
                          <a:pt x="20" y="12852"/>
                        </a:cubicBezTo>
                        <a:cubicBezTo>
                          <a:pt x="0" y="12957"/>
                          <a:pt x="65" y="13061"/>
                          <a:pt x="169" y="13087"/>
                        </a:cubicBezTo>
                        <a:cubicBezTo>
                          <a:pt x="182" y="13087"/>
                          <a:pt x="196" y="13087"/>
                          <a:pt x="215" y="13093"/>
                        </a:cubicBezTo>
                        <a:cubicBezTo>
                          <a:pt x="306" y="13093"/>
                          <a:pt x="385" y="13028"/>
                          <a:pt x="404" y="12937"/>
                        </a:cubicBezTo>
                        <a:cubicBezTo>
                          <a:pt x="1023" y="10265"/>
                          <a:pt x="1603" y="7866"/>
                          <a:pt x="2398" y="5507"/>
                        </a:cubicBezTo>
                        <a:lnTo>
                          <a:pt x="2477" y="5279"/>
                        </a:lnTo>
                        <a:cubicBezTo>
                          <a:pt x="3037" y="3597"/>
                          <a:pt x="3676" y="1694"/>
                          <a:pt x="5116" y="632"/>
                        </a:cubicBezTo>
                        <a:cubicBezTo>
                          <a:pt x="5317" y="477"/>
                          <a:pt x="5564" y="394"/>
                          <a:pt x="5815" y="394"/>
                        </a:cubicBezTo>
                        <a:cubicBezTo>
                          <a:pt x="5891" y="394"/>
                          <a:pt x="5967" y="402"/>
                          <a:pt x="6042" y="417"/>
                        </a:cubicBezTo>
                        <a:cubicBezTo>
                          <a:pt x="6772" y="560"/>
                          <a:pt x="7463" y="1336"/>
                          <a:pt x="7828" y="1948"/>
                        </a:cubicBezTo>
                        <a:cubicBezTo>
                          <a:pt x="7868" y="2016"/>
                          <a:pt x="7927" y="2044"/>
                          <a:pt x="7987" y="2044"/>
                        </a:cubicBezTo>
                        <a:cubicBezTo>
                          <a:pt x="8122" y="2044"/>
                          <a:pt x="8257" y="1900"/>
                          <a:pt x="8167" y="1746"/>
                        </a:cubicBezTo>
                        <a:cubicBezTo>
                          <a:pt x="7736" y="1029"/>
                          <a:pt x="6980" y="208"/>
                          <a:pt x="6120" y="32"/>
                        </a:cubicBezTo>
                        <a:cubicBezTo>
                          <a:pt x="6018" y="11"/>
                          <a:pt x="5915" y="0"/>
                          <a:pt x="5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5"/>
                  <p:cNvSpPr/>
                  <p:nvPr/>
                </p:nvSpPr>
                <p:spPr>
                  <a:xfrm>
                    <a:off x="2013955" y="2194344"/>
                    <a:ext cx="16487" cy="95158"/>
                  </a:xfrm>
                  <a:custGeom>
                    <a:rect b="b" l="l" r="r" t="t"/>
                    <a:pathLst>
                      <a:path extrusionOk="0" h="3769" w="653">
                        <a:moveTo>
                          <a:pt x="222" y="0"/>
                        </a:moveTo>
                        <a:cubicBezTo>
                          <a:pt x="129" y="0"/>
                          <a:pt x="36" y="59"/>
                          <a:pt x="27" y="184"/>
                        </a:cubicBezTo>
                        <a:cubicBezTo>
                          <a:pt x="7" y="614"/>
                          <a:pt x="33" y="1051"/>
                          <a:pt x="99" y="1487"/>
                        </a:cubicBezTo>
                        <a:cubicBezTo>
                          <a:pt x="177" y="2152"/>
                          <a:pt x="255" y="2837"/>
                          <a:pt x="33" y="3508"/>
                        </a:cubicBezTo>
                        <a:cubicBezTo>
                          <a:pt x="1" y="3612"/>
                          <a:pt x="59" y="3723"/>
                          <a:pt x="157" y="3755"/>
                        </a:cubicBezTo>
                        <a:cubicBezTo>
                          <a:pt x="177" y="3762"/>
                          <a:pt x="203" y="3762"/>
                          <a:pt x="222" y="3769"/>
                        </a:cubicBezTo>
                        <a:cubicBezTo>
                          <a:pt x="307" y="3762"/>
                          <a:pt x="379" y="3710"/>
                          <a:pt x="411" y="3632"/>
                        </a:cubicBezTo>
                        <a:cubicBezTo>
                          <a:pt x="652" y="2876"/>
                          <a:pt x="574" y="2146"/>
                          <a:pt x="490" y="1442"/>
                        </a:cubicBezTo>
                        <a:cubicBezTo>
                          <a:pt x="431" y="1031"/>
                          <a:pt x="405" y="621"/>
                          <a:pt x="418" y="203"/>
                        </a:cubicBezTo>
                        <a:cubicBezTo>
                          <a:pt x="425" y="71"/>
                          <a:pt x="323" y="0"/>
                          <a:pt x="2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5"/>
                  <p:cNvSpPr/>
                  <p:nvPr/>
                </p:nvSpPr>
                <p:spPr>
                  <a:xfrm>
                    <a:off x="1966894" y="2265643"/>
                    <a:ext cx="37922" cy="41633"/>
                  </a:xfrm>
                  <a:custGeom>
                    <a:rect b="b" l="l" r="r" t="t"/>
                    <a:pathLst>
                      <a:path extrusionOk="0" h="1649" w="1502">
                        <a:moveTo>
                          <a:pt x="1232" y="0"/>
                        </a:moveTo>
                        <a:cubicBezTo>
                          <a:pt x="1216" y="0"/>
                          <a:pt x="1198" y="2"/>
                          <a:pt x="1180" y="6"/>
                        </a:cubicBezTo>
                        <a:cubicBezTo>
                          <a:pt x="444" y="136"/>
                          <a:pt x="1" y="710"/>
                          <a:pt x="40" y="1459"/>
                        </a:cubicBezTo>
                        <a:cubicBezTo>
                          <a:pt x="46" y="1564"/>
                          <a:pt x="131" y="1648"/>
                          <a:pt x="235" y="1648"/>
                        </a:cubicBezTo>
                        <a:lnTo>
                          <a:pt x="248" y="1648"/>
                        </a:lnTo>
                        <a:cubicBezTo>
                          <a:pt x="359" y="1642"/>
                          <a:pt x="437" y="1551"/>
                          <a:pt x="437" y="1440"/>
                        </a:cubicBezTo>
                        <a:cubicBezTo>
                          <a:pt x="405" y="892"/>
                          <a:pt x="718" y="488"/>
                          <a:pt x="1252" y="391"/>
                        </a:cubicBezTo>
                        <a:cubicBezTo>
                          <a:pt x="1501" y="354"/>
                          <a:pt x="1456" y="0"/>
                          <a:pt x="12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5"/>
                  <p:cNvSpPr/>
                  <p:nvPr/>
                </p:nvSpPr>
                <p:spPr>
                  <a:xfrm>
                    <a:off x="2038571" y="2111532"/>
                    <a:ext cx="19845" cy="47314"/>
                  </a:xfrm>
                  <a:custGeom>
                    <a:rect b="b" l="l" r="r" t="t"/>
                    <a:pathLst>
                      <a:path extrusionOk="0" h="1874" w="786">
                        <a:moveTo>
                          <a:pt x="277" y="1"/>
                        </a:moveTo>
                        <a:cubicBezTo>
                          <a:pt x="138" y="1"/>
                          <a:pt x="0" y="157"/>
                          <a:pt x="114" y="316"/>
                        </a:cubicBezTo>
                        <a:cubicBezTo>
                          <a:pt x="329" y="648"/>
                          <a:pt x="401" y="1065"/>
                          <a:pt x="355" y="1665"/>
                        </a:cubicBezTo>
                        <a:cubicBezTo>
                          <a:pt x="349" y="1769"/>
                          <a:pt x="427" y="1867"/>
                          <a:pt x="538" y="1874"/>
                        </a:cubicBezTo>
                        <a:lnTo>
                          <a:pt x="551" y="1874"/>
                        </a:lnTo>
                        <a:cubicBezTo>
                          <a:pt x="655" y="1874"/>
                          <a:pt x="740" y="1795"/>
                          <a:pt x="746" y="1691"/>
                        </a:cubicBezTo>
                        <a:cubicBezTo>
                          <a:pt x="779" y="1261"/>
                          <a:pt x="785" y="635"/>
                          <a:pt x="440" y="101"/>
                        </a:cubicBezTo>
                        <a:cubicBezTo>
                          <a:pt x="399" y="30"/>
                          <a:pt x="338" y="1"/>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5"/>
                  <p:cNvSpPr/>
                  <p:nvPr/>
                </p:nvSpPr>
                <p:spPr>
                  <a:xfrm>
                    <a:off x="2138526" y="2148798"/>
                    <a:ext cx="59104" cy="412544"/>
                  </a:xfrm>
                  <a:custGeom>
                    <a:rect b="b" l="l" r="r" t="t"/>
                    <a:pathLst>
                      <a:path extrusionOk="0" h="16340" w="2341">
                        <a:moveTo>
                          <a:pt x="2145" y="0"/>
                        </a:moveTo>
                        <a:cubicBezTo>
                          <a:pt x="2034" y="0"/>
                          <a:pt x="1949" y="91"/>
                          <a:pt x="1949" y="196"/>
                        </a:cubicBezTo>
                        <a:lnTo>
                          <a:pt x="1949" y="359"/>
                        </a:lnTo>
                        <a:cubicBezTo>
                          <a:pt x="1949" y="2418"/>
                          <a:pt x="1949" y="4041"/>
                          <a:pt x="1219" y="5938"/>
                        </a:cubicBezTo>
                        <a:cubicBezTo>
                          <a:pt x="685" y="7326"/>
                          <a:pt x="333" y="8870"/>
                          <a:pt x="98" y="10800"/>
                        </a:cubicBezTo>
                        <a:cubicBezTo>
                          <a:pt x="1" y="11634"/>
                          <a:pt x="268" y="12409"/>
                          <a:pt x="535" y="13159"/>
                        </a:cubicBezTo>
                        <a:cubicBezTo>
                          <a:pt x="867" y="14117"/>
                          <a:pt x="1180" y="15029"/>
                          <a:pt x="815" y="16079"/>
                        </a:cubicBezTo>
                        <a:cubicBezTo>
                          <a:pt x="770" y="16209"/>
                          <a:pt x="867" y="16339"/>
                          <a:pt x="998" y="16339"/>
                        </a:cubicBezTo>
                        <a:cubicBezTo>
                          <a:pt x="1082" y="16339"/>
                          <a:pt x="1161" y="16287"/>
                          <a:pt x="1187" y="16216"/>
                        </a:cubicBezTo>
                        <a:cubicBezTo>
                          <a:pt x="1597" y="15029"/>
                          <a:pt x="1245" y="14013"/>
                          <a:pt x="906" y="13029"/>
                        </a:cubicBezTo>
                        <a:cubicBezTo>
                          <a:pt x="646" y="12292"/>
                          <a:pt x="405" y="11595"/>
                          <a:pt x="496" y="10852"/>
                        </a:cubicBezTo>
                        <a:cubicBezTo>
                          <a:pt x="717" y="8955"/>
                          <a:pt x="1069" y="7437"/>
                          <a:pt x="1584" y="6081"/>
                        </a:cubicBezTo>
                        <a:cubicBezTo>
                          <a:pt x="2340" y="4119"/>
                          <a:pt x="2340" y="2464"/>
                          <a:pt x="2340" y="365"/>
                        </a:cubicBezTo>
                        <a:lnTo>
                          <a:pt x="2340" y="202"/>
                        </a:lnTo>
                        <a:cubicBezTo>
                          <a:pt x="2340" y="91"/>
                          <a:pt x="2256" y="0"/>
                          <a:pt x="2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5"/>
                  <p:cNvSpPr/>
                  <p:nvPr/>
                </p:nvSpPr>
                <p:spPr>
                  <a:xfrm>
                    <a:off x="2118278" y="2442679"/>
                    <a:ext cx="41507" cy="305596"/>
                  </a:xfrm>
                  <a:custGeom>
                    <a:rect b="b" l="l" r="r" t="t"/>
                    <a:pathLst>
                      <a:path extrusionOk="0" h="12104" w="1644">
                        <a:moveTo>
                          <a:pt x="1092" y="1"/>
                        </a:moveTo>
                        <a:cubicBezTo>
                          <a:pt x="1020" y="1"/>
                          <a:pt x="949" y="39"/>
                          <a:pt x="913" y="131"/>
                        </a:cubicBezTo>
                        <a:cubicBezTo>
                          <a:pt x="1" y="2327"/>
                          <a:pt x="346" y="4465"/>
                          <a:pt x="679" y="6531"/>
                        </a:cubicBezTo>
                        <a:cubicBezTo>
                          <a:pt x="965" y="8356"/>
                          <a:pt x="1239" y="10076"/>
                          <a:pt x="744" y="11849"/>
                        </a:cubicBezTo>
                        <a:cubicBezTo>
                          <a:pt x="711" y="11953"/>
                          <a:pt x="770" y="12064"/>
                          <a:pt x="881" y="12090"/>
                        </a:cubicBezTo>
                        <a:cubicBezTo>
                          <a:pt x="894" y="12097"/>
                          <a:pt x="913" y="12103"/>
                          <a:pt x="933" y="12103"/>
                        </a:cubicBezTo>
                        <a:cubicBezTo>
                          <a:pt x="1024" y="12103"/>
                          <a:pt x="1102" y="12038"/>
                          <a:pt x="1122" y="11953"/>
                        </a:cubicBezTo>
                        <a:cubicBezTo>
                          <a:pt x="1643" y="10096"/>
                          <a:pt x="1350" y="8252"/>
                          <a:pt x="1063" y="6472"/>
                        </a:cubicBezTo>
                        <a:cubicBezTo>
                          <a:pt x="744" y="4458"/>
                          <a:pt x="411" y="2373"/>
                          <a:pt x="1278" y="281"/>
                        </a:cubicBezTo>
                        <a:cubicBezTo>
                          <a:pt x="1349" y="122"/>
                          <a:pt x="1220" y="1"/>
                          <a:pt x="1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5"/>
                  <p:cNvSpPr/>
                  <p:nvPr/>
                </p:nvSpPr>
                <p:spPr>
                  <a:xfrm>
                    <a:off x="2112370" y="2290462"/>
                    <a:ext cx="72082" cy="156837"/>
                  </a:xfrm>
                  <a:custGeom>
                    <a:rect b="b" l="l" r="r" t="t"/>
                    <a:pathLst>
                      <a:path extrusionOk="0" h="6212" w="2855">
                        <a:moveTo>
                          <a:pt x="2573" y="1"/>
                        </a:moveTo>
                        <a:cubicBezTo>
                          <a:pt x="2538" y="1"/>
                          <a:pt x="2501" y="11"/>
                          <a:pt x="2464" y="33"/>
                        </a:cubicBezTo>
                        <a:cubicBezTo>
                          <a:pt x="613" y="1363"/>
                          <a:pt x="0" y="3996"/>
                          <a:pt x="46" y="6023"/>
                        </a:cubicBezTo>
                        <a:cubicBezTo>
                          <a:pt x="46" y="6127"/>
                          <a:pt x="131" y="6212"/>
                          <a:pt x="241" y="6212"/>
                        </a:cubicBezTo>
                        <a:lnTo>
                          <a:pt x="248" y="6212"/>
                        </a:lnTo>
                        <a:cubicBezTo>
                          <a:pt x="352" y="6212"/>
                          <a:pt x="443" y="6121"/>
                          <a:pt x="437" y="6010"/>
                        </a:cubicBezTo>
                        <a:cubicBezTo>
                          <a:pt x="391" y="4087"/>
                          <a:pt x="965" y="1591"/>
                          <a:pt x="2699" y="353"/>
                        </a:cubicBezTo>
                        <a:cubicBezTo>
                          <a:pt x="2855" y="223"/>
                          <a:pt x="2739" y="1"/>
                          <a:pt x="25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5"/>
                  <p:cNvSpPr/>
                  <p:nvPr/>
                </p:nvSpPr>
                <p:spPr>
                  <a:xfrm>
                    <a:off x="2141808" y="1986860"/>
                    <a:ext cx="44461" cy="95133"/>
                  </a:xfrm>
                  <a:custGeom>
                    <a:rect b="b" l="l" r="r" t="t"/>
                    <a:pathLst>
                      <a:path extrusionOk="0" h="3768" w="1761">
                        <a:moveTo>
                          <a:pt x="216" y="1"/>
                        </a:moveTo>
                        <a:cubicBezTo>
                          <a:pt x="112" y="1"/>
                          <a:pt x="20" y="86"/>
                          <a:pt x="20" y="190"/>
                        </a:cubicBezTo>
                        <a:cubicBezTo>
                          <a:pt x="1" y="926"/>
                          <a:pt x="346" y="1409"/>
                          <a:pt x="685" y="1878"/>
                        </a:cubicBezTo>
                        <a:cubicBezTo>
                          <a:pt x="1031" y="2360"/>
                          <a:pt x="1357" y="2816"/>
                          <a:pt x="1272" y="3546"/>
                        </a:cubicBezTo>
                        <a:cubicBezTo>
                          <a:pt x="1265" y="3657"/>
                          <a:pt x="1344" y="3755"/>
                          <a:pt x="1448" y="3768"/>
                        </a:cubicBezTo>
                        <a:lnTo>
                          <a:pt x="1467" y="3768"/>
                        </a:lnTo>
                        <a:cubicBezTo>
                          <a:pt x="1572" y="3761"/>
                          <a:pt x="1656" y="3690"/>
                          <a:pt x="1663" y="3592"/>
                        </a:cubicBezTo>
                        <a:cubicBezTo>
                          <a:pt x="1761" y="2706"/>
                          <a:pt x="1357" y="2145"/>
                          <a:pt x="1005" y="1650"/>
                        </a:cubicBezTo>
                        <a:cubicBezTo>
                          <a:pt x="692" y="1213"/>
                          <a:pt x="398" y="802"/>
                          <a:pt x="412" y="196"/>
                        </a:cubicBezTo>
                        <a:cubicBezTo>
                          <a:pt x="418" y="92"/>
                          <a:pt x="333" y="1"/>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5"/>
                  <p:cNvSpPr/>
                  <p:nvPr/>
                </p:nvSpPr>
                <p:spPr>
                  <a:xfrm>
                    <a:off x="2085103" y="1992213"/>
                    <a:ext cx="34867" cy="41583"/>
                  </a:xfrm>
                  <a:custGeom>
                    <a:rect b="b" l="l" r="r" t="t"/>
                    <a:pathLst>
                      <a:path extrusionOk="0" h="1647" w="1381">
                        <a:moveTo>
                          <a:pt x="276" y="1"/>
                        </a:moveTo>
                        <a:cubicBezTo>
                          <a:pt x="83" y="1"/>
                          <a:pt x="1" y="301"/>
                          <a:pt x="220" y="382"/>
                        </a:cubicBezTo>
                        <a:cubicBezTo>
                          <a:pt x="702" y="564"/>
                          <a:pt x="982" y="962"/>
                          <a:pt x="963" y="1444"/>
                        </a:cubicBezTo>
                        <a:cubicBezTo>
                          <a:pt x="956" y="1549"/>
                          <a:pt x="1041" y="1646"/>
                          <a:pt x="1152" y="1646"/>
                        </a:cubicBezTo>
                        <a:lnTo>
                          <a:pt x="1158" y="1646"/>
                        </a:lnTo>
                        <a:cubicBezTo>
                          <a:pt x="1263" y="1646"/>
                          <a:pt x="1347" y="1562"/>
                          <a:pt x="1354" y="1457"/>
                        </a:cubicBezTo>
                        <a:cubicBezTo>
                          <a:pt x="1380" y="812"/>
                          <a:pt x="1002" y="258"/>
                          <a:pt x="357" y="17"/>
                        </a:cubicBezTo>
                        <a:cubicBezTo>
                          <a:pt x="328" y="6"/>
                          <a:pt x="301" y="1"/>
                          <a:pt x="2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5"/>
                  <p:cNvSpPr/>
                  <p:nvPr/>
                </p:nvSpPr>
                <p:spPr>
                  <a:xfrm>
                    <a:off x="2135900" y="2195556"/>
                    <a:ext cx="63220" cy="88341"/>
                  </a:xfrm>
                  <a:custGeom>
                    <a:rect b="b" l="l" r="r" t="t"/>
                    <a:pathLst>
                      <a:path extrusionOk="0" h="3499" w="2504">
                        <a:moveTo>
                          <a:pt x="2242" y="1"/>
                        </a:moveTo>
                        <a:cubicBezTo>
                          <a:pt x="2178" y="1"/>
                          <a:pt x="2114" y="33"/>
                          <a:pt x="2073" y="110"/>
                        </a:cubicBezTo>
                        <a:cubicBezTo>
                          <a:pt x="1936" y="364"/>
                          <a:pt x="1662" y="683"/>
                          <a:pt x="1375" y="1022"/>
                        </a:cubicBezTo>
                        <a:cubicBezTo>
                          <a:pt x="730" y="1778"/>
                          <a:pt x="0" y="2639"/>
                          <a:pt x="267" y="3369"/>
                        </a:cubicBezTo>
                        <a:cubicBezTo>
                          <a:pt x="294" y="3447"/>
                          <a:pt x="372" y="3499"/>
                          <a:pt x="450" y="3499"/>
                        </a:cubicBezTo>
                        <a:cubicBezTo>
                          <a:pt x="476" y="3499"/>
                          <a:pt x="496" y="3492"/>
                          <a:pt x="522" y="3486"/>
                        </a:cubicBezTo>
                        <a:cubicBezTo>
                          <a:pt x="619" y="3447"/>
                          <a:pt x="672" y="3336"/>
                          <a:pt x="639" y="3232"/>
                        </a:cubicBezTo>
                        <a:cubicBezTo>
                          <a:pt x="450" y="2717"/>
                          <a:pt x="1128" y="1922"/>
                          <a:pt x="1675" y="1276"/>
                        </a:cubicBezTo>
                        <a:cubicBezTo>
                          <a:pt x="1982" y="918"/>
                          <a:pt x="2268" y="586"/>
                          <a:pt x="2425" y="292"/>
                        </a:cubicBezTo>
                        <a:cubicBezTo>
                          <a:pt x="2504" y="135"/>
                          <a:pt x="2374" y="1"/>
                          <a:pt x="22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5"/>
                  <p:cNvSpPr/>
                  <p:nvPr/>
                </p:nvSpPr>
                <p:spPr>
                  <a:xfrm>
                    <a:off x="2155265" y="2239487"/>
                    <a:ext cx="22117" cy="27974"/>
                  </a:xfrm>
                  <a:custGeom>
                    <a:rect b="b" l="l" r="r" t="t"/>
                    <a:pathLst>
                      <a:path extrusionOk="0" h="1108" w="876">
                        <a:moveTo>
                          <a:pt x="286" y="1"/>
                        </a:moveTo>
                        <a:cubicBezTo>
                          <a:pt x="122" y="1"/>
                          <a:pt x="0" y="225"/>
                          <a:pt x="165" y="358"/>
                        </a:cubicBezTo>
                        <a:cubicBezTo>
                          <a:pt x="341" y="495"/>
                          <a:pt x="452" y="703"/>
                          <a:pt x="465" y="925"/>
                        </a:cubicBezTo>
                        <a:cubicBezTo>
                          <a:pt x="478" y="1029"/>
                          <a:pt x="563" y="1101"/>
                          <a:pt x="661" y="1107"/>
                        </a:cubicBezTo>
                        <a:lnTo>
                          <a:pt x="687" y="1101"/>
                        </a:lnTo>
                        <a:cubicBezTo>
                          <a:pt x="797" y="1094"/>
                          <a:pt x="876" y="996"/>
                          <a:pt x="863" y="886"/>
                        </a:cubicBezTo>
                        <a:cubicBezTo>
                          <a:pt x="830" y="553"/>
                          <a:pt x="667" y="247"/>
                          <a:pt x="400" y="38"/>
                        </a:cubicBezTo>
                        <a:cubicBezTo>
                          <a:pt x="362" y="12"/>
                          <a:pt x="323"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5"/>
                  <p:cNvSpPr/>
                  <p:nvPr/>
                </p:nvSpPr>
                <p:spPr>
                  <a:xfrm>
                    <a:off x="2150090" y="2374233"/>
                    <a:ext cx="38654" cy="52515"/>
                  </a:xfrm>
                  <a:custGeom>
                    <a:rect b="b" l="l" r="r" t="t"/>
                    <a:pathLst>
                      <a:path extrusionOk="0" h="2080" w="1531">
                        <a:moveTo>
                          <a:pt x="275" y="1"/>
                        </a:moveTo>
                        <a:cubicBezTo>
                          <a:pt x="127" y="1"/>
                          <a:pt x="1" y="189"/>
                          <a:pt x="129" y="332"/>
                        </a:cubicBezTo>
                        <a:cubicBezTo>
                          <a:pt x="201" y="404"/>
                          <a:pt x="273" y="476"/>
                          <a:pt x="344" y="554"/>
                        </a:cubicBezTo>
                        <a:cubicBezTo>
                          <a:pt x="748" y="945"/>
                          <a:pt x="1126" y="1323"/>
                          <a:pt x="1107" y="1877"/>
                        </a:cubicBezTo>
                        <a:cubicBezTo>
                          <a:pt x="1100" y="1981"/>
                          <a:pt x="1191" y="2073"/>
                          <a:pt x="1296" y="2079"/>
                        </a:cubicBezTo>
                        <a:lnTo>
                          <a:pt x="1302" y="2079"/>
                        </a:lnTo>
                        <a:cubicBezTo>
                          <a:pt x="1413" y="2079"/>
                          <a:pt x="1498" y="2001"/>
                          <a:pt x="1504" y="1897"/>
                        </a:cubicBezTo>
                        <a:cubicBezTo>
                          <a:pt x="1530" y="1173"/>
                          <a:pt x="1074" y="710"/>
                          <a:pt x="624" y="274"/>
                        </a:cubicBezTo>
                        <a:cubicBezTo>
                          <a:pt x="559" y="202"/>
                          <a:pt x="488" y="137"/>
                          <a:pt x="416" y="65"/>
                        </a:cubicBezTo>
                        <a:cubicBezTo>
                          <a:pt x="372" y="20"/>
                          <a:pt x="323"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5"/>
                  <p:cNvSpPr/>
                  <p:nvPr/>
                </p:nvSpPr>
                <p:spPr>
                  <a:xfrm>
                    <a:off x="2138779" y="2617265"/>
                    <a:ext cx="41583" cy="54004"/>
                  </a:xfrm>
                  <a:custGeom>
                    <a:rect b="b" l="l" r="r" t="t"/>
                    <a:pathLst>
                      <a:path extrusionOk="0" h="2139" w="1647">
                        <a:moveTo>
                          <a:pt x="284" y="1"/>
                        </a:moveTo>
                        <a:cubicBezTo>
                          <a:pt x="128" y="1"/>
                          <a:pt x="1" y="205"/>
                          <a:pt x="147" y="346"/>
                        </a:cubicBezTo>
                        <a:cubicBezTo>
                          <a:pt x="212" y="405"/>
                          <a:pt x="277" y="463"/>
                          <a:pt x="342" y="522"/>
                        </a:cubicBezTo>
                        <a:cubicBezTo>
                          <a:pt x="864" y="978"/>
                          <a:pt x="1170" y="1297"/>
                          <a:pt x="968" y="1877"/>
                        </a:cubicBezTo>
                        <a:cubicBezTo>
                          <a:pt x="929" y="1975"/>
                          <a:pt x="988" y="2093"/>
                          <a:pt x="1085" y="2125"/>
                        </a:cubicBezTo>
                        <a:cubicBezTo>
                          <a:pt x="1112" y="2132"/>
                          <a:pt x="1131" y="2138"/>
                          <a:pt x="1151" y="2138"/>
                        </a:cubicBezTo>
                        <a:cubicBezTo>
                          <a:pt x="1235" y="2138"/>
                          <a:pt x="1314" y="2086"/>
                          <a:pt x="1340" y="2008"/>
                        </a:cubicBezTo>
                        <a:cubicBezTo>
                          <a:pt x="1646" y="1148"/>
                          <a:pt x="1092" y="659"/>
                          <a:pt x="603" y="229"/>
                        </a:cubicBezTo>
                        <a:cubicBezTo>
                          <a:pt x="545" y="170"/>
                          <a:pt x="479" y="111"/>
                          <a:pt x="421" y="59"/>
                        </a:cubicBezTo>
                        <a:cubicBezTo>
                          <a:pt x="377" y="18"/>
                          <a:pt x="329"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5"/>
                  <p:cNvSpPr/>
                  <p:nvPr/>
                </p:nvSpPr>
                <p:spPr>
                  <a:xfrm>
                    <a:off x="1962122" y="2047252"/>
                    <a:ext cx="225309" cy="286029"/>
                  </a:xfrm>
                  <a:custGeom>
                    <a:rect b="b" l="l" r="r" t="t"/>
                    <a:pathLst>
                      <a:path extrusionOk="0" h="11329" w="8924">
                        <a:moveTo>
                          <a:pt x="5426" y="0"/>
                        </a:moveTo>
                        <a:cubicBezTo>
                          <a:pt x="4890" y="0"/>
                          <a:pt x="4408" y="168"/>
                          <a:pt x="3989" y="503"/>
                        </a:cubicBezTo>
                        <a:cubicBezTo>
                          <a:pt x="2849" y="1415"/>
                          <a:pt x="2386" y="3442"/>
                          <a:pt x="2327" y="5032"/>
                        </a:cubicBezTo>
                        <a:cubicBezTo>
                          <a:pt x="2243" y="7307"/>
                          <a:pt x="1832" y="9190"/>
                          <a:pt x="118" y="10996"/>
                        </a:cubicBezTo>
                        <a:cubicBezTo>
                          <a:pt x="1" y="11120"/>
                          <a:pt x="85" y="11328"/>
                          <a:pt x="261" y="11328"/>
                        </a:cubicBezTo>
                        <a:cubicBezTo>
                          <a:pt x="314" y="11328"/>
                          <a:pt x="366" y="11309"/>
                          <a:pt x="405" y="11270"/>
                        </a:cubicBezTo>
                        <a:cubicBezTo>
                          <a:pt x="2210" y="9366"/>
                          <a:pt x="2634" y="7405"/>
                          <a:pt x="2719" y="5045"/>
                        </a:cubicBezTo>
                        <a:cubicBezTo>
                          <a:pt x="2771" y="3611"/>
                          <a:pt x="3201" y="1643"/>
                          <a:pt x="4237" y="815"/>
                        </a:cubicBezTo>
                        <a:cubicBezTo>
                          <a:pt x="4588" y="534"/>
                          <a:pt x="4991" y="395"/>
                          <a:pt x="5443" y="395"/>
                        </a:cubicBezTo>
                        <a:cubicBezTo>
                          <a:pt x="5588" y="395"/>
                          <a:pt x="5738" y="409"/>
                          <a:pt x="5893" y="437"/>
                        </a:cubicBezTo>
                        <a:cubicBezTo>
                          <a:pt x="6303" y="516"/>
                          <a:pt x="6596" y="744"/>
                          <a:pt x="6903" y="985"/>
                        </a:cubicBezTo>
                        <a:cubicBezTo>
                          <a:pt x="7285" y="1282"/>
                          <a:pt x="7675" y="1583"/>
                          <a:pt x="8257" y="1583"/>
                        </a:cubicBezTo>
                        <a:cubicBezTo>
                          <a:pt x="8390" y="1583"/>
                          <a:pt x="8533" y="1568"/>
                          <a:pt x="8689" y="1532"/>
                        </a:cubicBezTo>
                        <a:cubicBezTo>
                          <a:pt x="8923" y="1472"/>
                          <a:pt x="8864" y="1140"/>
                          <a:pt x="8654" y="1140"/>
                        </a:cubicBezTo>
                        <a:cubicBezTo>
                          <a:pt x="8636" y="1140"/>
                          <a:pt x="8617" y="1143"/>
                          <a:pt x="8597" y="1148"/>
                        </a:cubicBezTo>
                        <a:cubicBezTo>
                          <a:pt x="8475" y="1176"/>
                          <a:pt x="8363" y="1189"/>
                          <a:pt x="8258" y="1189"/>
                        </a:cubicBezTo>
                        <a:cubicBezTo>
                          <a:pt x="7805" y="1189"/>
                          <a:pt x="7495" y="949"/>
                          <a:pt x="7150" y="679"/>
                        </a:cubicBezTo>
                        <a:cubicBezTo>
                          <a:pt x="6831" y="431"/>
                          <a:pt x="6466" y="144"/>
                          <a:pt x="5964" y="53"/>
                        </a:cubicBezTo>
                        <a:cubicBezTo>
                          <a:pt x="5779" y="18"/>
                          <a:pt x="5600" y="0"/>
                          <a:pt x="542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5"/>
                  <p:cNvSpPr/>
                  <p:nvPr/>
                </p:nvSpPr>
                <p:spPr>
                  <a:xfrm>
                    <a:off x="2114339" y="2154403"/>
                    <a:ext cx="77863" cy="446755"/>
                  </a:xfrm>
                  <a:custGeom>
                    <a:rect b="b" l="l" r="r" t="t"/>
                    <a:pathLst>
                      <a:path extrusionOk="0" h="17695" w="3084">
                        <a:moveTo>
                          <a:pt x="2663" y="0"/>
                        </a:moveTo>
                        <a:cubicBezTo>
                          <a:pt x="2575" y="0"/>
                          <a:pt x="2488" y="53"/>
                          <a:pt x="2471" y="169"/>
                        </a:cubicBezTo>
                        <a:cubicBezTo>
                          <a:pt x="2301" y="1251"/>
                          <a:pt x="2373" y="2463"/>
                          <a:pt x="2451" y="3636"/>
                        </a:cubicBezTo>
                        <a:cubicBezTo>
                          <a:pt x="2568" y="5422"/>
                          <a:pt x="2679" y="7267"/>
                          <a:pt x="1936" y="8733"/>
                        </a:cubicBezTo>
                        <a:lnTo>
                          <a:pt x="1917" y="8779"/>
                        </a:lnTo>
                        <a:cubicBezTo>
                          <a:pt x="972" y="10630"/>
                          <a:pt x="0" y="12546"/>
                          <a:pt x="424" y="14801"/>
                        </a:cubicBezTo>
                        <a:cubicBezTo>
                          <a:pt x="515" y="15264"/>
                          <a:pt x="783" y="15674"/>
                          <a:pt x="1050" y="16085"/>
                        </a:cubicBezTo>
                        <a:cubicBezTo>
                          <a:pt x="1356" y="16567"/>
                          <a:pt x="1656" y="17017"/>
                          <a:pt x="1597" y="17480"/>
                        </a:cubicBezTo>
                        <a:cubicBezTo>
                          <a:pt x="1584" y="17584"/>
                          <a:pt x="1662" y="17682"/>
                          <a:pt x="1773" y="17695"/>
                        </a:cubicBezTo>
                        <a:lnTo>
                          <a:pt x="1793" y="17695"/>
                        </a:lnTo>
                        <a:cubicBezTo>
                          <a:pt x="1897" y="17695"/>
                          <a:pt x="1982" y="17623"/>
                          <a:pt x="1988" y="17519"/>
                        </a:cubicBezTo>
                        <a:cubicBezTo>
                          <a:pt x="2060" y="16919"/>
                          <a:pt x="1715" y="16385"/>
                          <a:pt x="1376" y="15863"/>
                        </a:cubicBezTo>
                        <a:cubicBezTo>
                          <a:pt x="1135" y="15498"/>
                          <a:pt x="887" y="15114"/>
                          <a:pt x="809" y="14723"/>
                        </a:cubicBezTo>
                        <a:cubicBezTo>
                          <a:pt x="411" y="12605"/>
                          <a:pt x="1310" y="10832"/>
                          <a:pt x="2262" y="8955"/>
                        </a:cubicBezTo>
                        <a:lnTo>
                          <a:pt x="2288" y="8909"/>
                        </a:lnTo>
                        <a:cubicBezTo>
                          <a:pt x="3083" y="7345"/>
                          <a:pt x="2959" y="5448"/>
                          <a:pt x="2842" y="3610"/>
                        </a:cubicBezTo>
                        <a:cubicBezTo>
                          <a:pt x="2770" y="2405"/>
                          <a:pt x="2699" y="1271"/>
                          <a:pt x="2862" y="228"/>
                        </a:cubicBezTo>
                        <a:cubicBezTo>
                          <a:pt x="2883" y="83"/>
                          <a:pt x="2772" y="0"/>
                          <a:pt x="26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65"/>
                  <p:cNvSpPr/>
                  <p:nvPr/>
                </p:nvSpPr>
                <p:spPr>
                  <a:xfrm>
                    <a:off x="2179907" y="2298490"/>
                    <a:ext cx="26283" cy="34791"/>
                  </a:xfrm>
                  <a:custGeom>
                    <a:rect b="b" l="l" r="r" t="t"/>
                    <a:pathLst>
                      <a:path extrusionOk="0" h="1378" w="1041">
                        <a:moveTo>
                          <a:pt x="288" y="1"/>
                        </a:moveTo>
                        <a:cubicBezTo>
                          <a:pt x="128" y="1"/>
                          <a:pt x="0" y="214"/>
                          <a:pt x="154" y="347"/>
                        </a:cubicBezTo>
                        <a:cubicBezTo>
                          <a:pt x="415" y="569"/>
                          <a:pt x="591" y="875"/>
                          <a:pt x="636" y="1208"/>
                        </a:cubicBezTo>
                        <a:cubicBezTo>
                          <a:pt x="649" y="1305"/>
                          <a:pt x="734" y="1377"/>
                          <a:pt x="832" y="1377"/>
                        </a:cubicBezTo>
                        <a:lnTo>
                          <a:pt x="858" y="1377"/>
                        </a:lnTo>
                        <a:cubicBezTo>
                          <a:pt x="969" y="1364"/>
                          <a:pt x="1040" y="1260"/>
                          <a:pt x="1027" y="1156"/>
                        </a:cubicBezTo>
                        <a:cubicBezTo>
                          <a:pt x="969" y="725"/>
                          <a:pt x="747" y="334"/>
                          <a:pt x="421" y="54"/>
                        </a:cubicBezTo>
                        <a:cubicBezTo>
                          <a:pt x="378" y="16"/>
                          <a:pt x="332" y="1"/>
                          <a:pt x="2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5"/>
                  <p:cNvSpPr/>
                  <p:nvPr/>
                </p:nvSpPr>
                <p:spPr>
                  <a:xfrm>
                    <a:off x="2107270" y="2512841"/>
                    <a:ext cx="25980" cy="78772"/>
                  </a:xfrm>
                  <a:custGeom>
                    <a:rect b="b" l="l" r="r" t="t"/>
                    <a:pathLst>
                      <a:path extrusionOk="0" h="3120" w="1029">
                        <a:moveTo>
                          <a:pt x="767" y="1"/>
                        </a:moveTo>
                        <a:cubicBezTo>
                          <a:pt x="704" y="1"/>
                          <a:pt x="640" y="32"/>
                          <a:pt x="600" y="109"/>
                        </a:cubicBezTo>
                        <a:cubicBezTo>
                          <a:pt x="189" y="878"/>
                          <a:pt x="0" y="1823"/>
                          <a:pt x="26" y="2931"/>
                        </a:cubicBezTo>
                        <a:cubicBezTo>
                          <a:pt x="33" y="3035"/>
                          <a:pt x="118" y="3120"/>
                          <a:pt x="228" y="3120"/>
                        </a:cubicBezTo>
                        <a:lnTo>
                          <a:pt x="235" y="3120"/>
                        </a:lnTo>
                        <a:cubicBezTo>
                          <a:pt x="346" y="3113"/>
                          <a:pt x="430" y="3022"/>
                          <a:pt x="424" y="2918"/>
                        </a:cubicBezTo>
                        <a:cubicBezTo>
                          <a:pt x="398" y="1894"/>
                          <a:pt x="580" y="988"/>
                          <a:pt x="945" y="291"/>
                        </a:cubicBezTo>
                        <a:cubicBezTo>
                          <a:pt x="1029" y="137"/>
                          <a:pt x="899" y="1"/>
                          <a:pt x="7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5"/>
                  <p:cNvSpPr/>
                  <p:nvPr/>
                </p:nvSpPr>
                <p:spPr>
                  <a:xfrm>
                    <a:off x="2145394" y="2412533"/>
                    <a:ext cx="34463" cy="45799"/>
                  </a:xfrm>
                  <a:custGeom>
                    <a:rect b="b" l="l" r="r" t="t"/>
                    <a:pathLst>
                      <a:path extrusionOk="0" h="1814" w="1365">
                        <a:moveTo>
                          <a:pt x="285" y="0"/>
                        </a:moveTo>
                        <a:cubicBezTo>
                          <a:pt x="97" y="0"/>
                          <a:pt x="1" y="289"/>
                          <a:pt x="211" y="380"/>
                        </a:cubicBezTo>
                        <a:cubicBezTo>
                          <a:pt x="641" y="575"/>
                          <a:pt x="954" y="1097"/>
                          <a:pt x="967" y="1625"/>
                        </a:cubicBezTo>
                        <a:cubicBezTo>
                          <a:pt x="967" y="1729"/>
                          <a:pt x="1058" y="1814"/>
                          <a:pt x="1162" y="1814"/>
                        </a:cubicBezTo>
                        <a:lnTo>
                          <a:pt x="1169" y="1814"/>
                        </a:lnTo>
                        <a:cubicBezTo>
                          <a:pt x="1280" y="1814"/>
                          <a:pt x="1364" y="1722"/>
                          <a:pt x="1364" y="1611"/>
                        </a:cubicBezTo>
                        <a:cubicBezTo>
                          <a:pt x="1345" y="927"/>
                          <a:pt x="941" y="275"/>
                          <a:pt x="374" y="21"/>
                        </a:cubicBezTo>
                        <a:cubicBezTo>
                          <a:pt x="343" y="7"/>
                          <a:pt x="313" y="0"/>
                          <a:pt x="2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5"/>
                  <p:cNvSpPr/>
                  <p:nvPr/>
                </p:nvSpPr>
                <p:spPr>
                  <a:xfrm>
                    <a:off x="2068262" y="1690152"/>
                    <a:ext cx="117199" cy="370128"/>
                  </a:xfrm>
                  <a:custGeom>
                    <a:rect b="b" l="l" r="r" t="t"/>
                    <a:pathLst>
                      <a:path extrusionOk="0" h="14660" w="4642">
                        <a:moveTo>
                          <a:pt x="782" y="0"/>
                        </a:moveTo>
                        <a:cubicBezTo>
                          <a:pt x="708" y="0"/>
                          <a:pt x="633" y="40"/>
                          <a:pt x="600" y="132"/>
                        </a:cubicBezTo>
                        <a:cubicBezTo>
                          <a:pt x="574" y="223"/>
                          <a:pt x="1" y="2309"/>
                          <a:pt x="2099" y="4323"/>
                        </a:cubicBezTo>
                        <a:cubicBezTo>
                          <a:pt x="4054" y="6200"/>
                          <a:pt x="4250" y="8846"/>
                          <a:pt x="4250" y="8859"/>
                        </a:cubicBezTo>
                        <a:lnTo>
                          <a:pt x="4250" y="14464"/>
                        </a:lnTo>
                        <a:cubicBezTo>
                          <a:pt x="4250" y="14575"/>
                          <a:pt x="4335" y="14660"/>
                          <a:pt x="4446" y="14660"/>
                        </a:cubicBezTo>
                        <a:cubicBezTo>
                          <a:pt x="4550" y="14660"/>
                          <a:pt x="4641" y="14575"/>
                          <a:pt x="4641" y="14471"/>
                        </a:cubicBezTo>
                        <a:lnTo>
                          <a:pt x="4641" y="8846"/>
                        </a:lnTo>
                        <a:cubicBezTo>
                          <a:pt x="4635" y="8729"/>
                          <a:pt x="4439" y="6024"/>
                          <a:pt x="2373" y="4043"/>
                        </a:cubicBezTo>
                        <a:cubicBezTo>
                          <a:pt x="450" y="2198"/>
                          <a:pt x="959" y="328"/>
                          <a:pt x="978" y="243"/>
                        </a:cubicBezTo>
                        <a:cubicBezTo>
                          <a:pt x="1014" y="96"/>
                          <a:pt x="898" y="0"/>
                          <a:pt x="7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5"/>
                  <p:cNvSpPr/>
                  <p:nvPr/>
                </p:nvSpPr>
                <p:spPr>
                  <a:xfrm>
                    <a:off x="2085380" y="1685632"/>
                    <a:ext cx="117174" cy="370381"/>
                  </a:xfrm>
                  <a:custGeom>
                    <a:rect b="b" l="l" r="r" t="t"/>
                    <a:pathLst>
                      <a:path extrusionOk="0" h="14670" w="4641">
                        <a:moveTo>
                          <a:pt x="785" y="0"/>
                        </a:moveTo>
                        <a:cubicBezTo>
                          <a:pt x="706" y="0"/>
                          <a:pt x="628" y="43"/>
                          <a:pt x="600" y="142"/>
                        </a:cubicBezTo>
                        <a:cubicBezTo>
                          <a:pt x="574" y="233"/>
                          <a:pt x="0" y="2318"/>
                          <a:pt x="2099" y="4332"/>
                        </a:cubicBezTo>
                        <a:cubicBezTo>
                          <a:pt x="4054" y="6209"/>
                          <a:pt x="4250" y="8856"/>
                          <a:pt x="4250" y="8869"/>
                        </a:cubicBezTo>
                        <a:lnTo>
                          <a:pt x="4250" y="14474"/>
                        </a:lnTo>
                        <a:cubicBezTo>
                          <a:pt x="4250" y="14584"/>
                          <a:pt x="4335" y="14669"/>
                          <a:pt x="4445" y="14669"/>
                        </a:cubicBezTo>
                        <a:cubicBezTo>
                          <a:pt x="4550" y="14669"/>
                          <a:pt x="4641" y="14584"/>
                          <a:pt x="4641" y="14480"/>
                        </a:cubicBezTo>
                        <a:lnTo>
                          <a:pt x="4641" y="8856"/>
                        </a:lnTo>
                        <a:cubicBezTo>
                          <a:pt x="4634" y="8738"/>
                          <a:pt x="4439" y="6033"/>
                          <a:pt x="2373" y="4052"/>
                        </a:cubicBezTo>
                        <a:cubicBezTo>
                          <a:pt x="450" y="2208"/>
                          <a:pt x="958" y="337"/>
                          <a:pt x="978" y="252"/>
                        </a:cubicBezTo>
                        <a:cubicBezTo>
                          <a:pt x="1025" y="99"/>
                          <a:pt x="904" y="0"/>
                          <a:pt x="785"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5"/>
                  <p:cNvSpPr/>
                  <p:nvPr/>
                </p:nvSpPr>
                <p:spPr>
                  <a:xfrm>
                    <a:off x="2107093" y="1681315"/>
                    <a:ext cx="49106" cy="67966"/>
                  </a:xfrm>
                  <a:custGeom>
                    <a:rect b="b" l="l" r="r" t="t"/>
                    <a:pathLst>
                      <a:path extrusionOk="0" h="2692" w="1945">
                        <a:moveTo>
                          <a:pt x="1715" y="0"/>
                        </a:moveTo>
                        <a:cubicBezTo>
                          <a:pt x="1634" y="0"/>
                          <a:pt x="1553" y="48"/>
                          <a:pt x="1526" y="156"/>
                        </a:cubicBezTo>
                        <a:cubicBezTo>
                          <a:pt x="1135" y="1812"/>
                          <a:pt x="203" y="2307"/>
                          <a:pt x="183" y="2320"/>
                        </a:cubicBezTo>
                        <a:cubicBezTo>
                          <a:pt x="1" y="2411"/>
                          <a:pt x="66" y="2691"/>
                          <a:pt x="274" y="2691"/>
                        </a:cubicBezTo>
                        <a:cubicBezTo>
                          <a:pt x="307" y="2691"/>
                          <a:pt x="333" y="2685"/>
                          <a:pt x="366" y="2672"/>
                        </a:cubicBezTo>
                        <a:cubicBezTo>
                          <a:pt x="405" y="2646"/>
                          <a:pt x="1474" y="2098"/>
                          <a:pt x="1910" y="247"/>
                        </a:cubicBezTo>
                        <a:cubicBezTo>
                          <a:pt x="1945" y="95"/>
                          <a:pt x="1830" y="0"/>
                          <a:pt x="1715"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5"/>
                  <p:cNvSpPr/>
                  <p:nvPr/>
                </p:nvSpPr>
                <p:spPr>
                  <a:xfrm>
                    <a:off x="2026629" y="1668313"/>
                    <a:ext cx="70617" cy="87710"/>
                  </a:xfrm>
                  <a:custGeom>
                    <a:rect b="b" l="l" r="r" t="t"/>
                    <a:pathLst>
                      <a:path extrusionOk="0" h="3474" w="2797">
                        <a:moveTo>
                          <a:pt x="819" y="1"/>
                        </a:moveTo>
                        <a:cubicBezTo>
                          <a:pt x="738" y="1"/>
                          <a:pt x="659" y="45"/>
                          <a:pt x="633" y="150"/>
                        </a:cubicBezTo>
                        <a:cubicBezTo>
                          <a:pt x="1" y="2418"/>
                          <a:pt x="2425" y="3448"/>
                          <a:pt x="2451" y="3454"/>
                        </a:cubicBezTo>
                        <a:cubicBezTo>
                          <a:pt x="2471" y="3467"/>
                          <a:pt x="2497" y="3474"/>
                          <a:pt x="2523" y="3474"/>
                        </a:cubicBezTo>
                        <a:cubicBezTo>
                          <a:pt x="2738" y="3467"/>
                          <a:pt x="2797" y="3174"/>
                          <a:pt x="2601" y="3096"/>
                        </a:cubicBezTo>
                        <a:cubicBezTo>
                          <a:pt x="2516" y="3057"/>
                          <a:pt x="476" y="2183"/>
                          <a:pt x="1017" y="254"/>
                        </a:cubicBezTo>
                        <a:cubicBezTo>
                          <a:pt x="1064" y="102"/>
                          <a:pt x="940" y="1"/>
                          <a:pt x="8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5"/>
                  <p:cNvSpPr/>
                  <p:nvPr/>
                </p:nvSpPr>
                <p:spPr>
                  <a:xfrm>
                    <a:off x="2214067" y="1690025"/>
                    <a:ext cx="117022" cy="370255"/>
                  </a:xfrm>
                  <a:custGeom>
                    <a:rect b="b" l="l" r="r" t="t"/>
                    <a:pathLst>
                      <a:path extrusionOk="0" h="14665" w="4635">
                        <a:moveTo>
                          <a:pt x="3856" y="1"/>
                        </a:moveTo>
                        <a:cubicBezTo>
                          <a:pt x="3738" y="1"/>
                          <a:pt x="3617" y="98"/>
                          <a:pt x="3656" y="248"/>
                        </a:cubicBezTo>
                        <a:cubicBezTo>
                          <a:pt x="3683" y="326"/>
                          <a:pt x="4184" y="2203"/>
                          <a:pt x="2262" y="4048"/>
                        </a:cubicBezTo>
                        <a:cubicBezTo>
                          <a:pt x="196" y="6029"/>
                          <a:pt x="13" y="8734"/>
                          <a:pt x="0" y="8864"/>
                        </a:cubicBezTo>
                        <a:lnTo>
                          <a:pt x="0" y="14469"/>
                        </a:lnTo>
                        <a:cubicBezTo>
                          <a:pt x="0" y="14580"/>
                          <a:pt x="91" y="14665"/>
                          <a:pt x="202" y="14665"/>
                        </a:cubicBezTo>
                        <a:cubicBezTo>
                          <a:pt x="306" y="14665"/>
                          <a:pt x="398" y="14580"/>
                          <a:pt x="398" y="14469"/>
                        </a:cubicBezTo>
                        <a:lnTo>
                          <a:pt x="398" y="8877"/>
                        </a:lnTo>
                        <a:cubicBezTo>
                          <a:pt x="398" y="8844"/>
                          <a:pt x="580" y="6205"/>
                          <a:pt x="2535" y="4328"/>
                        </a:cubicBezTo>
                        <a:cubicBezTo>
                          <a:pt x="4634" y="2314"/>
                          <a:pt x="4061" y="228"/>
                          <a:pt x="4041" y="137"/>
                        </a:cubicBezTo>
                        <a:cubicBezTo>
                          <a:pt x="4010" y="42"/>
                          <a:pt x="3934" y="1"/>
                          <a:pt x="38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5"/>
                  <p:cNvSpPr/>
                  <p:nvPr/>
                </p:nvSpPr>
                <p:spPr>
                  <a:xfrm>
                    <a:off x="2196949" y="1685683"/>
                    <a:ext cx="117022" cy="370330"/>
                  </a:xfrm>
                  <a:custGeom>
                    <a:rect b="b" l="l" r="r" t="t"/>
                    <a:pathLst>
                      <a:path extrusionOk="0" h="14668" w="4635">
                        <a:moveTo>
                          <a:pt x="3856" y="0"/>
                        </a:moveTo>
                        <a:cubicBezTo>
                          <a:pt x="3738" y="0"/>
                          <a:pt x="3617" y="100"/>
                          <a:pt x="3657" y="250"/>
                        </a:cubicBezTo>
                        <a:cubicBezTo>
                          <a:pt x="3683" y="329"/>
                          <a:pt x="4185" y="2206"/>
                          <a:pt x="2262" y="4050"/>
                        </a:cubicBezTo>
                        <a:cubicBezTo>
                          <a:pt x="189" y="6031"/>
                          <a:pt x="7" y="8736"/>
                          <a:pt x="0" y="8867"/>
                        </a:cubicBezTo>
                        <a:lnTo>
                          <a:pt x="0" y="14472"/>
                        </a:lnTo>
                        <a:cubicBezTo>
                          <a:pt x="0" y="14582"/>
                          <a:pt x="92" y="14667"/>
                          <a:pt x="196" y="14667"/>
                        </a:cubicBezTo>
                        <a:cubicBezTo>
                          <a:pt x="307" y="14667"/>
                          <a:pt x="398" y="14582"/>
                          <a:pt x="398" y="14472"/>
                        </a:cubicBezTo>
                        <a:lnTo>
                          <a:pt x="398" y="8873"/>
                        </a:lnTo>
                        <a:cubicBezTo>
                          <a:pt x="398" y="8847"/>
                          <a:pt x="580" y="6207"/>
                          <a:pt x="2536" y="4330"/>
                        </a:cubicBezTo>
                        <a:cubicBezTo>
                          <a:pt x="4634" y="2316"/>
                          <a:pt x="4061" y="231"/>
                          <a:pt x="4035" y="140"/>
                        </a:cubicBezTo>
                        <a:cubicBezTo>
                          <a:pt x="4006" y="42"/>
                          <a:pt x="3932" y="0"/>
                          <a:pt x="3856"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5"/>
                  <p:cNvSpPr/>
                  <p:nvPr/>
                </p:nvSpPr>
                <p:spPr>
                  <a:xfrm>
                    <a:off x="2242874" y="1681315"/>
                    <a:ext cx="49207" cy="67966"/>
                  </a:xfrm>
                  <a:custGeom>
                    <a:rect b="b" l="l" r="r" t="t"/>
                    <a:pathLst>
                      <a:path extrusionOk="0" h="2692" w="1949">
                        <a:moveTo>
                          <a:pt x="232" y="0"/>
                        </a:moveTo>
                        <a:cubicBezTo>
                          <a:pt x="116" y="0"/>
                          <a:pt x="1" y="95"/>
                          <a:pt x="39" y="247"/>
                        </a:cubicBezTo>
                        <a:cubicBezTo>
                          <a:pt x="475" y="2098"/>
                          <a:pt x="1538" y="2646"/>
                          <a:pt x="1583" y="2672"/>
                        </a:cubicBezTo>
                        <a:cubicBezTo>
                          <a:pt x="1610" y="2685"/>
                          <a:pt x="1642" y="2691"/>
                          <a:pt x="1675" y="2691"/>
                        </a:cubicBezTo>
                        <a:cubicBezTo>
                          <a:pt x="1883" y="2691"/>
                          <a:pt x="1948" y="2411"/>
                          <a:pt x="1766" y="2320"/>
                        </a:cubicBezTo>
                        <a:cubicBezTo>
                          <a:pt x="1753" y="2313"/>
                          <a:pt x="814" y="1812"/>
                          <a:pt x="423" y="156"/>
                        </a:cubicBezTo>
                        <a:cubicBezTo>
                          <a:pt x="396" y="48"/>
                          <a:pt x="314" y="0"/>
                          <a:pt x="232"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5"/>
                  <p:cNvSpPr/>
                  <p:nvPr/>
                </p:nvSpPr>
                <p:spPr>
                  <a:xfrm>
                    <a:off x="2301751" y="1668313"/>
                    <a:ext cx="70643" cy="87710"/>
                  </a:xfrm>
                  <a:custGeom>
                    <a:rect b="b" l="l" r="r" t="t"/>
                    <a:pathLst>
                      <a:path extrusionOk="0" h="3474" w="2798">
                        <a:moveTo>
                          <a:pt x="1979" y="1"/>
                        </a:moveTo>
                        <a:cubicBezTo>
                          <a:pt x="1859" y="1"/>
                          <a:pt x="1736" y="102"/>
                          <a:pt x="1787" y="254"/>
                        </a:cubicBezTo>
                        <a:cubicBezTo>
                          <a:pt x="2321" y="2183"/>
                          <a:pt x="288" y="3057"/>
                          <a:pt x="197" y="3089"/>
                        </a:cubicBezTo>
                        <a:cubicBezTo>
                          <a:pt x="1" y="3174"/>
                          <a:pt x="60" y="3467"/>
                          <a:pt x="275" y="3474"/>
                        </a:cubicBezTo>
                        <a:cubicBezTo>
                          <a:pt x="301" y="3474"/>
                          <a:pt x="327" y="3467"/>
                          <a:pt x="353" y="3454"/>
                        </a:cubicBezTo>
                        <a:cubicBezTo>
                          <a:pt x="372" y="3448"/>
                          <a:pt x="2797" y="2418"/>
                          <a:pt x="2165" y="150"/>
                        </a:cubicBezTo>
                        <a:cubicBezTo>
                          <a:pt x="2139" y="45"/>
                          <a:pt x="2059" y="1"/>
                          <a:pt x="1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5"/>
                  <p:cNvSpPr/>
                  <p:nvPr/>
                </p:nvSpPr>
                <p:spPr>
                  <a:xfrm>
                    <a:off x="2160239" y="2043314"/>
                    <a:ext cx="33276" cy="33907"/>
                  </a:xfrm>
                  <a:custGeom>
                    <a:rect b="b" l="l" r="r" t="t"/>
                    <a:pathLst>
                      <a:path extrusionOk="0" h="1343" w="1318">
                        <a:moveTo>
                          <a:pt x="894" y="0"/>
                        </a:moveTo>
                        <a:cubicBezTo>
                          <a:pt x="848" y="0"/>
                          <a:pt x="803" y="7"/>
                          <a:pt x="763" y="20"/>
                        </a:cubicBezTo>
                        <a:lnTo>
                          <a:pt x="757" y="20"/>
                        </a:lnTo>
                        <a:lnTo>
                          <a:pt x="737" y="13"/>
                        </a:lnTo>
                        <a:lnTo>
                          <a:pt x="724" y="13"/>
                        </a:lnTo>
                        <a:cubicBezTo>
                          <a:pt x="640" y="13"/>
                          <a:pt x="209" y="339"/>
                          <a:pt x="209" y="339"/>
                        </a:cubicBezTo>
                        <a:cubicBezTo>
                          <a:pt x="125" y="437"/>
                          <a:pt x="53" y="548"/>
                          <a:pt x="7" y="672"/>
                        </a:cubicBezTo>
                        <a:lnTo>
                          <a:pt x="1" y="698"/>
                        </a:lnTo>
                        <a:lnTo>
                          <a:pt x="7" y="717"/>
                        </a:lnTo>
                        <a:cubicBezTo>
                          <a:pt x="53" y="926"/>
                          <a:pt x="99" y="1108"/>
                          <a:pt x="157" y="1271"/>
                        </a:cubicBezTo>
                        <a:lnTo>
                          <a:pt x="170" y="1323"/>
                        </a:lnTo>
                        <a:lnTo>
                          <a:pt x="222" y="1330"/>
                        </a:lnTo>
                        <a:lnTo>
                          <a:pt x="294" y="1336"/>
                        </a:lnTo>
                        <a:lnTo>
                          <a:pt x="333" y="1343"/>
                        </a:lnTo>
                        <a:lnTo>
                          <a:pt x="359" y="1323"/>
                        </a:lnTo>
                        <a:lnTo>
                          <a:pt x="405" y="1291"/>
                        </a:lnTo>
                        <a:lnTo>
                          <a:pt x="405" y="1252"/>
                        </a:lnTo>
                        <a:cubicBezTo>
                          <a:pt x="431" y="789"/>
                          <a:pt x="685" y="437"/>
                          <a:pt x="1161" y="209"/>
                        </a:cubicBezTo>
                        <a:lnTo>
                          <a:pt x="1317" y="137"/>
                        </a:lnTo>
                        <a:lnTo>
                          <a:pt x="1154" y="65"/>
                        </a:lnTo>
                        <a:cubicBezTo>
                          <a:pt x="1076" y="26"/>
                          <a:pt x="985" y="0"/>
                          <a:pt x="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5"/>
                  <p:cNvSpPr/>
                  <p:nvPr/>
                </p:nvSpPr>
                <p:spPr>
                  <a:xfrm>
                    <a:off x="2157942" y="2041168"/>
                    <a:ext cx="40346" cy="38376"/>
                  </a:xfrm>
                  <a:custGeom>
                    <a:rect b="b" l="l" r="r" t="t"/>
                    <a:pathLst>
                      <a:path extrusionOk="0" h="1520" w="1598">
                        <a:moveTo>
                          <a:pt x="985" y="164"/>
                        </a:moveTo>
                        <a:cubicBezTo>
                          <a:pt x="1063" y="164"/>
                          <a:pt x="1141" y="183"/>
                          <a:pt x="1213" y="222"/>
                        </a:cubicBezTo>
                        <a:cubicBezTo>
                          <a:pt x="594" y="515"/>
                          <a:pt x="431" y="972"/>
                          <a:pt x="411" y="1337"/>
                        </a:cubicBezTo>
                        <a:lnTo>
                          <a:pt x="398" y="1343"/>
                        </a:lnTo>
                        <a:lnTo>
                          <a:pt x="326" y="1330"/>
                        </a:lnTo>
                        <a:cubicBezTo>
                          <a:pt x="268" y="1154"/>
                          <a:pt x="216" y="972"/>
                          <a:pt x="177" y="789"/>
                        </a:cubicBezTo>
                        <a:cubicBezTo>
                          <a:pt x="216" y="672"/>
                          <a:pt x="281" y="568"/>
                          <a:pt x="359" y="476"/>
                        </a:cubicBezTo>
                        <a:cubicBezTo>
                          <a:pt x="502" y="366"/>
                          <a:pt x="659" y="268"/>
                          <a:pt x="815" y="183"/>
                        </a:cubicBezTo>
                        <a:lnTo>
                          <a:pt x="848" y="183"/>
                        </a:lnTo>
                        <a:cubicBezTo>
                          <a:pt x="861" y="183"/>
                          <a:pt x="874" y="183"/>
                          <a:pt x="880" y="177"/>
                        </a:cubicBezTo>
                        <a:cubicBezTo>
                          <a:pt x="913" y="170"/>
                          <a:pt x="946" y="164"/>
                          <a:pt x="978" y="164"/>
                        </a:cubicBezTo>
                        <a:close/>
                        <a:moveTo>
                          <a:pt x="978" y="1"/>
                        </a:moveTo>
                        <a:cubicBezTo>
                          <a:pt x="939" y="1"/>
                          <a:pt x="894" y="7"/>
                          <a:pt x="854" y="20"/>
                        </a:cubicBezTo>
                        <a:lnTo>
                          <a:pt x="815" y="20"/>
                        </a:lnTo>
                        <a:cubicBezTo>
                          <a:pt x="763" y="20"/>
                          <a:pt x="731" y="27"/>
                          <a:pt x="489" y="190"/>
                        </a:cubicBezTo>
                        <a:cubicBezTo>
                          <a:pt x="398" y="242"/>
                          <a:pt x="313" y="300"/>
                          <a:pt x="235" y="372"/>
                        </a:cubicBezTo>
                        <a:cubicBezTo>
                          <a:pt x="144" y="476"/>
                          <a:pt x="72" y="600"/>
                          <a:pt x="20" y="731"/>
                        </a:cubicBezTo>
                        <a:lnTo>
                          <a:pt x="1" y="776"/>
                        </a:lnTo>
                        <a:lnTo>
                          <a:pt x="14" y="822"/>
                        </a:lnTo>
                        <a:cubicBezTo>
                          <a:pt x="59" y="1030"/>
                          <a:pt x="111" y="1219"/>
                          <a:pt x="164" y="1382"/>
                        </a:cubicBezTo>
                        <a:lnTo>
                          <a:pt x="196" y="1480"/>
                        </a:lnTo>
                        <a:lnTo>
                          <a:pt x="300" y="1493"/>
                        </a:lnTo>
                        <a:lnTo>
                          <a:pt x="366" y="1506"/>
                        </a:lnTo>
                        <a:lnTo>
                          <a:pt x="437" y="1519"/>
                        </a:lnTo>
                        <a:lnTo>
                          <a:pt x="496" y="1474"/>
                        </a:lnTo>
                        <a:lnTo>
                          <a:pt x="502" y="1467"/>
                        </a:lnTo>
                        <a:lnTo>
                          <a:pt x="561" y="1421"/>
                        </a:lnTo>
                        <a:lnTo>
                          <a:pt x="568" y="1343"/>
                        </a:lnTo>
                        <a:cubicBezTo>
                          <a:pt x="587" y="913"/>
                          <a:pt x="828" y="581"/>
                          <a:pt x="1278" y="366"/>
                        </a:cubicBezTo>
                        <a:lnTo>
                          <a:pt x="1597" y="222"/>
                        </a:lnTo>
                        <a:lnTo>
                          <a:pt x="1285" y="72"/>
                        </a:lnTo>
                        <a:cubicBezTo>
                          <a:pt x="1187" y="27"/>
                          <a:pt x="1089" y="1"/>
                          <a:pt x="98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5"/>
                  <p:cNvSpPr/>
                  <p:nvPr/>
                </p:nvSpPr>
                <p:spPr>
                  <a:xfrm>
                    <a:off x="2204675" y="2051368"/>
                    <a:ext cx="27520" cy="26182"/>
                  </a:xfrm>
                  <a:custGeom>
                    <a:rect b="b" l="l" r="r" t="t"/>
                    <a:pathLst>
                      <a:path extrusionOk="0" h="1037" w="1090">
                        <a:moveTo>
                          <a:pt x="620" y="1"/>
                        </a:moveTo>
                        <a:lnTo>
                          <a:pt x="385" y="157"/>
                        </a:lnTo>
                        <a:lnTo>
                          <a:pt x="444" y="235"/>
                        </a:lnTo>
                        <a:cubicBezTo>
                          <a:pt x="340" y="281"/>
                          <a:pt x="40" y="424"/>
                          <a:pt x="20" y="633"/>
                        </a:cubicBezTo>
                        <a:cubicBezTo>
                          <a:pt x="1" y="848"/>
                          <a:pt x="196" y="959"/>
                          <a:pt x="372" y="985"/>
                        </a:cubicBezTo>
                        <a:lnTo>
                          <a:pt x="392" y="985"/>
                        </a:lnTo>
                        <a:cubicBezTo>
                          <a:pt x="437" y="978"/>
                          <a:pt x="483" y="978"/>
                          <a:pt x="529" y="978"/>
                        </a:cubicBezTo>
                        <a:cubicBezTo>
                          <a:pt x="626" y="978"/>
                          <a:pt x="731" y="991"/>
                          <a:pt x="828" y="1011"/>
                        </a:cubicBezTo>
                        <a:lnTo>
                          <a:pt x="926" y="1037"/>
                        </a:lnTo>
                        <a:lnTo>
                          <a:pt x="926" y="933"/>
                        </a:lnTo>
                        <a:cubicBezTo>
                          <a:pt x="920" y="789"/>
                          <a:pt x="926" y="587"/>
                          <a:pt x="1030" y="503"/>
                        </a:cubicBezTo>
                        <a:lnTo>
                          <a:pt x="1089" y="450"/>
                        </a:lnTo>
                        <a:lnTo>
                          <a:pt x="933" y="255"/>
                        </a:lnTo>
                        <a:lnTo>
                          <a:pt x="874" y="287"/>
                        </a:lnTo>
                        <a:cubicBezTo>
                          <a:pt x="815" y="320"/>
                          <a:pt x="750" y="359"/>
                          <a:pt x="698" y="405"/>
                        </a:cubicBezTo>
                        <a:cubicBezTo>
                          <a:pt x="698" y="340"/>
                          <a:pt x="718" y="281"/>
                          <a:pt x="744" y="229"/>
                        </a:cubicBezTo>
                        <a:lnTo>
                          <a:pt x="783" y="170"/>
                        </a:lnTo>
                        <a:lnTo>
                          <a:pt x="62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5"/>
                  <p:cNvSpPr/>
                  <p:nvPr/>
                </p:nvSpPr>
                <p:spPr>
                  <a:xfrm>
                    <a:off x="2202529" y="2048565"/>
                    <a:ext cx="32620" cy="31458"/>
                  </a:xfrm>
                  <a:custGeom>
                    <a:rect b="b" l="l" r="r" t="t"/>
                    <a:pathLst>
                      <a:path extrusionOk="0" h="1246" w="1292">
                        <a:moveTo>
                          <a:pt x="692" y="216"/>
                        </a:moveTo>
                        <a:lnTo>
                          <a:pt x="763" y="288"/>
                        </a:lnTo>
                        <a:cubicBezTo>
                          <a:pt x="718" y="379"/>
                          <a:pt x="692" y="483"/>
                          <a:pt x="698" y="581"/>
                        </a:cubicBezTo>
                        <a:cubicBezTo>
                          <a:pt x="698" y="607"/>
                          <a:pt x="718" y="627"/>
                          <a:pt x="737" y="633"/>
                        </a:cubicBezTo>
                        <a:lnTo>
                          <a:pt x="757" y="633"/>
                        </a:lnTo>
                        <a:cubicBezTo>
                          <a:pt x="770" y="633"/>
                          <a:pt x="790" y="620"/>
                          <a:pt x="796" y="607"/>
                        </a:cubicBezTo>
                        <a:cubicBezTo>
                          <a:pt x="855" y="548"/>
                          <a:pt x="926" y="503"/>
                          <a:pt x="998" y="464"/>
                        </a:cubicBezTo>
                        <a:lnTo>
                          <a:pt x="1063" y="548"/>
                        </a:lnTo>
                        <a:cubicBezTo>
                          <a:pt x="933" y="659"/>
                          <a:pt x="920" y="874"/>
                          <a:pt x="926" y="1044"/>
                        </a:cubicBezTo>
                        <a:cubicBezTo>
                          <a:pt x="829" y="1018"/>
                          <a:pt x="718" y="1005"/>
                          <a:pt x="614" y="1005"/>
                        </a:cubicBezTo>
                        <a:cubicBezTo>
                          <a:pt x="568" y="1005"/>
                          <a:pt x="516" y="1005"/>
                          <a:pt x="470" y="1011"/>
                        </a:cubicBezTo>
                        <a:cubicBezTo>
                          <a:pt x="425" y="1005"/>
                          <a:pt x="170" y="952"/>
                          <a:pt x="190" y="750"/>
                        </a:cubicBezTo>
                        <a:cubicBezTo>
                          <a:pt x="203" y="581"/>
                          <a:pt x="483" y="444"/>
                          <a:pt x="587" y="411"/>
                        </a:cubicBezTo>
                        <a:cubicBezTo>
                          <a:pt x="600" y="405"/>
                          <a:pt x="614" y="392"/>
                          <a:pt x="620" y="372"/>
                        </a:cubicBezTo>
                        <a:cubicBezTo>
                          <a:pt x="627" y="359"/>
                          <a:pt x="620" y="340"/>
                          <a:pt x="614" y="327"/>
                        </a:cubicBezTo>
                        <a:lnTo>
                          <a:pt x="587" y="281"/>
                        </a:lnTo>
                        <a:lnTo>
                          <a:pt x="692" y="216"/>
                        </a:lnTo>
                        <a:close/>
                        <a:moveTo>
                          <a:pt x="724" y="1"/>
                        </a:moveTo>
                        <a:lnTo>
                          <a:pt x="607" y="79"/>
                        </a:lnTo>
                        <a:lnTo>
                          <a:pt x="496" y="144"/>
                        </a:lnTo>
                        <a:lnTo>
                          <a:pt x="353" y="236"/>
                        </a:lnTo>
                        <a:lnTo>
                          <a:pt x="405" y="307"/>
                        </a:lnTo>
                        <a:cubicBezTo>
                          <a:pt x="262" y="385"/>
                          <a:pt x="40" y="529"/>
                          <a:pt x="27" y="737"/>
                        </a:cubicBezTo>
                        <a:cubicBezTo>
                          <a:pt x="1" y="1005"/>
                          <a:pt x="236" y="1135"/>
                          <a:pt x="438" y="1174"/>
                        </a:cubicBezTo>
                        <a:lnTo>
                          <a:pt x="483" y="1174"/>
                        </a:lnTo>
                        <a:cubicBezTo>
                          <a:pt x="529" y="1174"/>
                          <a:pt x="574" y="1168"/>
                          <a:pt x="614" y="1168"/>
                        </a:cubicBezTo>
                        <a:cubicBezTo>
                          <a:pt x="705" y="1168"/>
                          <a:pt x="803" y="1174"/>
                          <a:pt x="894" y="1200"/>
                        </a:cubicBezTo>
                        <a:lnTo>
                          <a:pt x="1102" y="1246"/>
                        </a:lnTo>
                        <a:lnTo>
                          <a:pt x="1089" y="1031"/>
                        </a:lnTo>
                        <a:cubicBezTo>
                          <a:pt x="1089" y="959"/>
                          <a:pt x="1083" y="744"/>
                          <a:pt x="1168" y="672"/>
                        </a:cubicBezTo>
                        <a:lnTo>
                          <a:pt x="1291" y="568"/>
                        </a:lnTo>
                        <a:lnTo>
                          <a:pt x="1194" y="451"/>
                        </a:lnTo>
                        <a:lnTo>
                          <a:pt x="1128" y="366"/>
                        </a:lnTo>
                        <a:lnTo>
                          <a:pt x="1044" y="262"/>
                        </a:lnTo>
                        <a:lnTo>
                          <a:pt x="946" y="314"/>
                        </a:lnTo>
                        <a:lnTo>
                          <a:pt x="972" y="275"/>
                        </a:lnTo>
                        <a:lnTo>
                          <a:pt x="887" y="183"/>
                        </a:lnTo>
                        <a:lnTo>
                          <a:pt x="816" y="105"/>
                        </a:lnTo>
                        <a:lnTo>
                          <a:pt x="724" y="7"/>
                        </a:lnTo>
                        <a:lnTo>
                          <a:pt x="7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5"/>
                  <p:cNvSpPr/>
                  <p:nvPr/>
                </p:nvSpPr>
                <p:spPr>
                  <a:xfrm>
                    <a:off x="2139183" y="2076388"/>
                    <a:ext cx="29489" cy="46102"/>
                  </a:xfrm>
                  <a:custGeom>
                    <a:rect b="b" l="l" r="r" t="t"/>
                    <a:pathLst>
                      <a:path extrusionOk="0" h="1826" w="1168">
                        <a:moveTo>
                          <a:pt x="900" y="0"/>
                        </a:moveTo>
                        <a:cubicBezTo>
                          <a:pt x="802" y="0"/>
                          <a:pt x="698" y="13"/>
                          <a:pt x="600" y="46"/>
                        </a:cubicBezTo>
                        <a:cubicBezTo>
                          <a:pt x="392" y="111"/>
                          <a:pt x="222" y="261"/>
                          <a:pt x="131" y="457"/>
                        </a:cubicBezTo>
                        <a:cubicBezTo>
                          <a:pt x="1" y="711"/>
                          <a:pt x="7" y="1376"/>
                          <a:pt x="183" y="1662"/>
                        </a:cubicBezTo>
                        <a:cubicBezTo>
                          <a:pt x="235" y="1760"/>
                          <a:pt x="326" y="1819"/>
                          <a:pt x="431" y="1825"/>
                        </a:cubicBezTo>
                        <a:lnTo>
                          <a:pt x="431" y="1819"/>
                        </a:lnTo>
                        <a:cubicBezTo>
                          <a:pt x="457" y="1819"/>
                          <a:pt x="483" y="1819"/>
                          <a:pt x="502" y="1806"/>
                        </a:cubicBezTo>
                        <a:cubicBezTo>
                          <a:pt x="542" y="1799"/>
                          <a:pt x="574" y="1773"/>
                          <a:pt x="587" y="1741"/>
                        </a:cubicBezTo>
                        <a:cubicBezTo>
                          <a:pt x="620" y="1669"/>
                          <a:pt x="613" y="1584"/>
                          <a:pt x="581" y="1512"/>
                        </a:cubicBezTo>
                        <a:cubicBezTo>
                          <a:pt x="568" y="1473"/>
                          <a:pt x="561" y="1441"/>
                          <a:pt x="555" y="1402"/>
                        </a:cubicBezTo>
                        <a:cubicBezTo>
                          <a:pt x="561" y="756"/>
                          <a:pt x="822" y="359"/>
                          <a:pt x="1043" y="137"/>
                        </a:cubicBezTo>
                        <a:lnTo>
                          <a:pt x="1167" y="13"/>
                        </a:lnTo>
                        <a:lnTo>
                          <a:pt x="99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5"/>
                  <p:cNvSpPr/>
                  <p:nvPr/>
                </p:nvSpPr>
                <p:spPr>
                  <a:xfrm>
                    <a:off x="2137213" y="2074242"/>
                    <a:ext cx="36053" cy="50041"/>
                  </a:xfrm>
                  <a:custGeom>
                    <a:rect b="b" l="l" r="r" t="t"/>
                    <a:pathLst>
                      <a:path extrusionOk="0" h="1982" w="1428">
                        <a:moveTo>
                          <a:pt x="978" y="164"/>
                        </a:moveTo>
                        <a:lnTo>
                          <a:pt x="978" y="170"/>
                        </a:lnTo>
                        <a:lnTo>
                          <a:pt x="1063" y="170"/>
                        </a:lnTo>
                        <a:cubicBezTo>
                          <a:pt x="854" y="379"/>
                          <a:pt x="561" y="796"/>
                          <a:pt x="554" y="1487"/>
                        </a:cubicBezTo>
                        <a:cubicBezTo>
                          <a:pt x="554" y="1591"/>
                          <a:pt x="665" y="1786"/>
                          <a:pt x="561" y="1812"/>
                        </a:cubicBezTo>
                        <a:cubicBezTo>
                          <a:pt x="541" y="1819"/>
                          <a:pt x="528" y="1819"/>
                          <a:pt x="509" y="1819"/>
                        </a:cubicBezTo>
                        <a:cubicBezTo>
                          <a:pt x="176" y="1819"/>
                          <a:pt x="137" y="854"/>
                          <a:pt x="281" y="568"/>
                        </a:cubicBezTo>
                        <a:cubicBezTo>
                          <a:pt x="365" y="398"/>
                          <a:pt x="515" y="261"/>
                          <a:pt x="698" y="203"/>
                        </a:cubicBezTo>
                        <a:cubicBezTo>
                          <a:pt x="789" y="177"/>
                          <a:pt x="887" y="164"/>
                          <a:pt x="978" y="164"/>
                        </a:cubicBezTo>
                        <a:close/>
                        <a:moveTo>
                          <a:pt x="978" y="1"/>
                        </a:moveTo>
                        <a:cubicBezTo>
                          <a:pt x="867" y="1"/>
                          <a:pt x="756" y="14"/>
                          <a:pt x="652" y="53"/>
                        </a:cubicBezTo>
                        <a:cubicBezTo>
                          <a:pt x="424" y="124"/>
                          <a:pt x="242" y="287"/>
                          <a:pt x="137" y="496"/>
                        </a:cubicBezTo>
                        <a:cubicBezTo>
                          <a:pt x="0" y="776"/>
                          <a:pt x="0" y="1474"/>
                          <a:pt x="196" y="1786"/>
                        </a:cubicBezTo>
                        <a:cubicBezTo>
                          <a:pt x="261" y="1904"/>
                          <a:pt x="378" y="1982"/>
                          <a:pt x="509" y="1982"/>
                        </a:cubicBezTo>
                        <a:cubicBezTo>
                          <a:pt x="548" y="1982"/>
                          <a:pt x="580" y="1982"/>
                          <a:pt x="613" y="1969"/>
                        </a:cubicBezTo>
                        <a:cubicBezTo>
                          <a:pt x="665" y="1956"/>
                          <a:pt x="717" y="1917"/>
                          <a:pt x="743" y="1865"/>
                        </a:cubicBezTo>
                        <a:cubicBezTo>
                          <a:pt x="783" y="1767"/>
                          <a:pt x="783" y="1663"/>
                          <a:pt x="737" y="1571"/>
                        </a:cubicBezTo>
                        <a:cubicBezTo>
                          <a:pt x="730" y="1545"/>
                          <a:pt x="724" y="1519"/>
                          <a:pt x="717" y="1487"/>
                        </a:cubicBezTo>
                        <a:cubicBezTo>
                          <a:pt x="724" y="874"/>
                          <a:pt x="972" y="489"/>
                          <a:pt x="1180" y="281"/>
                        </a:cubicBezTo>
                        <a:lnTo>
                          <a:pt x="1428" y="33"/>
                        </a:lnTo>
                        <a:lnTo>
                          <a:pt x="107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5"/>
                  <p:cNvSpPr/>
                  <p:nvPr/>
                </p:nvSpPr>
                <p:spPr>
                  <a:xfrm>
                    <a:off x="2157134" y="2043642"/>
                    <a:ext cx="99399" cy="131666"/>
                  </a:xfrm>
                  <a:custGeom>
                    <a:rect b="b" l="l" r="r" t="t"/>
                    <a:pathLst>
                      <a:path extrusionOk="0" h="5215" w="3937">
                        <a:moveTo>
                          <a:pt x="2034" y="0"/>
                        </a:moveTo>
                        <a:lnTo>
                          <a:pt x="1981" y="13"/>
                        </a:lnTo>
                        <a:cubicBezTo>
                          <a:pt x="1890" y="33"/>
                          <a:pt x="1805" y="59"/>
                          <a:pt x="1721" y="85"/>
                        </a:cubicBezTo>
                        <a:cubicBezTo>
                          <a:pt x="1258" y="241"/>
                          <a:pt x="704" y="567"/>
                          <a:pt x="691" y="1278"/>
                        </a:cubicBezTo>
                        <a:cubicBezTo>
                          <a:pt x="665" y="1297"/>
                          <a:pt x="20" y="1701"/>
                          <a:pt x="13" y="2712"/>
                        </a:cubicBezTo>
                        <a:cubicBezTo>
                          <a:pt x="7" y="3227"/>
                          <a:pt x="0" y="4439"/>
                          <a:pt x="1740" y="5019"/>
                        </a:cubicBezTo>
                        <a:cubicBezTo>
                          <a:pt x="1949" y="5084"/>
                          <a:pt x="2503" y="5214"/>
                          <a:pt x="2718" y="5214"/>
                        </a:cubicBezTo>
                        <a:cubicBezTo>
                          <a:pt x="2744" y="5214"/>
                          <a:pt x="2770" y="5214"/>
                          <a:pt x="2796" y="5208"/>
                        </a:cubicBezTo>
                        <a:cubicBezTo>
                          <a:pt x="2815" y="5209"/>
                          <a:pt x="2833" y="5209"/>
                          <a:pt x="2851" y="5209"/>
                        </a:cubicBezTo>
                        <a:cubicBezTo>
                          <a:pt x="2983" y="5209"/>
                          <a:pt x="3114" y="5188"/>
                          <a:pt x="3239" y="5143"/>
                        </a:cubicBezTo>
                        <a:cubicBezTo>
                          <a:pt x="3533" y="5058"/>
                          <a:pt x="3885" y="4804"/>
                          <a:pt x="3904" y="4093"/>
                        </a:cubicBezTo>
                        <a:cubicBezTo>
                          <a:pt x="3911" y="3865"/>
                          <a:pt x="3917" y="3565"/>
                          <a:pt x="3904" y="3285"/>
                        </a:cubicBezTo>
                        <a:cubicBezTo>
                          <a:pt x="3937" y="2992"/>
                          <a:pt x="3767" y="2360"/>
                          <a:pt x="3709" y="2229"/>
                        </a:cubicBezTo>
                        <a:cubicBezTo>
                          <a:pt x="3637" y="2060"/>
                          <a:pt x="3533" y="1903"/>
                          <a:pt x="3402" y="1780"/>
                        </a:cubicBezTo>
                        <a:cubicBezTo>
                          <a:pt x="3161" y="1552"/>
                          <a:pt x="2842" y="1441"/>
                          <a:pt x="2418" y="1441"/>
                        </a:cubicBezTo>
                        <a:lnTo>
                          <a:pt x="2281" y="1441"/>
                        </a:lnTo>
                        <a:cubicBezTo>
                          <a:pt x="2249" y="1434"/>
                          <a:pt x="2223" y="1434"/>
                          <a:pt x="2190" y="1434"/>
                        </a:cubicBezTo>
                        <a:lnTo>
                          <a:pt x="2138" y="1434"/>
                        </a:lnTo>
                        <a:cubicBezTo>
                          <a:pt x="2040" y="1408"/>
                          <a:pt x="1695" y="1304"/>
                          <a:pt x="1721" y="991"/>
                        </a:cubicBezTo>
                        <a:cubicBezTo>
                          <a:pt x="1747" y="730"/>
                          <a:pt x="2099" y="548"/>
                          <a:pt x="2249" y="476"/>
                        </a:cubicBezTo>
                        <a:lnTo>
                          <a:pt x="2340" y="437"/>
                        </a:lnTo>
                        <a:lnTo>
                          <a:pt x="203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5"/>
                  <p:cNvSpPr/>
                  <p:nvPr/>
                </p:nvSpPr>
                <p:spPr>
                  <a:xfrm>
                    <a:off x="2155139" y="2041168"/>
                    <a:ext cx="103363" cy="136286"/>
                  </a:xfrm>
                  <a:custGeom>
                    <a:rect b="b" l="l" r="r" t="t"/>
                    <a:pathLst>
                      <a:path extrusionOk="0" h="5398" w="4094">
                        <a:moveTo>
                          <a:pt x="2152" y="1"/>
                        </a:moveTo>
                        <a:lnTo>
                          <a:pt x="2157" y="7"/>
                        </a:lnTo>
                        <a:lnTo>
                          <a:pt x="2157" y="7"/>
                        </a:lnTo>
                        <a:lnTo>
                          <a:pt x="2158" y="7"/>
                        </a:lnTo>
                        <a:lnTo>
                          <a:pt x="2152" y="1"/>
                        </a:lnTo>
                        <a:close/>
                        <a:moveTo>
                          <a:pt x="2081" y="191"/>
                        </a:moveTo>
                        <a:lnTo>
                          <a:pt x="2302" y="502"/>
                        </a:lnTo>
                        <a:cubicBezTo>
                          <a:pt x="2119" y="581"/>
                          <a:pt x="1748" y="783"/>
                          <a:pt x="1721" y="1082"/>
                        </a:cubicBezTo>
                        <a:cubicBezTo>
                          <a:pt x="1695" y="1415"/>
                          <a:pt x="2008" y="1571"/>
                          <a:pt x="2210" y="1617"/>
                        </a:cubicBezTo>
                        <a:cubicBezTo>
                          <a:pt x="2230" y="1610"/>
                          <a:pt x="2256" y="1610"/>
                          <a:pt x="2275" y="1610"/>
                        </a:cubicBezTo>
                        <a:cubicBezTo>
                          <a:pt x="2308" y="1610"/>
                          <a:pt x="2341" y="1617"/>
                          <a:pt x="2373" y="1623"/>
                        </a:cubicBezTo>
                        <a:cubicBezTo>
                          <a:pt x="2406" y="1630"/>
                          <a:pt x="2432" y="1636"/>
                          <a:pt x="2464" y="1650"/>
                        </a:cubicBezTo>
                        <a:cubicBezTo>
                          <a:pt x="2458" y="1636"/>
                          <a:pt x="2445" y="1623"/>
                          <a:pt x="2438" y="1617"/>
                        </a:cubicBezTo>
                        <a:lnTo>
                          <a:pt x="2497" y="1617"/>
                        </a:lnTo>
                        <a:cubicBezTo>
                          <a:pt x="2895" y="1617"/>
                          <a:pt x="3201" y="1721"/>
                          <a:pt x="3423" y="1930"/>
                        </a:cubicBezTo>
                        <a:cubicBezTo>
                          <a:pt x="3546" y="2047"/>
                          <a:pt x="3644" y="2197"/>
                          <a:pt x="3709" y="2353"/>
                        </a:cubicBezTo>
                        <a:cubicBezTo>
                          <a:pt x="3742" y="2393"/>
                          <a:pt x="3937" y="3083"/>
                          <a:pt x="3905" y="3383"/>
                        </a:cubicBezTo>
                        <a:cubicBezTo>
                          <a:pt x="3911" y="3637"/>
                          <a:pt x="3911" y="3911"/>
                          <a:pt x="3905" y="4185"/>
                        </a:cubicBezTo>
                        <a:cubicBezTo>
                          <a:pt x="3892" y="4706"/>
                          <a:pt x="3683" y="5045"/>
                          <a:pt x="3292" y="5162"/>
                        </a:cubicBezTo>
                        <a:cubicBezTo>
                          <a:pt x="3169" y="5203"/>
                          <a:pt x="3041" y="5229"/>
                          <a:pt x="2908" y="5229"/>
                        </a:cubicBezTo>
                        <a:cubicBezTo>
                          <a:pt x="2893" y="5229"/>
                          <a:pt x="2877" y="5228"/>
                          <a:pt x="2862" y="5228"/>
                        </a:cubicBezTo>
                        <a:cubicBezTo>
                          <a:pt x="2842" y="5228"/>
                          <a:pt x="2823" y="5234"/>
                          <a:pt x="2803" y="5234"/>
                        </a:cubicBezTo>
                        <a:cubicBezTo>
                          <a:pt x="2601" y="5234"/>
                          <a:pt x="2060" y="5110"/>
                          <a:pt x="1852" y="5039"/>
                        </a:cubicBezTo>
                        <a:cubicBezTo>
                          <a:pt x="157" y="4478"/>
                          <a:pt x="177" y="3311"/>
                          <a:pt x="177" y="2810"/>
                        </a:cubicBezTo>
                        <a:cubicBezTo>
                          <a:pt x="190" y="1852"/>
                          <a:pt x="789" y="1461"/>
                          <a:pt x="816" y="1447"/>
                        </a:cubicBezTo>
                        <a:cubicBezTo>
                          <a:pt x="842" y="1434"/>
                          <a:pt x="855" y="1408"/>
                          <a:pt x="855" y="1382"/>
                        </a:cubicBezTo>
                        <a:cubicBezTo>
                          <a:pt x="868" y="718"/>
                          <a:pt x="1389" y="405"/>
                          <a:pt x="1826" y="261"/>
                        </a:cubicBezTo>
                        <a:cubicBezTo>
                          <a:pt x="1909" y="236"/>
                          <a:pt x="1992" y="210"/>
                          <a:pt x="2081" y="191"/>
                        </a:cubicBezTo>
                        <a:close/>
                        <a:moveTo>
                          <a:pt x="2157" y="7"/>
                        </a:moveTo>
                        <a:lnTo>
                          <a:pt x="2047" y="33"/>
                        </a:lnTo>
                        <a:cubicBezTo>
                          <a:pt x="1956" y="53"/>
                          <a:pt x="1865" y="79"/>
                          <a:pt x="1774" y="111"/>
                        </a:cubicBezTo>
                        <a:cubicBezTo>
                          <a:pt x="1102" y="333"/>
                          <a:pt x="724" y="763"/>
                          <a:pt x="692" y="1337"/>
                        </a:cubicBezTo>
                        <a:cubicBezTo>
                          <a:pt x="542" y="1441"/>
                          <a:pt x="27" y="1891"/>
                          <a:pt x="14" y="2810"/>
                        </a:cubicBezTo>
                        <a:cubicBezTo>
                          <a:pt x="14" y="3298"/>
                          <a:pt x="1" y="4602"/>
                          <a:pt x="1800" y="5195"/>
                        </a:cubicBezTo>
                        <a:cubicBezTo>
                          <a:pt x="2015" y="5267"/>
                          <a:pt x="2575" y="5397"/>
                          <a:pt x="2803" y="5397"/>
                        </a:cubicBezTo>
                        <a:cubicBezTo>
                          <a:pt x="2829" y="5397"/>
                          <a:pt x="2856" y="5391"/>
                          <a:pt x="2882" y="5391"/>
                        </a:cubicBezTo>
                        <a:cubicBezTo>
                          <a:pt x="3045" y="5391"/>
                          <a:pt x="3201" y="5371"/>
                          <a:pt x="3351" y="5319"/>
                        </a:cubicBezTo>
                        <a:cubicBezTo>
                          <a:pt x="3670" y="5221"/>
                          <a:pt x="4048" y="4947"/>
                          <a:pt x="4068" y="4191"/>
                        </a:cubicBezTo>
                        <a:cubicBezTo>
                          <a:pt x="4074" y="3963"/>
                          <a:pt x="4081" y="3670"/>
                          <a:pt x="4068" y="3383"/>
                        </a:cubicBezTo>
                        <a:cubicBezTo>
                          <a:pt x="4094" y="3096"/>
                          <a:pt x="3950" y="2471"/>
                          <a:pt x="3859" y="2288"/>
                        </a:cubicBezTo>
                        <a:cubicBezTo>
                          <a:pt x="3788" y="2112"/>
                          <a:pt x="3677" y="1949"/>
                          <a:pt x="3533" y="1812"/>
                        </a:cubicBezTo>
                        <a:cubicBezTo>
                          <a:pt x="3279" y="1571"/>
                          <a:pt x="2940" y="1454"/>
                          <a:pt x="2497" y="1454"/>
                        </a:cubicBezTo>
                        <a:lnTo>
                          <a:pt x="2367" y="1454"/>
                        </a:lnTo>
                        <a:cubicBezTo>
                          <a:pt x="2334" y="1447"/>
                          <a:pt x="2302" y="1447"/>
                          <a:pt x="2275" y="1447"/>
                        </a:cubicBezTo>
                        <a:lnTo>
                          <a:pt x="2223" y="1447"/>
                        </a:lnTo>
                        <a:cubicBezTo>
                          <a:pt x="2126" y="1421"/>
                          <a:pt x="1865" y="1330"/>
                          <a:pt x="1884" y="1096"/>
                        </a:cubicBezTo>
                        <a:cubicBezTo>
                          <a:pt x="1904" y="867"/>
                          <a:pt x="2256" y="698"/>
                          <a:pt x="2367" y="646"/>
                        </a:cubicBezTo>
                        <a:lnTo>
                          <a:pt x="2549" y="568"/>
                        </a:lnTo>
                        <a:lnTo>
                          <a:pt x="2432" y="405"/>
                        </a:lnTo>
                        <a:lnTo>
                          <a:pt x="2217" y="92"/>
                        </a:lnTo>
                        <a:lnTo>
                          <a:pt x="2157" y="7"/>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46" name="Google Shape;14446;p65"/>
              <p:cNvSpPr/>
              <p:nvPr/>
            </p:nvSpPr>
            <p:spPr>
              <a:xfrm>
                <a:off x="1992394" y="1542757"/>
                <a:ext cx="406964" cy="325163"/>
              </a:xfrm>
              <a:custGeom>
                <a:rect b="b" l="l" r="r" t="t"/>
                <a:pathLst>
                  <a:path extrusionOk="0" h="12879" w="16119">
                    <a:moveTo>
                      <a:pt x="1011" y="8740"/>
                    </a:moveTo>
                    <a:cubicBezTo>
                      <a:pt x="1013" y="8829"/>
                      <a:pt x="1032" y="8962"/>
                      <a:pt x="1064" y="9126"/>
                    </a:cubicBezTo>
                    <a:lnTo>
                      <a:pt x="1064" y="9126"/>
                    </a:lnTo>
                    <a:cubicBezTo>
                      <a:pt x="1038" y="8982"/>
                      <a:pt x="1020" y="8852"/>
                      <a:pt x="1011" y="8740"/>
                    </a:cubicBezTo>
                    <a:close/>
                    <a:moveTo>
                      <a:pt x="8536" y="0"/>
                    </a:moveTo>
                    <a:cubicBezTo>
                      <a:pt x="7384" y="0"/>
                      <a:pt x="6105" y="274"/>
                      <a:pt x="4707" y="906"/>
                    </a:cubicBezTo>
                    <a:cubicBezTo>
                      <a:pt x="1" y="3031"/>
                      <a:pt x="1011" y="8740"/>
                      <a:pt x="1011" y="8740"/>
                    </a:cubicBezTo>
                    <a:cubicBezTo>
                      <a:pt x="953" y="6113"/>
                      <a:pt x="4048" y="3448"/>
                      <a:pt x="4048" y="3448"/>
                    </a:cubicBezTo>
                    <a:cubicBezTo>
                      <a:pt x="6232" y="4790"/>
                      <a:pt x="13544" y="6504"/>
                      <a:pt x="14216" y="6726"/>
                    </a:cubicBezTo>
                    <a:cubicBezTo>
                      <a:pt x="14559" y="6841"/>
                      <a:pt x="14775" y="11975"/>
                      <a:pt x="14754" y="12635"/>
                    </a:cubicBezTo>
                    <a:lnTo>
                      <a:pt x="14754" y="12635"/>
                    </a:lnTo>
                    <a:lnTo>
                      <a:pt x="15206" y="9548"/>
                    </a:lnTo>
                    <a:cubicBezTo>
                      <a:pt x="15206" y="9548"/>
                      <a:pt x="16119" y="6166"/>
                      <a:pt x="14444" y="3441"/>
                    </a:cubicBezTo>
                    <a:cubicBezTo>
                      <a:pt x="13263" y="1523"/>
                      <a:pt x="11255" y="0"/>
                      <a:pt x="8536" y="0"/>
                    </a:cubicBezTo>
                    <a:close/>
                    <a:moveTo>
                      <a:pt x="14754" y="12635"/>
                    </a:moveTo>
                    <a:lnTo>
                      <a:pt x="14744" y="12703"/>
                    </a:lnTo>
                    <a:cubicBezTo>
                      <a:pt x="14744" y="12704"/>
                      <a:pt x="14745" y="12705"/>
                      <a:pt x="14746" y="12705"/>
                    </a:cubicBezTo>
                    <a:cubicBezTo>
                      <a:pt x="14750" y="12705"/>
                      <a:pt x="14752" y="12681"/>
                      <a:pt x="14754" y="12635"/>
                    </a:cubicBezTo>
                    <a:close/>
                    <a:moveTo>
                      <a:pt x="1064" y="9126"/>
                    </a:moveTo>
                    <a:cubicBezTo>
                      <a:pt x="1293" y="10432"/>
                      <a:pt x="2113" y="12879"/>
                      <a:pt x="2113" y="12879"/>
                    </a:cubicBezTo>
                    <a:cubicBezTo>
                      <a:pt x="2113" y="12879"/>
                      <a:pt x="1283" y="10256"/>
                      <a:pt x="1064" y="9126"/>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47" name="Google Shape;14447;p65"/>
          <p:cNvGrpSpPr/>
          <p:nvPr/>
        </p:nvGrpSpPr>
        <p:grpSpPr>
          <a:xfrm>
            <a:off x="2939074" y="1542757"/>
            <a:ext cx="557541" cy="1310345"/>
            <a:chOff x="2939074" y="1542757"/>
            <a:chExt cx="557541" cy="1310345"/>
          </a:xfrm>
        </p:grpSpPr>
        <p:sp>
          <p:nvSpPr>
            <p:cNvPr id="14448" name="Google Shape;14448;p65"/>
            <p:cNvSpPr/>
            <p:nvPr/>
          </p:nvSpPr>
          <p:spPr>
            <a:xfrm>
              <a:off x="2988761"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49" name="Google Shape;14449;p65"/>
            <p:cNvGrpSpPr/>
            <p:nvPr/>
          </p:nvGrpSpPr>
          <p:grpSpPr>
            <a:xfrm>
              <a:off x="2939074" y="1542757"/>
              <a:ext cx="557541" cy="1277423"/>
              <a:chOff x="2939074" y="1542757"/>
              <a:chExt cx="557541" cy="1277423"/>
            </a:xfrm>
          </p:grpSpPr>
          <p:sp>
            <p:nvSpPr>
              <p:cNvPr id="14450" name="Google Shape;14450;p65"/>
              <p:cNvSpPr/>
              <p:nvPr/>
            </p:nvSpPr>
            <p:spPr>
              <a:xfrm>
                <a:off x="3032035" y="1674397"/>
                <a:ext cx="366821" cy="342104"/>
              </a:xfrm>
              <a:custGeom>
                <a:rect b="b" l="l" r="r" t="t"/>
                <a:pathLst>
                  <a:path extrusionOk="0" h="13550" w="14529">
                    <a:moveTo>
                      <a:pt x="2158" y="0"/>
                    </a:moveTo>
                    <a:cubicBezTo>
                      <a:pt x="966" y="0"/>
                      <a:pt x="1" y="958"/>
                      <a:pt x="1" y="2157"/>
                    </a:cubicBezTo>
                    <a:lnTo>
                      <a:pt x="1" y="11393"/>
                    </a:lnTo>
                    <a:cubicBezTo>
                      <a:pt x="1" y="12585"/>
                      <a:pt x="966" y="13550"/>
                      <a:pt x="2158" y="13550"/>
                    </a:cubicBezTo>
                    <a:lnTo>
                      <a:pt x="12378" y="13550"/>
                    </a:lnTo>
                    <a:cubicBezTo>
                      <a:pt x="13571" y="13550"/>
                      <a:pt x="14529" y="12585"/>
                      <a:pt x="14529" y="11393"/>
                    </a:cubicBezTo>
                    <a:lnTo>
                      <a:pt x="14529" y="2157"/>
                    </a:lnTo>
                    <a:cubicBezTo>
                      <a:pt x="14529" y="958"/>
                      <a:pt x="13571" y="0"/>
                      <a:pt x="1237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51" name="Google Shape;14451;p65"/>
              <p:cNvGrpSpPr/>
              <p:nvPr/>
            </p:nvGrpSpPr>
            <p:grpSpPr>
              <a:xfrm>
                <a:off x="2939074" y="1547529"/>
                <a:ext cx="557541" cy="1272651"/>
                <a:chOff x="2939074" y="1547529"/>
                <a:chExt cx="557541" cy="1272651"/>
              </a:xfrm>
            </p:grpSpPr>
            <p:sp>
              <p:nvSpPr>
                <p:cNvPr id="14452" name="Google Shape;14452;p65"/>
                <p:cNvSpPr/>
                <p:nvPr/>
              </p:nvSpPr>
              <p:spPr>
                <a:xfrm>
                  <a:off x="2939074" y="1547529"/>
                  <a:ext cx="557541" cy="1272651"/>
                </a:xfrm>
                <a:custGeom>
                  <a:rect b="b" l="l" r="r" t="t"/>
                  <a:pathLst>
                    <a:path extrusionOk="0" h="50407" w="22083">
                      <a:moveTo>
                        <a:pt x="11035" y="0"/>
                      </a:moveTo>
                      <a:cubicBezTo>
                        <a:pt x="7053" y="0"/>
                        <a:pt x="3833" y="3226"/>
                        <a:pt x="3833" y="7202"/>
                      </a:cubicBezTo>
                      <a:lnTo>
                        <a:pt x="3833" y="7208"/>
                      </a:lnTo>
                      <a:cubicBezTo>
                        <a:pt x="3807" y="7208"/>
                        <a:pt x="3787" y="7202"/>
                        <a:pt x="3768" y="7202"/>
                      </a:cubicBezTo>
                      <a:cubicBezTo>
                        <a:pt x="3764" y="7202"/>
                        <a:pt x="3761" y="7202"/>
                        <a:pt x="3757" y="7202"/>
                      </a:cubicBezTo>
                      <a:cubicBezTo>
                        <a:pt x="3091" y="7202"/>
                        <a:pt x="2589" y="7811"/>
                        <a:pt x="2718" y="8466"/>
                      </a:cubicBezTo>
                      <a:cubicBezTo>
                        <a:pt x="2815" y="8983"/>
                        <a:pt x="3269" y="9322"/>
                        <a:pt x="3759" y="9322"/>
                      </a:cubicBezTo>
                      <a:cubicBezTo>
                        <a:pt x="3894" y="9322"/>
                        <a:pt x="4032" y="9297"/>
                        <a:pt x="4165" y="9242"/>
                      </a:cubicBezTo>
                      <a:cubicBezTo>
                        <a:pt x="4921" y="11543"/>
                        <a:pt x="6896" y="13367"/>
                        <a:pt x="9073" y="14078"/>
                      </a:cubicBezTo>
                      <a:lnTo>
                        <a:pt x="9073" y="16124"/>
                      </a:lnTo>
                      <a:lnTo>
                        <a:pt x="6864" y="16124"/>
                      </a:lnTo>
                      <a:cubicBezTo>
                        <a:pt x="6864" y="16124"/>
                        <a:pt x="6857" y="16170"/>
                        <a:pt x="6837" y="16183"/>
                      </a:cubicBezTo>
                      <a:cubicBezTo>
                        <a:pt x="6257" y="16183"/>
                        <a:pt x="5743" y="16561"/>
                        <a:pt x="5560" y="17109"/>
                      </a:cubicBezTo>
                      <a:lnTo>
                        <a:pt x="235" y="32861"/>
                      </a:lnTo>
                      <a:cubicBezTo>
                        <a:pt x="1" y="33559"/>
                        <a:pt x="372" y="34308"/>
                        <a:pt x="1069" y="34543"/>
                      </a:cubicBezTo>
                      <a:cubicBezTo>
                        <a:pt x="1208" y="34588"/>
                        <a:pt x="1350" y="34610"/>
                        <a:pt x="1489" y="34610"/>
                      </a:cubicBezTo>
                      <a:cubicBezTo>
                        <a:pt x="2047" y="34610"/>
                        <a:pt x="2568" y="34261"/>
                        <a:pt x="2751" y="33702"/>
                      </a:cubicBezTo>
                      <a:lnTo>
                        <a:pt x="2927" y="33187"/>
                      </a:lnTo>
                      <a:lnTo>
                        <a:pt x="3507" y="33428"/>
                      </a:lnTo>
                      <a:cubicBezTo>
                        <a:pt x="3507" y="33428"/>
                        <a:pt x="4015" y="32412"/>
                        <a:pt x="3468" y="31577"/>
                      </a:cubicBezTo>
                      <a:lnTo>
                        <a:pt x="6733" y="21918"/>
                      </a:lnTo>
                      <a:lnTo>
                        <a:pt x="6733" y="21918"/>
                      </a:lnTo>
                      <a:cubicBezTo>
                        <a:pt x="6733" y="27699"/>
                        <a:pt x="5951" y="29166"/>
                        <a:pt x="5951" y="32360"/>
                      </a:cubicBezTo>
                      <a:cubicBezTo>
                        <a:pt x="5951" y="35560"/>
                        <a:pt x="7861" y="48490"/>
                        <a:pt x="7861" y="48490"/>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03"/>
                        <a:pt x="15291" y="27680"/>
                        <a:pt x="15291" y="21821"/>
                      </a:cubicBezTo>
                      <a:lnTo>
                        <a:pt x="15291" y="21821"/>
                      </a:lnTo>
                      <a:lnTo>
                        <a:pt x="18595" y="31584"/>
                      </a:lnTo>
                      <a:cubicBezTo>
                        <a:pt x="18048" y="32418"/>
                        <a:pt x="18556" y="33435"/>
                        <a:pt x="18556" y="33435"/>
                      </a:cubicBezTo>
                      <a:lnTo>
                        <a:pt x="19136" y="33187"/>
                      </a:lnTo>
                      <a:lnTo>
                        <a:pt x="19306" y="33709"/>
                      </a:lnTo>
                      <a:cubicBezTo>
                        <a:pt x="19484" y="34280"/>
                        <a:pt x="20013" y="34650"/>
                        <a:pt x="20579" y="34650"/>
                      </a:cubicBezTo>
                      <a:cubicBezTo>
                        <a:pt x="20717" y="34650"/>
                        <a:pt x="20856" y="34628"/>
                        <a:pt x="20994" y="34582"/>
                      </a:cubicBezTo>
                      <a:cubicBezTo>
                        <a:pt x="21704" y="34347"/>
                        <a:pt x="22082" y="33578"/>
                        <a:pt x="21828" y="32874"/>
                      </a:cubicBezTo>
                      <a:lnTo>
                        <a:pt x="21828" y="32868"/>
                      </a:lnTo>
                      <a:lnTo>
                        <a:pt x="16503" y="17128"/>
                      </a:lnTo>
                      <a:cubicBezTo>
                        <a:pt x="16334" y="16613"/>
                        <a:pt x="15877" y="16242"/>
                        <a:pt x="15336" y="16190"/>
                      </a:cubicBezTo>
                      <a:cubicBezTo>
                        <a:pt x="15323" y="16170"/>
                        <a:pt x="15310" y="16150"/>
                        <a:pt x="15304" y="16131"/>
                      </a:cubicBezTo>
                      <a:lnTo>
                        <a:pt x="12827" y="16131"/>
                      </a:lnTo>
                      <a:lnTo>
                        <a:pt x="12827" y="14130"/>
                      </a:lnTo>
                      <a:cubicBezTo>
                        <a:pt x="15050" y="13459"/>
                        <a:pt x="17096" y="11621"/>
                        <a:pt x="17885" y="9281"/>
                      </a:cubicBezTo>
                      <a:cubicBezTo>
                        <a:pt x="17969" y="9301"/>
                        <a:pt x="18054" y="9314"/>
                        <a:pt x="18139" y="9314"/>
                      </a:cubicBezTo>
                      <a:cubicBezTo>
                        <a:pt x="18706" y="9314"/>
                        <a:pt x="19169" y="8870"/>
                        <a:pt x="19195" y="8310"/>
                      </a:cubicBezTo>
                      <a:cubicBezTo>
                        <a:pt x="19214" y="7743"/>
                        <a:pt x="18797" y="7261"/>
                        <a:pt x="18230" y="7208"/>
                      </a:cubicBezTo>
                      <a:lnTo>
                        <a:pt x="18230" y="7202"/>
                      </a:lnTo>
                      <a:cubicBezTo>
                        <a:pt x="18230" y="3226"/>
                        <a:pt x="15011" y="0"/>
                        <a:pt x="1103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53" name="Google Shape;14453;p65"/>
                <p:cNvGrpSpPr/>
                <p:nvPr/>
              </p:nvGrpSpPr>
              <p:grpSpPr>
                <a:xfrm>
                  <a:off x="2977425" y="1655184"/>
                  <a:ext cx="476218" cy="1085365"/>
                  <a:chOff x="2977425" y="1655184"/>
                  <a:chExt cx="476218" cy="1085365"/>
                </a:xfrm>
              </p:grpSpPr>
              <p:sp>
                <p:nvSpPr>
                  <p:cNvPr id="14454" name="Google Shape;14454;p65"/>
                  <p:cNvSpPr/>
                  <p:nvPr/>
                </p:nvSpPr>
                <p:spPr>
                  <a:xfrm>
                    <a:off x="2977425" y="2207549"/>
                    <a:ext cx="65871" cy="115179"/>
                  </a:xfrm>
                  <a:custGeom>
                    <a:rect b="b" l="l" r="r" t="t"/>
                    <a:pathLst>
                      <a:path extrusionOk="0" h="4562" w="2609">
                        <a:moveTo>
                          <a:pt x="2183" y="0"/>
                        </a:moveTo>
                        <a:cubicBezTo>
                          <a:pt x="2148" y="0"/>
                          <a:pt x="2111" y="6"/>
                          <a:pt x="2073" y="19"/>
                        </a:cubicBezTo>
                        <a:cubicBezTo>
                          <a:pt x="430" y="573"/>
                          <a:pt x="0" y="3030"/>
                          <a:pt x="72" y="4510"/>
                        </a:cubicBezTo>
                        <a:cubicBezTo>
                          <a:pt x="76" y="4542"/>
                          <a:pt x="102" y="4562"/>
                          <a:pt x="127" y="4562"/>
                        </a:cubicBezTo>
                        <a:cubicBezTo>
                          <a:pt x="144" y="4562"/>
                          <a:pt x="159" y="4554"/>
                          <a:pt x="170" y="4536"/>
                        </a:cubicBezTo>
                        <a:cubicBezTo>
                          <a:pt x="515" y="3923"/>
                          <a:pt x="730" y="3272"/>
                          <a:pt x="984" y="2613"/>
                        </a:cubicBezTo>
                        <a:cubicBezTo>
                          <a:pt x="1317" y="1746"/>
                          <a:pt x="1799" y="1251"/>
                          <a:pt x="2412" y="593"/>
                        </a:cubicBezTo>
                        <a:cubicBezTo>
                          <a:pt x="2608" y="379"/>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5"/>
                  <p:cNvSpPr/>
                  <p:nvPr/>
                </p:nvSpPr>
                <p:spPr>
                  <a:xfrm>
                    <a:off x="3000198" y="2248172"/>
                    <a:ext cx="38124" cy="63422"/>
                  </a:xfrm>
                  <a:custGeom>
                    <a:rect b="b" l="l" r="r" t="t"/>
                    <a:pathLst>
                      <a:path extrusionOk="0" h="2512" w="1510">
                        <a:moveTo>
                          <a:pt x="1257" y="1"/>
                        </a:moveTo>
                        <a:cubicBezTo>
                          <a:pt x="1226" y="1"/>
                          <a:pt x="1194" y="11"/>
                          <a:pt x="1164" y="33"/>
                        </a:cubicBezTo>
                        <a:cubicBezTo>
                          <a:pt x="845" y="274"/>
                          <a:pt x="695" y="633"/>
                          <a:pt x="545" y="985"/>
                        </a:cubicBezTo>
                        <a:cubicBezTo>
                          <a:pt x="356" y="1408"/>
                          <a:pt x="187" y="1845"/>
                          <a:pt x="37" y="2288"/>
                        </a:cubicBezTo>
                        <a:cubicBezTo>
                          <a:pt x="1" y="2396"/>
                          <a:pt x="102" y="2512"/>
                          <a:pt x="207" y="2512"/>
                        </a:cubicBezTo>
                        <a:cubicBezTo>
                          <a:pt x="236" y="2512"/>
                          <a:pt x="264" y="2503"/>
                          <a:pt x="291" y="2484"/>
                        </a:cubicBezTo>
                        <a:cubicBezTo>
                          <a:pt x="643" y="2230"/>
                          <a:pt x="923" y="1884"/>
                          <a:pt x="1106" y="1487"/>
                        </a:cubicBezTo>
                        <a:cubicBezTo>
                          <a:pt x="1288" y="1096"/>
                          <a:pt x="1510" y="652"/>
                          <a:pt x="1464" y="209"/>
                        </a:cubicBezTo>
                        <a:cubicBezTo>
                          <a:pt x="1454" y="109"/>
                          <a:pt x="1359" y="1"/>
                          <a:pt x="1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5"/>
                  <p:cNvSpPr/>
                  <p:nvPr/>
                </p:nvSpPr>
                <p:spPr>
                  <a:xfrm>
                    <a:off x="3035772" y="2078231"/>
                    <a:ext cx="68698" cy="102581"/>
                  </a:xfrm>
                  <a:custGeom>
                    <a:rect b="b" l="l" r="r" t="t"/>
                    <a:pathLst>
                      <a:path extrusionOk="0" h="4063" w="2721">
                        <a:moveTo>
                          <a:pt x="1730" y="0"/>
                        </a:moveTo>
                        <a:cubicBezTo>
                          <a:pt x="1354" y="0"/>
                          <a:pt x="1057" y="265"/>
                          <a:pt x="915" y="625"/>
                        </a:cubicBezTo>
                        <a:cubicBezTo>
                          <a:pt x="557" y="1524"/>
                          <a:pt x="146" y="2554"/>
                          <a:pt x="35" y="3512"/>
                        </a:cubicBezTo>
                        <a:cubicBezTo>
                          <a:pt x="1" y="3825"/>
                          <a:pt x="314" y="4062"/>
                          <a:pt x="609" y="4062"/>
                        </a:cubicBezTo>
                        <a:cubicBezTo>
                          <a:pt x="702" y="4062"/>
                          <a:pt x="792" y="4039"/>
                          <a:pt x="870" y="3988"/>
                        </a:cubicBezTo>
                        <a:cubicBezTo>
                          <a:pt x="1802" y="3362"/>
                          <a:pt x="2173" y="2085"/>
                          <a:pt x="2551" y="1081"/>
                        </a:cubicBezTo>
                        <a:cubicBezTo>
                          <a:pt x="2721" y="644"/>
                          <a:pt x="2375" y="149"/>
                          <a:pt x="1958" y="32"/>
                        </a:cubicBezTo>
                        <a:cubicBezTo>
                          <a:pt x="1880" y="10"/>
                          <a:pt x="1804" y="0"/>
                          <a:pt x="1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5"/>
                  <p:cNvSpPr/>
                  <p:nvPr/>
                </p:nvSpPr>
                <p:spPr>
                  <a:xfrm>
                    <a:off x="3082934" y="1960300"/>
                    <a:ext cx="73546" cy="79100"/>
                  </a:xfrm>
                  <a:custGeom>
                    <a:rect b="b" l="l" r="r" t="t"/>
                    <a:pathLst>
                      <a:path extrusionOk="0" h="3133" w="2913">
                        <a:moveTo>
                          <a:pt x="1955" y="1"/>
                        </a:moveTo>
                        <a:cubicBezTo>
                          <a:pt x="1392" y="1"/>
                          <a:pt x="788" y="419"/>
                          <a:pt x="494" y="864"/>
                        </a:cubicBezTo>
                        <a:cubicBezTo>
                          <a:pt x="266" y="1209"/>
                          <a:pt x="273" y="1535"/>
                          <a:pt x="181" y="1913"/>
                        </a:cubicBezTo>
                        <a:cubicBezTo>
                          <a:pt x="103" y="2259"/>
                          <a:pt x="51" y="2610"/>
                          <a:pt x="12" y="2962"/>
                        </a:cubicBezTo>
                        <a:cubicBezTo>
                          <a:pt x="0" y="3069"/>
                          <a:pt x="96" y="3133"/>
                          <a:pt x="191" y="3133"/>
                        </a:cubicBezTo>
                        <a:cubicBezTo>
                          <a:pt x="253" y="3133"/>
                          <a:pt x="314" y="3106"/>
                          <a:pt x="344" y="3047"/>
                        </a:cubicBezTo>
                        <a:cubicBezTo>
                          <a:pt x="468" y="2819"/>
                          <a:pt x="572" y="2578"/>
                          <a:pt x="683" y="2343"/>
                        </a:cubicBezTo>
                        <a:cubicBezTo>
                          <a:pt x="807" y="2102"/>
                          <a:pt x="983" y="1939"/>
                          <a:pt x="1153" y="1724"/>
                        </a:cubicBezTo>
                        <a:cubicBezTo>
                          <a:pt x="1276" y="1555"/>
                          <a:pt x="1446" y="1424"/>
                          <a:pt x="1628" y="1333"/>
                        </a:cubicBezTo>
                        <a:cubicBezTo>
                          <a:pt x="1948" y="1209"/>
                          <a:pt x="2261" y="1307"/>
                          <a:pt x="2573" y="1118"/>
                        </a:cubicBezTo>
                        <a:cubicBezTo>
                          <a:pt x="2860" y="949"/>
                          <a:pt x="2912" y="551"/>
                          <a:pt x="2678" y="310"/>
                        </a:cubicBezTo>
                        <a:cubicBezTo>
                          <a:pt x="2469" y="91"/>
                          <a:pt x="2216" y="1"/>
                          <a:pt x="19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5"/>
                  <p:cNvSpPr/>
                  <p:nvPr/>
                </p:nvSpPr>
                <p:spPr>
                  <a:xfrm>
                    <a:off x="3114494" y="2001327"/>
                    <a:ext cx="113992" cy="97481"/>
                  </a:xfrm>
                  <a:custGeom>
                    <a:rect b="b" l="l" r="r" t="t"/>
                    <a:pathLst>
                      <a:path extrusionOk="0" h="3861" w="4515">
                        <a:moveTo>
                          <a:pt x="2398" y="0"/>
                        </a:moveTo>
                        <a:cubicBezTo>
                          <a:pt x="2353" y="0"/>
                          <a:pt x="2308" y="3"/>
                          <a:pt x="2262" y="8"/>
                        </a:cubicBezTo>
                        <a:cubicBezTo>
                          <a:pt x="1415" y="93"/>
                          <a:pt x="548" y="607"/>
                          <a:pt x="365" y="875"/>
                        </a:cubicBezTo>
                        <a:cubicBezTo>
                          <a:pt x="0" y="1409"/>
                          <a:pt x="131" y="2015"/>
                          <a:pt x="372" y="2569"/>
                        </a:cubicBezTo>
                        <a:cubicBezTo>
                          <a:pt x="714" y="3336"/>
                          <a:pt x="1496" y="3861"/>
                          <a:pt x="2279" y="3861"/>
                        </a:cubicBezTo>
                        <a:cubicBezTo>
                          <a:pt x="2675" y="3861"/>
                          <a:pt x="3070" y="3727"/>
                          <a:pt x="3409" y="3423"/>
                        </a:cubicBezTo>
                        <a:cubicBezTo>
                          <a:pt x="4514" y="2419"/>
                          <a:pt x="3802" y="0"/>
                          <a:pt x="23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5"/>
                  <p:cNvSpPr/>
                  <p:nvPr/>
                </p:nvSpPr>
                <p:spPr>
                  <a:xfrm>
                    <a:off x="3164383" y="1962345"/>
                    <a:ext cx="34968" cy="27520"/>
                  </a:xfrm>
                  <a:custGeom>
                    <a:rect b="b" l="l" r="r" t="t"/>
                    <a:pathLst>
                      <a:path extrusionOk="0" h="1090" w="1385">
                        <a:moveTo>
                          <a:pt x="393" y="0"/>
                        </a:moveTo>
                        <a:cubicBezTo>
                          <a:pt x="192" y="0"/>
                          <a:pt x="0" y="200"/>
                          <a:pt x="51" y="405"/>
                        </a:cubicBezTo>
                        <a:cubicBezTo>
                          <a:pt x="19" y="522"/>
                          <a:pt x="12" y="639"/>
                          <a:pt x="12" y="757"/>
                        </a:cubicBezTo>
                        <a:cubicBezTo>
                          <a:pt x="12" y="887"/>
                          <a:pt x="103" y="1004"/>
                          <a:pt x="227" y="1037"/>
                        </a:cubicBezTo>
                        <a:cubicBezTo>
                          <a:pt x="475" y="1070"/>
                          <a:pt x="716" y="1083"/>
                          <a:pt x="964" y="1089"/>
                        </a:cubicBezTo>
                        <a:cubicBezTo>
                          <a:pt x="969" y="1089"/>
                          <a:pt x="974" y="1089"/>
                          <a:pt x="979" y="1089"/>
                        </a:cubicBezTo>
                        <a:cubicBezTo>
                          <a:pt x="1274" y="1089"/>
                          <a:pt x="1384" y="721"/>
                          <a:pt x="1198" y="522"/>
                        </a:cubicBezTo>
                        <a:cubicBezTo>
                          <a:pt x="1101" y="418"/>
                          <a:pt x="990" y="333"/>
                          <a:pt x="872" y="255"/>
                        </a:cubicBezTo>
                        <a:cubicBezTo>
                          <a:pt x="729" y="164"/>
                          <a:pt x="644" y="66"/>
                          <a:pt x="481" y="14"/>
                        </a:cubicBezTo>
                        <a:cubicBezTo>
                          <a:pt x="452" y="5"/>
                          <a:pt x="423" y="0"/>
                          <a:pt x="3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5"/>
                  <p:cNvSpPr/>
                  <p:nvPr/>
                </p:nvSpPr>
                <p:spPr>
                  <a:xfrm>
                    <a:off x="3180794" y="1922782"/>
                    <a:ext cx="36407" cy="56504"/>
                  </a:xfrm>
                  <a:custGeom>
                    <a:rect b="b" l="l" r="r" t="t"/>
                    <a:pathLst>
                      <a:path extrusionOk="0" h="2238" w="1442">
                        <a:moveTo>
                          <a:pt x="235" y="0"/>
                        </a:moveTo>
                        <a:cubicBezTo>
                          <a:pt x="220" y="0"/>
                          <a:pt x="204" y="11"/>
                          <a:pt x="196" y="30"/>
                        </a:cubicBezTo>
                        <a:lnTo>
                          <a:pt x="196" y="43"/>
                        </a:lnTo>
                        <a:cubicBezTo>
                          <a:pt x="14" y="140"/>
                          <a:pt x="1" y="401"/>
                          <a:pt x="177" y="512"/>
                        </a:cubicBezTo>
                        <a:cubicBezTo>
                          <a:pt x="222" y="1092"/>
                          <a:pt x="503" y="1626"/>
                          <a:pt x="835" y="2122"/>
                        </a:cubicBezTo>
                        <a:cubicBezTo>
                          <a:pt x="886" y="2197"/>
                          <a:pt x="978" y="2237"/>
                          <a:pt x="1066" y="2237"/>
                        </a:cubicBezTo>
                        <a:cubicBezTo>
                          <a:pt x="1169" y="2237"/>
                          <a:pt x="1267" y="2182"/>
                          <a:pt x="1291" y="2063"/>
                        </a:cubicBezTo>
                        <a:cubicBezTo>
                          <a:pt x="1441" y="1300"/>
                          <a:pt x="1246" y="277"/>
                          <a:pt x="385" y="23"/>
                        </a:cubicBezTo>
                        <a:cubicBezTo>
                          <a:pt x="362" y="15"/>
                          <a:pt x="337" y="12"/>
                          <a:pt x="313" y="12"/>
                        </a:cubicBezTo>
                        <a:cubicBezTo>
                          <a:pt x="295" y="12"/>
                          <a:pt x="278" y="14"/>
                          <a:pt x="262" y="17"/>
                        </a:cubicBezTo>
                        <a:cubicBezTo>
                          <a:pt x="256" y="6"/>
                          <a:pt x="246" y="0"/>
                          <a:pt x="2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5"/>
                  <p:cNvSpPr/>
                  <p:nvPr/>
                </p:nvSpPr>
                <p:spPr>
                  <a:xfrm>
                    <a:off x="3159131" y="2111002"/>
                    <a:ext cx="48526" cy="50091"/>
                  </a:xfrm>
                  <a:custGeom>
                    <a:rect b="b" l="l" r="r" t="t"/>
                    <a:pathLst>
                      <a:path extrusionOk="0" h="1984" w="1922">
                        <a:moveTo>
                          <a:pt x="1410" y="0"/>
                        </a:moveTo>
                        <a:cubicBezTo>
                          <a:pt x="1343" y="0"/>
                          <a:pt x="1276" y="9"/>
                          <a:pt x="1211" y="24"/>
                        </a:cubicBezTo>
                        <a:cubicBezTo>
                          <a:pt x="1087" y="44"/>
                          <a:pt x="976" y="96"/>
                          <a:pt x="885" y="181"/>
                        </a:cubicBezTo>
                        <a:cubicBezTo>
                          <a:pt x="507" y="441"/>
                          <a:pt x="240" y="943"/>
                          <a:pt x="116" y="1341"/>
                        </a:cubicBezTo>
                        <a:cubicBezTo>
                          <a:pt x="1" y="1713"/>
                          <a:pt x="281" y="1984"/>
                          <a:pt x="637" y="1984"/>
                        </a:cubicBezTo>
                        <a:cubicBezTo>
                          <a:pt x="704" y="1984"/>
                          <a:pt x="775" y="1974"/>
                          <a:pt x="846" y="1953"/>
                        </a:cubicBezTo>
                        <a:cubicBezTo>
                          <a:pt x="1198" y="1842"/>
                          <a:pt x="1498" y="1816"/>
                          <a:pt x="1719" y="1517"/>
                        </a:cubicBezTo>
                        <a:cubicBezTo>
                          <a:pt x="1895" y="1262"/>
                          <a:pt x="1921" y="910"/>
                          <a:pt x="1921" y="611"/>
                        </a:cubicBezTo>
                        <a:cubicBezTo>
                          <a:pt x="1915" y="545"/>
                          <a:pt x="1908" y="487"/>
                          <a:pt x="1889" y="435"/>
                        </a:cubicBezTo>
                        <a:cubicBezTo>
                          <a:pt x="1915" y="252"/>
                          <a:pt x="1804" y="76"/>
                          <a:pt x="1628" y="31"/>
                        </a:cubicBezTo>
                        <a:cubicBezTo>
                          <a:pt x="1556" y="10"/>
                          <a:pt x="1483" y="0"/>
                          <a:pt x="1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5"/>
                  <p:cNvSpPr/>
                  <p:nvPr/>
                </p:nvSpPr>
                <p:spPr>
                  <a:xfrm>
                    <a:off x="3159131" y="2164148"/>
                    <a:ext cx="48526" cy="50116"/>
                  </a:xfrm>
                  <a:custGeom>
                    <a:rect b="b" l="l" r="r" t="t"/>
                    <a:pathLst>
                      <a:path extrusionOk="0" h="1985" w="1922">
                        <a:moveTo>
                          <a:pt x="1410" y="1"/>
                        </a:moveTo>
                        <a:cubicBezTo>
                          <a:pt x="1343" y="1"/>
                          <a:pt x="1276" y="9"/>
                          <a:pt x="1211" y="24"/>
                        </a:cubicBezTo>
                        <a:cubicBezTo>
                          <a:pt x="1087" y="44"/>
                          <a:pt x="976" y="96"/>
                          <a:pt x="885" y="174"/>
                        </a:cubicBezTo>
                        <a:cubicBezTo>
                          <a:pt x="507" y="441"/>
                          <a:pt x="240" y="943"/>
                          <a:pt x="116" y="1341"/>
                        </a:cubicBezTo>
                        <a:cubicBezTo>
                          <a:pt x="1" y="1713"/>
                          <a:pt x="281" y="1984"/>
                          <a:pt x="637" y="1984"/>
                        </a:cubicBezTo>
                        <a:cubicBezTo>
                          <a:pt x="704" y="1984"/>
                          <a:pt x="775" y="1974"/>
                          <a:pt x="846" y="1953"/>
                        </a:cubicBezTo>
                        <a:cubicBezTo>
                          <a:pt x="1198" y="1843"/>
                          <a:pt x="1498" y="1817"/>
                          <a:pt x="1719" y="1517"/>
                        </a:cubicBezTo>
                        <a:cubicBezTo>
                          <a:pt x="1895" y="1263"/>
                          <a:pt x="1921" y="911"/>
                          <a:pt x="1921" y="611"/>
                        </a:cubicBezTo>
                        <a:cubicBezTo>
                          <a:pt x="1915" y="546"/>
                          <a:pt x="1908" y="487"/>
                          <a:pt x="1889" y="428"/>
                        </a:cubicBezTo>
                        <a:cubicBezTo>
                          <a:pt x="1915" y="252"/>
                          <a:pt x="1804" y="76"/>
                          <a:pt x="1628" y="31"/>
                        </a:cubicBezTo>
                        <a:cubicBezTo>
                          <a:pt x="1556" y="10"/>
                          <a:pt x="1483" y="1"/>
                          <a:pt x="14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65"/>
                  <p:cNvSpPr/>
                  <p:nvPr/>
                </p:nvSpPr>
                <p:spPr>
                  <a:xfrm>
                    <a:off x="3159131" y="2217294"/>
                    <a:ext cx="48526" cy="50116"/>
                  </a:xfrm>
                  <a:custGeom>
                    <a:rect b="b" l="l" r="r" t="t"/>
                    <a:pathLst>
                      <a:path extrusionOk="0" h="1985" w="1922">
                        <a:moveTo>
                          <a:pt x="1410" y="1"/>
                        </a:moveTo>
                        <a:cubicBezTo>
                          <a:pt x="1343" y="1"/>
                          <a:pt x="1276" y="9"/>
                          <a:pt x="1211" y="24"/>
                        </a:cubicBezTo>
                        <a:cubicBezTo>
                          <a:pt x="1087" y="44"/>
                          <a:pt x="976" y="96"/>
                          <a:pt x="885" y="174"/>
                        </a:cubicBezTo>
                        <a:cubicBezTo>
                          <a:pt x="507" y="442"/>
                          <a:pt x="240" y="943"/>
                          <a:pt x="116" y="1341"/>
                        </a:cubicBezTo>
                        <a:cubicBezTo>
                          <a:pt x="1" y="1713"/>
                          <a:pt x="281" y="1984"/>
                          <a:pt x="637" y="1984"/>
                        </a:cubicBezTo>
                        <a:cubicBezTo>
                          <a:pt x="704" y="1984"/>
                          <a:pt x="775" y="1974"/>
                          <a:pt x="846" y="1954"/>
                        </a:cubicBezTo>
                        <a:cubicBezTo>
                          <a:pt x="1198" y="1843"/>
                          <a:pt x="1498" y="1817"/>
                          <a:pt x="1719" y="1517"/>
                        </a:cubicBezTo>
                        <a:cubicBezTo>
                          <a:pt x="1895" y="1263"/>
                          <a:pt x="1921" y="911"/>
                          <a:pt x="1921" y="611"/>
                        </a:cubicBezTo>
                        <a:cubicBezTo>
                          <a:pt x="1915" y="546"/>
                          <a:pt x="1908" y="487"/>
                          <a:pt x="1889" y="428"/>
                        </a:cubicBezTo>
                        <a:cubicBezTo>
                          <a:pt x="1915" y="253"/>
                          <a:pt x="1804" y="77"/>
                          <a:pt x="1628" y="31"/>
                        </a:cubicBezTo>
                        <a:cubicBezTo>
                          <a:pt x="1556" y="10"/>
                          <a:pt x="1483" y="1"/>
                          <a:pt x="14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65"/>
                  <p:cNvSpPr/>
                  <p:nvPr/>
                </p:nvSpPr>
                <p:spPr>
                  <a:xfrm>
                    <a:off x="3121916" y="2111532"/>
                    <a:ext cx="31585" cy="42795"/>
                  </a:xfrm>
                  <a:custGeom>
                    <a:rect b="b" l="l" r="r" t="t"/>
                    <a:pathLst>
                      <a:path extrusionOk="0" h="1695" w="1251">
                        <a:moveTo>
                          <a:pt x="457" y="0"/>
                        </a:moveTo>
                        <a:cubicBezTo>
                          <a:pt x="228" y="0"/>
                          <a:pt x="1" y="197"/>
                          <a:pt x="52" y="505"/>
                        </a:cubicBezTo>
                        <a:cubicBezTo>
                          <a:pt x="110" y="883"/>
                          <a:pt x="202" y="1600"/>
                          <a:pt x="658" y="1685"/>
                        </a:cubicBezTo>
                        <a:cubicBezTo>
                          <a:pt x="692" y="1691"/>
                          <a:pt x="727" y="1694"/>
                          <a:pt x="762" y="1694"/>
                        </a:cubicBezTo>
                        <a:cubicBezTo>
                          <a:pt x="906" y="1694"/>
                          <a:pt x="1047" y="1637"/>
                          <a:pt x="1121" y="1496"/>
                        </a:cubicBezTo>
                        <a:cubicBezTo>
                          <a:pt x="1251" y="1248"/>
                          <a:pt x="1160" y="1020"/>
                          <a:pt x="1036" y="772"/>
                        </a:cubicBezTo>
                        <a:cubicBezTo>
                          <a:pt x="958" y="616"/>
                          <a:pt x="892" y="453"/>
                          <a:pt x="834" y="290"/>
                        </a:cubicBezTo>
                        <a:cubicBezTo>
                          <a:pt x="763" y="89"/>
                          <a:pt x="610" y="0"/>
                          <a:pt x="4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5"/>
                  <p:cNvSpPr/>
                  <p:nvPr/>
                </p:nvSpPr>
                <p:spPr>
                  <a:xfrm>
                    <a:off x="3118760" y="2152635"/>
                    <a:ext cx="30524" cy="45849"/>
                  </a:xfrm>
                  <a:custGeom>
                    <a:rect b="b" l="l" r="r" t="t"/>
                    <a:pathLst>
                      <a:path extrusionOk="0" h="1816" w="1209">
                        <a:moveTo>
                          <a:pt x="261" y="0"/>
                        </a:moveTo>
                        <a:cubicBezTo>
                          <a:pt x="136" y="0"/>
                          <a:pt x="1" y="101"/>
                          <a:pt x="1" y="239"/>
                        </a:cubicBezTo>
                        <a:cubicBezTo>
                          <a:pt x="1" y="728"/>
                          <a:pt x="53" y="1464"/>
                          <a:pt x="516" y="1751"/>
                        </a:cubicBezTo>
                        <a:cubicBezTo>
                          <a:pt x="586" y="1795"/>
                          <a:pt x="659" y="1815"/>
                          <a:pt x="729" y="1815"/>
                        </a:cubicBezTo>
                        <a:cubicBezTo>
                          <a:pt x="988" y="1815"/>
                          <a:pt x="1208" y="1546"/>
                          <a:pt x="1141" y="1269"/>
                        </a:cubicBezTo>
                        <a:cubicBezTo>
                          <a:pt x="1089" y="1047"/>
                          <a:pt x="913" y="904"/>
                          <a:pt x="796" y="715"/>
                        </a:cubicBezTo>
                        <a:cubicBezTo>
                          <a:pt x="659" y="526"/>
                          <a:pt x="542" y="330"/>
                          <a:pt x="444" y="122"/>
                        </a:cubicBezTo>
                        <a:cubicBezTo>
                          <a:pt x="407" y="36"/>
                          <a:pt x="336"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5"/>
                  <p:cNvSpPr/>
                  <p:nvPr/>
                </p:nvSpPr>
                <p:spPr>
                  <a:xfrm>
                    <a:off x="3111186" y="2198561"/>
                    <a:ext cx="37543" cy="43198"/>
                  </a:xfrm>
                  <a:custGeom>
                    <a:rect b="b" l="l" r="r" t="t"/>
                    <a:pathLst>
                      <a:path extrusionOk="0" h="1711" w="1487">
                        <a:moveTo>
                          <a:pt x="275" y="0"/>
                        </a:moveTo>
                        <a:cubicBezTo>
                          <a:pt x="183" y="0"/>
                          <a:pt x="96" y="47"/>
                          <a:pt x="79" y="154"/>
                        </a:cubicBezTo>
                        <a:cubicBezTo>
                          <a:pt x="1" y="662"/>
                          <a:pt x="177" y="1073"/>
                          <a:pt x="477" y="1470"/>
                        </a:cubicBezTo>
                        <a:cubicBezTo>
                          <a:pt x="589" y="1614"/>
                          <a:pt x="744" y="1711"/>
                          <a:pt x="911" y="1711"/>
                        </a:cubicBezTo>
                        <a:cubicBezTo>
                          <a:pt x="986" y="1711"/>
                          <a:pt x="1064" y="1691"/>
                          <a:pt x="1142" y="1646"/>
                        </a:cubicBezTo>
                        <a:cubicBezTo>
                          <a:pt x="1389" y="1496"/>
                          <a:pt x="1487" y="1086"/>
                          <a:pt x="1239" y="884"/>
                        </a:cubicBezTo>
                        <a:cubicBezTo>
                          <a:pt x="952" y="662"/>
                          <a:pt x="698" y="395"/>
                          <a:pt x="490" y="102"/>
                        </a:cubicBezTo>
                        <a:cubicBezTo>
                          <a:pt x="444" y="37"/>
                          <a:pt x="35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5"/>
                  <p:cNvSpPr/>
                  <p:nvPr/>
                </p:nvSpPr>
                <p:spPr>
                  <a:xfrm>
                    <a:off x="3113812" y="2250924"/>
                    <a:ext cx="32620" cy="36028"/>
                  </a:xfrm>
                  <a:custGeom>
                    <a:rect b="b" l="l" r="r" t="t"/>
                    <a:pathLst>
                      <a:path extrusionOk="0" h="1427" w="1292">
                        <a:moveTo>
                          <a:pt x="192" y="1"/>
                        </a:moveTo>
                        <a:cubicBezTo>
                          <a:pt x="85" y="1"/>
                          <a:pt x="0" y="118"/>
                          <a:pt x="21" y="231"/>
                        </a:cubicBezTo>
                        <a:cubicBezTo>
                          <a:pt x="27" y="276"/>
                          <a:pt x="1" y="380"/>
                          <a:pt x="1" y="446"/>
                        </a:cubicBezTo>
                        <a:cubicBezTo>
                          <a:pt x="14" y="563"/>
                          <a:pt x="40" y="680"/>
                          <a:pt x="86" y="791"/>
                        </a:cubicBezTo>
                        <a:cubicBezTo>
                          <a:pt x="125" y="895"/>
                          <a:pt x="171" y="993"/>
                          <a:pt x="223" y="1091"/>
                        </a:cubicBezTo>
                        <a:cubicBezTo>
                          <a:pt x="353" y="1312"/>
                          <a:pt x="516" y="1397"/>
                          <a:pt x="764" y="1423"/>
                        </a:cubicBezTo>
                        <a:cubicBezTo>
                          <a:pt x="778" y="1425"/>
                          <a:pt x="792" y="1426"/>
                          <a:pt x="807" y="1426"/>
                        </a:cubicBezTo>
                        <a:cubicBezTo>
                          <a:pt x="964" y="1426"/>
                          <a:pt x="1129" y="1301"/>
                          <a:pt x="1200" y="1176"/>
                        </a:cubicBezTo>
                        <a:cubicBezTo>
                          <a:pt x="1292" y="1013"/>
                          <a:pt x="1292" y="817"/>
                          <a:pt x="1200" y="661"/>
                        </a:cubicBezTo>
                        <a:cubicBezTo>
                          <a:pt x="1142" y="543"/>
                          <a:pt x="1044" y="452"/>
                          <a:pt x="920" y="400"/>
                        </a:cubicBezTo>
                        <a:cubicBezTo>
                          <a:pt x="881" y="380"/>
                          <a:pt x="842" y="361"/>
                          <a:pt x="809" y="335"/>
                        </a:cubicBezTo>
                        <a:cubicBezTo>
                          <a:pt x="809" y="335"/>
                          <a:pt x="743" y="288"/>
                          <a:pt x="740" y="288"/>
                        </a:cubicBezTo>
                        <a:lnTo>
                          <a:pt x="740" y="288"/>
                        </a:lnTo>
                        <a:cubicBezTo>
                          <a:pt x="740" y="288"/>
                          <a:pt x="740" y="288"/>
                          <a:pt x="740" y="288"/>
                        </a:cubicBezTo>
                        <a:lnTo>
                          <a:pt x="740" y="288"/>
                        </a:lnTo>
                        <a:cubicBezTo>
                          <a:pt x="666" y="228"/>
                          <a:pt x="582" y="168"/>
                          <a:pt x="503" y="120"/>
                        </a:cubicBezTo>
                        <a:cubicBezTo>
                          <a:pt x="431" y="81"/>
                          <a:pt x="347" y="68"/>
                          <a:pt x="281" y="28"/>
                        </a:cubicBezTo>
                        <a:cubicBezTo>
                          <a:pt x="251" y="9"/>
                          <a:pt x="221" y="1"/>
                          <a:pt x="1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5"/>
                  <p:cNvSpPr/>
                  <p:nvPr/>
                </p:nvSpPr>
                <p:spPr>
                  <a:xfrm>
                    <a:off x="3179152" y="2275717"/>
                    <a:ext cx="75717" cy="61377"/>
                  </a:xfrm>
                  <a:custGeom>
                    <a:rect b="b" l="l" r="r" t="t"/>
                    <a:pathLst>
                      <a:path extrusionOk="0" h="2431" w="2999">
                        <a:moveTo>
                          <a:pt x="1501" y="0"/>
                        </a:moveTo>
                        <a:cubicBezTo>
                          <a:pt x="1115" y="0"/>
                          <a:pt x="732" y="77"/>
                          <a:pt x="372" y="259"/>
                        </a:cubicBezTo>
                        <a:cubicBezTo>
                          <a:pt x="66" y="415"/>
                          <a:pt x="1" y="735"/>
                          <a:pt x="85" y="1015"/>
                        </a:cubicBezTo>
                        <a:cubicBezTo>
                          <a:pt x="170" y="1673"/>
                          <a:pt x="561" y="2286"/>
                          <a:pt x="1265" y="2410"/>
                        </a:cubicBezTo>
                        <a:cubicBezTo>
                          <a:pt x="1347" y="2424"/>
                          <a:pt x="1426" y="2430"/>
                          <a:pt x="1502" y="2430"/>
                        </a:cubicBezTo>
                        <a:cubicBezTo>
                          <a:pt x="2309" y="2430"/>
                          <a:pt x="2785" y="1674"/>
                          <a:pt x="2934" y="917"/>
                        </a:cubicBezTo>
                        <a:cubicBezTo>
                          <a:pt x="2999" y="578"/>
                          <a:pt x="2842" y="259"/>
                          <a:pt x="2503" y="154"/>
                        </a:cubicBezTo>
                        <a:cubicBezTo>
                          <a:pt x="2174" y="58"/>
                          <a:pt x="1836" y="0"/>
                          <a:pt x="1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5"/>
                  <p:cNvSpPr/>
                  <p:nvPr/>
                </p:nvSpPr>
                <p:spPr>
                  <a:xfrm>
                    <a:off x="3103460" y="2303136"/>
                    <a:ext cx="46632" cy="110155"/>
                  </a:xfrm>
                  <a:custGeom>
                    <a:rect b="b" l="l" r="r" t="t"/>
                    <a:pathLst>
                      <a:path extrusionOk="0" h="4363" w="1847">
                        <a:moveTo>
                          <a:pt x="988" y="0"/>
                        </a:moveTo>
                        <a:cubicBezTo>
                          <a:pt x="718" y="0"/>
                          <a:pt x="455" y="139"/>
                          <a:pt x="366" y="470"/>
                        </a:cubicBezTo>
                        <a:cubicBezTo>
                          <a:pt x="40" y="1669"/>
                          <a:pt x="1" y="3103"/>
                          <a:pt x="483" y="4269"/>
                        </a:cubicBezTo>
                        <a:cubicBezTo>
                          <a:pt x="499" y="4331"/>
                          <a:pt x="551" y="4362"/>
                          <a:pt x="603" y="4362"/>
                        </a:cubicBezTo>
                        <a:cubicBezTo>
                          <a:pt x="656" y="4362"/>
                          <a:pt x="708" y="4331"/>
                          <a:pt x="724" y="4269"/>
                        </a:cubicBezTo>
                        <a:cubicBezTo>
                          <a:pt x="1180" y="3175"/>
                          <a:pt x="1219" y="1936"/>
                          <a:pt x="1656" y="822"/>
                        </a:cubicBezTo>
                        <a:cubicBezTo>
                          <a:pt x="1847" y="341"/>
                          <a:pt x="1410" y="0"/>
                          <a:pt x="9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65"/>
                  <p:cNvSpPr/>
                  <p:nvPr/>
                </p:nvSpPr>
                <p:spPr>
                  <a:xfrm>
                    <a:off x="3101314" y="2420915"/>
                    <a:ext cx="51985" cy="138331"/>
                  </a:xfrm>
                  <a:custGeom>
                    <a:rect b="b" l="l" r="r" t="t"/>
                    <a:pathLst>
                      <a:path extrusionOk="0" h="5479" w="2059">
                        <a:moveTo>
                          <a:pt x="1418" y="0"/>
                        </a:moveTo>
                        <a:cubicBezTo>
                          <a:pt x="1242" y="0"/>
                          <a:pt x="1060" y="81"/>
                          <a:pt x="933" y="263"/>
                        </a:cubicBezTo>
                        <a:cubicBezTo>
                          <a:pt x="33" y="1540"/>
                          <a:pt x="1" y="3997"/>
                          <a:pt x="861" y="5307"/>
                        </a:cubicBezTo>
                        <a:cubicBezTo>
                          <a:pt x="933" y="5418"/>
                          <a:pt x="1067" y="5478"/>
                          <a:pt x="1197" y="5478"/>
                        </a:cubicBezTo>
                        <a:cubicBezTo>
                          <a:pt x="1349" y="5478"/>
                          <a:pt x="1494" y="5396"/>
                          <a:pt x="1526" y="5216"/>
                        </a:cubicBezTo>
                        <a:cubicBezTo>
                          <a:pt x="1656" y="4525"/>
                          <a:pt x="1526" y="3821"/>
                          <a:pt x="1513" y="3117"/>
                        </a:cubicBezTo>
                        <a:cubicBezTo>
                          <a:pt x="1487" y="2257"/>
                          <a:pt x="1793" y="1521"/>
                          <a:pt x="1969" y="699"/>
                        </a:cubicBezTo>
                        <a:cubicBezTo>
                          <a:pt x="2058" y="279"/>
                          <a:pt x="1747"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65"/>
                  <p:cNvSpPr/>
                  <p:nvPr/>
                </p:nvSpPr>
                <p:spPr>
                  <a:xfrm>
                    <a:off x="3153577" y="2340073"/>
                    <a:ext cx="54080" cy="195416"/>
                  </a:xfrm>
                  <a:custGeom>
                    <a:rect b="b" l="l" r="r" t="t"/>
                    <a:pathLst>
                      <a:path extrusionOk="0" h="7740" w="2142">
                        <a:moveTo>
                          <a:pt x="1063" y="1"/>
                        </a:moveTo>
                        <a:cubicBezTo>
                          <a:pt x="652" y="1"/>
                          <a:pt x="241" y="271"/>
                          <a:pt x="225" y="812"/>
                        </a:cubicBezTo>
                        <a:cubicBezTo>
                          <a:pt x="166" y="3009"/>
                          <a:pt x="238" y="5153"/>
                          <a:pt x="23" y="7343"/>
                        </a:cubicBezTo>
                        <a:cubicBezTo>
                          <a:pt x="1" y="7567"/>
                          <a:pt x="226" y="7739"/>
                          <a:pt x="436" y="7739"/>
                        </a:cubicBezTo>
                        <a:cubicBezTo>
                          <a:pt x="531" y="7739"/>
                          <a:pt x="623" y="7704"/>
                          <a:pt x="688" y="7623"/>
                        </a:cubicBezTo>
                        <a:cubicBezTo>
                          <a:pt x="2141" y="5818"/>
                          <a:pt x="1978" y="3002"/>
                          <a:pt x="1907" y="812"/>
                        </a:cubicBezTo>
                        <a:cubicBezTo>
                          <a:pt x="1887" y="271"/>
                          <a:pt x="1475" y="1"/>
                          <a:pt x="1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5"/>
                  <p:cNvSpPr/>
                  <p:nvPr/>
                </p:nvSpPr>
                <p:spPr>
                  <a:xfrm>
                    <a:off x="3124037" y="2604843"/>
                    <a:ext cx="42138" cy="127348"/>
                  </a:xfrm>
                  <a:custGeom>
                    <a:rect b="b" l="l" r="r" t="t"/>
                    <a:pathLst>
                      <a:path extrusionOk="0" h="5044" w="1669">
                        <a:moveTo>
                          <a:pt x="786" y="1"/>
                        </a:moveTo>
                        <a:cubicBezTo>
                          <a:pt x="627" y="1"/>
                          <a:pt x="463" y="80"/>
                          <a:pt x="372" y="219"/>
                        </a:cubicBezTo>
                        <a:cubicBezTo>
                          <a:pt x="0" y="805"/>
                          <a:pt x="228" y="1679"/>
                          <a:pt x="320" y="2324"/>
                        </a:cubicBezTo>
                        <a:cubicBezTo>
                          <a:pt x="443" y="3171"/>
                          <a:pt x="567" y="4253"/>
                          <a:pt x="1089" y="4950"/>
                        </a:cubicBezTo>
                        <a:cubicBezTo>
                          <a:pt x="1131" y="5011"/>
                          <a:pt x="1198" y="5043"/>
                          <a:pt x="1263" y="5043"/>
                        </a:cubicBezTo>
                        <a:cubicBezTo>
                          <a:pt x="1338" y="5043"/>
                          <a:pt x="1410" y="4999"/>
                          <a:pt x="1434" y="4905"/>
                        </a:cubicBezTo>
                        <a:cubicBezTo>
                          <a:pt x="1669" y="4155"/>
                          <a:pt x="1473" y="3223"/>
                          <a:pt x="1395" y="2454"/>
                        </a:cubicBezTo>
                        <a:cubicBezTo>
                          <a:pt x="1323" y="1750"/>
                          <a:pt x="1486" y="857"/>
                          <a:pt x="1154" y="219"/>
                        </a:cubicBezTo>
                        <a:cubicBezTo>
                          <a:pt x="1076" y="68"/>
                          <a:pt x="933" y="1"/>
                          <a:pt x="7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5"/>
                  <p:cNvSpPr/>
                  <p:nvPr/>
                </p:nvSpPr>
                <p:spPr>
                  <a:xfrm>
                    <a:off x="3156682" y="2559398"/>
                    <a:ext cx="40446" cy="181151"/>
                  </a:xfrm>
                  <a:custGeom>
                    <a:rect b="b" l="l" r="r" t="t"/>
                    <a:pathLst>
                      <a:path extrusionOk="0" h="7175" w="1602">
                        <a:moveTo>
                          <a:pt x="526" y="1"/>
                        </a:moveTo>
                        <a:cubicBezTo>
                          <a:pt x="257" y="1"/>
                          <a:pt x="1" y="269"/>
                          <a:pt x="17" y="533"/>
                        </a:cubicBezTo>
                        <a:cubicBezTo>
                          <a:pt x="24" y="728"/>
                          <a:pt x="43" y="911"/>
                          <a:pt x="193" y="1054"/>
                        </a:cubicBezTo>
                        <a:cubicBezTo>
                          <a:pt x="343" y="1204"/>
                          <a:pt x="369" y="1380"/>
                          <a:pt x="428" y="1628"/>
                        </a:cubicBezTo>
                        <a:cubicBezTo>
                          <a:pt x="597" y="2292"/>
                          <a:pt x="591" y="3009"/>
                          <a:pt x="584" y="3694"/>
                        </a:cubicBezTo>
                        <a:cubicBezTo>
                          <a:pt x="578" y="4339"/>
                          <a:pt x="552" y="4991"/>
                          <a:pt x="519" y="5636"/>
                        </a:cubicBezTo>
                        <a:cubicBezTo>
                          <a:pt x="493" y="6112"/>
                          <a:pt x="363" y="6692"/>
                          <a:pt x="597" y="7122"/>
                        </a:cubicBezTo>
                        <a:cubicBezTo>
                          <a:pt x="620" y="7156"/>
                          <a:pt x="657" y="7174"/>
                          <a:pt x="695" y="7174"/>
                        </a:cubicBezTo>
                        <a:cubicBezTo>
                          <a:pt x="723" y="7174"/>
                          <a:pt x="751" y="7164"/>
                          <a:pt x="773" y="7141"/>
                        </a:cubicBezTo>
                        <a:cubicBezTo>
                          <a:pt x="1119" y="6855"/>
                          <a:pt x="1164" y="6353"/>
                          <a:pt x="1262" y="5942"/>
                        </a:cubicBezTo>
                        <a:cubicBezTo>
                          <a:pt x="1419" y="5277"/>
                          <a:pt x="1484" y="4587"/>
                          <a:pt x="1549" y="3915"/>
                        </a:cubicBezTo>
                        <a:cubicBezTo>
                          <a:pt x="1601" y="3283"/>
                          <a:pt x="1588" y="2657"/>
                          <a:pt x="1529" y="2025"/>
                        </a:cubicBezTo>
                        <a:cubicBezTo>
                          <a:pt x="1484" y="1576"/>
                          <a:pt x="1217" y="982"/>
                          <a:pt x="1204" y="637"/>
                        </a:cubicBezTo>
                        <a:cubicBezTo>
                          <a:pt x="1184" y="350"/>
                          <a:pt x="1028" y="174"/>
                          <a:pt x="767" y="70"/>
                        </a:cubicBezTo>
                        <a:lnTo>
                          <a:pt x="676" y="31"/>
                        </a:lnTo>
                        <a:cubicBezTo>
                          <a:pt x="626" y="10"/>
                          <a:pt x="576" y="1"/>
                          <a:pt x="5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5"/>
                  <p:cNvSpPr/>
                  <p:nvPr/>
                </p:nvSpPr>
                <p:spPr>
                  <a:xfrm>
                    <a:off x="3387773" y="2207549"/>
                    <a:ext cx="65871" cy="115179"/>
                  </a:xfrm>
                  <a:custGeom>
                    <a:rect b="b" l="l" r="r" t="t"/>
                    <a:pathLst>
                      <a:path extrusionOk="0" h="4562" w="2609">
                        <a:moveTo>
                          <a:pt x="427" y="0"/>
                        </a:moveTo>
                        <a:cubicBezTo>
                          <a:pt x="153" y="0"/>
                          <a:pt x="1" y="379"/>
                          <a:pt x="197" y="593"/>
                        </a:cubicBezTo>
                        <a:cubicBezTo>
                          <a:pt x="810" y="1251"/>
                          <a:pt x="1292" y="1746"/>
                          <a:pt x="1625" y="2613"/>
                        </a:cubicBezTo>
                        <a:cubicBezTo>
                          <a:pt x="1879" y="3272"/>
                          <a:pt x="2094" y="3923"/>
                          <a:pt x="2440" y="4536"/>
                        </a:cubicBezTo>
                        <a:cubicBezTo>
                          <a:pt x="2450" y="4554"/>
                          <a:pt x="2466" y="4562"/>
                          <a:pt x="2481" y="4562"/>
                        </a:cubicBezTo>
                        <a:cubicBezTo>
                          <a:pt x="2506" y="4562"/>
                          <a:pt x="2531" y="4542"/>
                          <a:pt x="2531" y="4510"/>
                        </a:cubicBezTo>
                        <a:cubicBezTo>
                          <a:pt x="2609" y="3030"/>
                          <a:pt x="2179" y="573"/>
                          <a:pt x="536" y="19"/>
                        </a:cubicBezTo>
                        <a:cubicBezTo>
                          <a:pt x="498" y="6"/>
                          <a:pt x="462" y="0"/>
                          <a:pt x="4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5"/>
                  <p:cNvSpPr/>
                  <p:nvPr/>
                </p:nvSpPr>
                <p:spPr>
                  <a:xfrm>
                    <a:off x="3392746" y="2248172"/>
                    <a:ext cx="37997" cy="63422"/>
                  </a:xfrm>
                  <a:custGeom>
                    <a:rect b="b" l="l" r="r" t="t"/>
                    <a:pathLst>
                      <a:path extrusionOk="0" h="2512" w="1505">
                        <a:moveTo>
                          <a:pt x="251" y="1"/>
                        </a:moveTo>
                        <a:cubicBezTo>
                          <a:pt x="147" y="1"/>
                          <a:pt x="56" y="109"/>
                          <a:pt x="46" y="209"/>
                        </a:cubicBezTo>
                        <a:cubicBezTo>
                          <a:pt x="0" y="652"/>
                          <a:pt x="222" y="1096"/>
                          <a:pt x="405" y="1487"/>
                        </a:cubicBezTo>
                        <a:cubicBezTo>
                          <a:pt x="581" y="1884"/>
                          <a:pt x="861" y="2230"/>
                          <a:pt x="1219" y="2484"/>
                        </a:cubicBezTo>
                        <a:cubicBezTo>
                          <a:pt x="1246" y="2503"/>
                          <a:pt x="1274" y="2512"/>
                          <a:pt x="1302" y="2512"/>
                        </a:cubicBezTo>
                        <a:cubicBezTo>
                          <a:pt x="1406" y="2512"/>
                          <a:pt x="1504" y="2396"/>
                          <a:pt x="1473" y="2288"/>
                        </a:cubicBezTo>
                        <a:cubicBezTo>
                          <a:pt x="1324" y="1845"/>
                          <a:pt x="1154" y="1408"/>
                          <a:pt x="965" y="985"/>
                        </a:cubicBezTo>
                        <a:cubicBezTo>
                          <a:pt x="809" y="633"/>
                          <a:pt x="659" y="274"/>
                          <a:pt x="346" y="33"/>
                        </a:cubicBezTo>
                        <a:cubicBezTo>
                          <a:pt x="314" y="11"/>
                          <a:pt x="282" y="1"/>
                          <a:pt x="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65"/>
                  <p:cNvSpPr/>
                  <p:nvPr/>
                </p:nvSpPr>
                <p:spPr>
                  <a:xfrm>
                    <a:off x="3326598" y="2078231"/>
                    <a:ext cx="68522" cy="102581"/>
                  </a:xfrm>
                  <a:custGeom>
                    <a:rect b="b" l="l" r="r" t="t"/>
                    <a:pathLst>
                      <a:path extrusionOk="0" h="4063" w="2714">
                        <a:moveTo>
                          <a:pt x="987" y="0"/>
                        </a:moveTo>
                        <a:cubicBezTo>
                          <a:pt x="913" y="0"/>
                          <a:pt x="836" y="10"/>
                          <a:pt x="756" y="32"/>
                        </a:cubicBezTo>
                        <a:cubicBezTo>
                          <a:pt x="346" y="149"/>
                          <a:pt x="0" y="644"/>
                          <a:pt x="163" y="1081"/>
                        </a:cubicBezTo>
                        <a:cubicBezTo>
                          <a:pt x="548" y="2085"/>
                          <a:pt x="913" y="3362"/>
                          <a:pt x="1851" y="3988"/>
                        </a:cubicBezTo>
                        <a:cubicBezTo>
                          <a:pt x="1929" y="4039"/>
                          <a:pt x="2019" y="4062"/>
                          <a:pt x="2111" y="4062"/>
                        </a:cubicBezTo>
                        <a:cubicBezTo>
                          <a:pt x="2404" y="4062"/>
                          <a:pt x="2714" y="3825"/>
                          <a:pt x="2679" y="3512"/>
                        </a:cubicBezTo>
                        <a:cubicBezTo>
                          <a:pt x="2568" y="2554"/>
                          <a:pt x="2164" y="1524"/>
                          <a:pt x="1806" y="625"/>
                        </a:cubicBezTo>
                        <a:cubicBezTo>
                          <a:pt x="1664" y="265"/>
                          <a:pt x="1367" y="0"/>
                          <a:pt x="9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65"/>
                  <p:cNvSpPr/>
                  <p:nvPr/>
                </p:nvSpPr>
                <p:spPr>
                  <a:xfrm>
                    <a:off x="3274588" y="1960300"/>
                    <a:ext cx="73571" cy="79100"/>
                  </a:xfrm>
                  <a:custGeom>
                    <a:rect b="b" l="l" r="r" t="t"/>
                    <a:pathLst>
                      <a:path extrusionOk="0" h="3133" w="2914">
                        <a:moveTo>
                          <a:pt x="958" y="1"/>
                        </a:moveTo>
                        <a:cubicBezTo>
                          <a:pt x="697" y="1"/>
                          <a:pt x="444" y="91"/>
                          <a:pt x="236" y="310"/>
                        </a:cubicBezTo>
                        <a:cubicBezTo>
                          <a:pt x="1" y="551"/>
                          <a:pt x="53" y="949"/>
                          <a:pt x="340" y="1118"/>
                        </a:cubicBezTo>
                        <a:cubicBezTo>
                          <a:pt x="646" y="1307"/>
                          <a:pt x="965" y="1209"/>
                          <a:pt x="1278" y="1333"/>
                        </a:cubicBezTo>
                        <a:cubicBezTo>
                          <a:pt x="1467" y="1424"/>
                          <a:pt x="1630" y="1555"/>
                          <a:pt x="1754" y="1724"/>
                        </a:cubicBezTo>
                        <a:cubicBezTo>
                          <a:pt x="1930" y="1939"/>
                          <a:pt x="2106" y="2102"/>
                          <a:pt x="2223" y="2343"/>
                        </a:cubicBezTo>
                        <a:cubicBezTo>
                          <a:pt x="2341" y="2578"/>
                          <a:pt x="2445" y="2819"/>
                          <a:pt x="2569" y="3047"/>
                        </a:cubicBezTo>
                        <a:cubicBezTo>
                          <a:pt x="2600" y="3106"/>
                          <a:pt x="2661" y="3133"/>
                          <a:pt x="2722" y="3133"/>
                        </a:cubicBezTo>
                        <a:cubicBezTo>
                          <a:pt x="2817" y="3133"/>
                          <a:pt x="2913" y="3069"/>
                          <a:pt x="2901" y="2962"/>
                        </a:cubicBezTo>
                        <a:cubicBezTo>
                          <a:pt x="2862" y="2610"/>
                          <a:pt x="2803" y="2259"/>
                          <a:pt x="2725" y="1913"/>
                        </a:cubicBezTo>
                        <a:cubicBezTo>
                          <a:pt x="2634" y="1535"/>
                          <a:pt x="2647" y="1209"/>
                          <a:pt x="2419" y="864"/>
                        </a:cubicBezTo>
                        <a:cubicBezTo>
                          <a:pt x="2125" y="419"/>
                          <a:pt x="1521" y="1"/>
                          <a:pt x="9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5"/>
                  <p:cNvSpPr/>
                  <p:nvPr/>
                </p:nvSpPr>
                <p:spPr>
                  <a:xfrm>
                    <a:off x="3208642" y="2004306"/>
                    <a:ext cx="112048" cy="95688"/>
                  </a:xfrm>
                  <a:custGeom>
                    <a:rect b="b" l="l" r="r" t="t"/>
                    <a:pathLst>
                      <a:path extrusionOk="0" h="3790" w="4438">
                        <a:moveTo>
                          <a:pt x="2084" y="0"/>
                        </a:moveTo>
                        <a:cubicBezTo>
                          <a:pt x="703" y="0"/>
                          <a:pt x="1" y="2377"/>
                          <a:pt x="1088" y="3357"/>
                        </a:cubicBezTo>
                        <a:cubicBezTo>
                          <a:pt x="1421" y="3658"/>
                          <a:pt x="1810" y="3790"/>
                          <a:pt x="2199" y="3790"/>
                        </a:cubicBezTo>
                        <a:cubicBezTo>
                          <a:pt x="2967" y="3790"/>
                          <a:pt x="3733" y="3275"/>
                          <a:pt x="4066" y="2523"/>
                        </a:cubicBezTo>
                        <a:cubicBezTo>
                          <a:pt x="4307" y="1982"/>
                          <a:pt x="4438" y="1382"/>
                          <a:pt x="4073" y="854"/>
                        </a:cubicBezTo>
                        <a:cubicBezTo>
                          <a:pt x="3897" y="600"/>
                          <a:pt x="3050" y="92"/>
                          <a:pt x="2215" y="7"/>
                        </a:cubicBezTo>
                        <a:cubicBezTo>
                          <a:pt x="2171" y="2"/>
                          <a:pt x="2127"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5"/>
                  <p:cNvSpPr/>
                  <p:nvPr/>
                </p:nvSpPr>
                <p:spPr>
                  <a:xfrm>
                    <a:off x="3231894" y="1962345"/>
                    <a:ext cx="34816" cy="27520"/>
                  </a:xfrm>
                  <a:custGeom>
                    <a:rect b="b" l="l" r="r" t="t"/>
                    <a:pathLst>
                      <a:path extrusionOk="0" h="1090" w="1379">
                        <a:moveTo>
                          <a:pt x="983" y="0"/>
                        </a:moveTo>
                        <a:cubicBezTo>
                          <a:pt x="954" y="0"/>
                          <a:pt x="925" y="5"/>
                          <a:pt x="897" y="14"/>
                        </a:cubicBezTo>
                        <a:cubicBezTo>
                          <a:pt x="727" y="66"/>
                          <a:pt x="643" y="164"/>
                          <a:pt x="506" y="255"/>
                        </a:cubicBezTo>
                        <a:cubicBezTo>
                          <a:pt x="382" y="333"/>
                          <a:pt x="271" y="418"/>
                          <a:pt x="180" y="522"/>
                        </a:cubicBezTo>
                        <a:cubicBezTo>
                          <a:pt x="0" y="721"/>
                          <a:pt x="104" y="1089"/>
                          <a:pt x="399" y="1089"/>
                        </a:cubicBezTo>
                        <a:cubicBezTo>
                          <a:pt x="404" y="1089"/>
                          <a:pt x="409" y="1089"/>
                          <a:pt x="414" y="1089"/>
                        </a:cubicBezTo>
                        <a:cubicBezTo>
                          <a:pt x="656" y="1083"/>
                          <a:pt x="903" y="1070"/>
                          <a:pt x="1144" y="1037"/>
                        </a:cubicBezTo>
                        <a:cubicBezTo>
                          <a:pt x="1275" y="1004"/>
                          <a:pt x="1359" y="887"/>
                          <a:pt x="1359" y="757"/>
                        </a:cubicBezTo>
                        <a:cubicBezTo>
                          <a:pt x="1366" y="639"/>
                          <a:pt x="1353" y="522"/>
                          <a:pt x="1327" y="405"/>
                        </a:cubicBezTo>
                        <a:cubicBezTo>
                          <a:pt x="1378" y="200"/>
                          <a:pt x="1181" y="0"/>
                          <a:pt x="9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5"/>
                  <p:cNvSpPr/>
                  <p:nvPr/>
                </p:nvSpPr>
                <p:spPr>
                  <a:xfrm>
                    <a:off x="3213716" y="1922782"/>
                    <a:ext cx="36887" cy="56504"/>
                  </a:xfrm>
                  <a:custGeom>
                    <a:rect b="b" l="l" r="r" t="t"/>
                    <a:pathLst>
                      <a:path extrusionOk="0" h="2238" w="1461">
                        <a:moveTo>
                          <a:pt x="1211" y="0"/>
                        </a:moveTo>
                        <a:cubicBezTo>
                          <a:pt x="1200" y="0"/>
                          <a:pt x="1188" y="6"/>
                          <a:pt x="1180" y="17"/>
                        </a:cubicBezTo>
                        <a:cubicBezTo>
                          <a:pt x="1164" y="14"/>
                          <a:pt x="1148" y="12"/>
                          <a:pt x="1131" y="12"/>
                        </a:cubicBezTo>
                        <a:cubicBezTo>
                          <a:pt x="1109" y="12"/>
                          <a:pt x="1086" y="15"/>
                          <a:pt x="1063" y="23"/>
                        </a:cubicBezTo>
                        <a:cubicBezTo>
                          <a:pt x="202" y="277"/>
                          <a:pt x="0" y="1300"/>
                          <a:pt x="157" y="2063"/>
                        </a:cubicBezTo>
                        <a:cubicBezTo>
                          <a:pt x="181" y="2182"/>
                          <a:pt x="278" y="2237"/>
                          <a:pt x="379" y="2237"/>
                        </a:cubicBezTo>
                        <a:cubicBezTo>
                          <a:pt x="465" y="2237"/>
                          <a:pt x="555" y="2197"/>
                          <a:pt x="607" y="2122"/>
                        </a:cubicBezTo>
                        <a:cubicBezTo>
                          <a:pt x="939" y="1626"/>
                          <a:pt x="1226" y="1092"/>
                          <a:pt x="1265" y="512"/>
                        </a:cubicBezTo>
                        <a:cubicBezTo>
                          <a:pt x="1460" y="401"/>
                          <a:pt x="1408" y="127"/>
                          <a:pt x="1245" y="43"/>
                        </a:cubicBezTo>
                        <a:lnTo>
                          <a:pt x="1245" y="30"/>
                        </a:lnTo>
                        <a:cubicBezTo>
                          <a:pt x="1241" y="11"/>
                          <a:pt x="1227" y="0"/>
                          <a:pt x="1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5"/>
                  <p:cNvSpPr/>
                  <p:nvPr/>
                </p:nvSpPr>
                <p:spPr>
                  <a:xfrm>
                    <a:off x="3223260" y="2111002"/>
                    <a:ext cx="48677" cy="50091"/>
                  </a:xfrm>
                  <a:custGeom>
                    <a:rect b="b" l="l" r="r" t="t"/>
                    <a:pathLst>
                      <a:path extrusionOk="0" h="1984" w="1928">
                        <a:moveTo>
                          <a:pt x="518" y="0"/>
                        </a:moveTo>
                        <a:cubicBezTo>
                          <a:pt x="445" y="0"/>
                          <a:pt x="372" y="10"/>
                          <a:pt x="300" y="31"/>
                        </a:cubicBezTo>
                        <a:cubicBezTo>
                          <a:pt x="124" y="76"/>
                          <a:pt x="13" y="252"/>
                          <a:pt x="39" y="435"/>
                        </a:cubicBezTo>
                        <a:cubicBezTo>
                          <a:pt x="20" y="487"/>
                          <a:pt x="13" y="545"/>
                          <a:pt x="7" y="611"/>
                        </a:cubicBezTo>
                        <a:cubicBezTo>
                          <a:pt x="0" y="910"/>
                          <a:pt x="33" y="1262"/>
                          <a:pt x="209" y="1517"/>
                        </a:cubicBezTo>
                        <a:cubicBezTo>
                          <a:pt x="431" y="1816"/>
                          <a:pt x="730" y="1842"/>
                          <a:pt x="1082" y="1953"/>
                        </a:cubicBezTo>
                        <a:cubicBezTo>
                          <a:pt x="1153" y="1974"/>
                          <a:pt x="1224" y="1984"/>
                          <a:pt x="1291" y="1984"/>
                        </a:cubicBezTo>
                        <a:cubicBezTo>
                          <a:pt x="1647" y="1984"/>
                          <a:pt x="1927" y="1713"/>
                          <a:pt x="1812" y="1341"/>
                        </a:cubicBezTo>
                        <a:cubicBezTo>
                          <a:pt x="1688" y="943"/>
                          <a:pt x="1421" y="441"/>
                          <a:pt x="1043" y="181"/>
                        </a:cubicBezTo>
                        <a:cubicBezTo>
                          <a:pt x="952" y="96"/>
                          <a:pt x="841" y="44"/>
                          <a:pt x="717" y="24"/>
                        </a:cubicBezTo>
                        <a:cubicBezTo>
                          <a:pt x="652" y="9"/>
                          <a:pt x="585" y="0"/>
                          <a:pt x="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5"/>
                  <p:cNvSpPr/>
                  <p:nvPr/>
                </p:nvSpPr>
                <p:spPr>
                  <a:xfrm>
                    <a:off x="3223260" y="2164148"/>
                    <a:ext cx="48677" cy="50116"/>
                  </a:xfrm>
                  <a:custGeom>
                    <a:rect b="b" l="l" r="r" t="t"/>
                    <a:pathLst>
                      <a:path extrusionOk="0" h="1985" w="1928">
                        <a:moveTo>
                          <a:pt x="518" y="1"/>
                        </a:moveTo>
                        <a:cubicBezTo>
                          <a:pt x="445" y="1"/>
                          <a:pt x="372" y="10"/>
                          <a:pt x="300" y="31"/>
                        </a:cubicBezTo>
                        <a:cubicBezTo>
                          <a:pt x="124" y="76"/>
                          <a:pt x="13" y="252"/>
                          <a:pt x="39" y="428"/>
                        </a:cubicBezTo>
                        <a:cubicBezTo>
                          <a:pt x="20" y="487"/>
                          <a:pt x="13" y="546"/>
                          <a:pt x="7" y="611"/>
                        </a:cubicBezTo>
                        <a:cubicBezTo>
                          <a:pt x="0" y="911"/>
                          <a:pt x="33" y="1263"/>
                          <a:pt x="209" y="1517"/>
                        </a:cubicBezTo>
                        <a:cubicBezTo>
                          <a:pt x="431" y="1817"/>
                          <a:pt x="730" y="1843"/>
                          <a:pt x="1082" y="1953"/>
                        </a:cubicBezTo>
                        <a:cubicBezTo>
                          <a:pt x="1153" y="1974"/>
                          <a:pt x="1224" y="1984"/>
                          <a:pt x="1291" y="1984"/>
                        </a:cubicBezTo>
                        <a:cubicBezTo>
                          <a:pt x="1647" y="1984"/>
                          <a:pt x="1927" y="1713"/>
                          <a:pt x="1812" y="1341"/>
                        </a:cubicBezTo>
                        <a:cubicBezTo>
                          <a:pt x="1688" y="943"/>
                          <a:pt x="1421" y="441"/>
                          <a:pt x="1043" y="174"/>
                        </a:cubicBezTo>
                        <a:cubicBezTo>
                          <a:pt x="952" y="96"/>
                          <a:pt x="841" y="44"/>
                          <a:pt x="717" y="24"/>
                        </a:cubicBezTo>
                        <a:cubicBezTo>
                          <a:pt x="652" y="9"/>
                          <a:pt x="585" y="1"/>
                          <a:pt x="5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65"/>
                  <p:cNvSpPr/>
                  <p:nvPr/>
                </p:nvSpPr>
                <p:spPr>
                  <a:xfrm>
                    <a:off x="3223260" y="2217294"/>
                    <a:ext cx="48677" cy="50116"/>
                  </a:xfrm>
                  <a:custGeom>
                    <a:rect b="b" l="l" r="r" t="t"/>
                    <a:pathLst>
                      <a:path extrusionOk="0" h="1985" w="1928">
                        <a:moveTo>
                          <a:pt x="518" y="1"/>
                        </a:moveTo>
                        <a:cubicBezTo>
                          <a:pt x="445" y="1"/>
                          <a:pt x="372" y="10"/>
                          <a:pt x="300" y="31"/>
                        </a:cubicBezTo>
                        <a:cubicBezTo>
                          <a:pt x="124" y="77"/>
                          <a:pt x="13" y="253"/>
                          <a:pt x="39" y="428"/>
                        </a:cubicBezTo>
                        <a:cubicBezTo>
                          <a:pt x="20" y="487"/>
                          <a:pt x="13" y="546"/>
                          <a:pt x="7" y="611"/>
                        </a:cubicBezTo>
                        <a:cubicBezTo>
                          <a:pt x="0" y="911"/>
                          <a:pt x="33" y="1263"/>
                          <a:pt x="209" y="1517"/>
                        </a:cubicBezTo>
                        <a:cubicBezTo>
                          <a:pt x="431" y="1817"/>
                          <a:pt x="730" y="1843"/>
                          <a:pt x="1082" y="1954"/>
                        </a:cubicBezTo>
                        <a:cubicBezTo>
                          <a:pt x="1153" y="1974"/>
                          <a:pt x="1224" y="1984"/>
                          <a:pt x="1291" y="1984"/>
                        </a:cubicBezTo>
                        <a:cubicBezTo>
                          <a:pt x="1647" y="1984"/>
                          <a:pt x="1927" y="1713"/>
                          <a:pt x="1812" y="1341"/>
                        </a:cubicBezTo>
                        <a:cubicBezTo>
                          <a:pt x="1688" y="943"/>
                          <a:pt x="1421" y="442"/>
                          <a:pt x="1043" y="174"/>
                        </a:cubicBezTo>
                        <a:cubicBezTo>
                          <a:pt x="952" y="96"/>
                          <a:pt x="841" y="44"/>
                          <a:pt x="717" y="24"/>
                        </a:cubicBezTo>
                        <a:cubicBezTo>
                          <a:pt x="652" y="9"/>
                          <a:pt x="585" y="1"/>
                          <a:pt x="5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5"/>
                  <p:cNvSpPr/>
                  <p:nvPr/>
                </p:nvSpPr>
                <p:spPr>
                  <a:xfrm>
                    <a:off x="3277567" y="2111532"/>
                    <a:ext cx="31585" cy="42795"/>
                  </a:xfrm>
                  <a:custGeom>
                    <a:rect b="b" l="l" r="r" t="t"/>
                    <a:pathLst>
                      <a:path extrusionOk="0" h="1695" w="1251">
                        <a:moveTo>
                          <a:pt x="794" y="0"/>
                        </a:moveTo>
                        <a:cubicBezTo>
                          <a:pt x="641" y="0"/>
                          <a:pt x="488" y="89"/>
                          <a:pt x="417" y="290"/>
                        </a:cubicBezTo>
                        <a:cubicBezTo>
                          <a:pt x="359" y="453"/>
                          <a:pt x="287" y="616"/>
                          <a:pt x="209" y="772"/>
                        </a:cubicBezTo>
                        <a:cubicBezTo>
                          <a:pt x="91" y="1020"/>
                          <a:pt x="0" y="1248"/>
                          <a:pt x="131" y="1496"/>
                        </a:cubicBezTo>
                        <a:cubicBezTo>
                          <a:pt x="204" y="1637"/>
                          <a:pt x="341" y="1694"/>
                          <a:pt x="483" y="1694"/>
                        </a:cubicBezTo>
                        <a:cubicBezTo>
                          <a:pt x="517" y="1694"/>
                          <a:pt x="552" y="1691"/>
                          <a:pt x="587" y="1685"/>
                        </a:cubicBezTo>
                        <a:cubicBezTo>
                          <a:pt x="1050" y="1600"/>
                          <a:pt x="1141" y="883"/>
                          <a:pt x="1199" y="505"/>
                        </a:cubicBezTo>
                        <a:cubicBezTo>
                          <a:pt x="1250" y="197"/>
                          <a:pt x="1023" y="0"/>
                          <a:pt x="7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5"/>
                  <p:cNvSpPr/>
                  <p:nvPr/>
                </p:nvSpPr>
                <p:spPr>
                  <a:xfrm>
                    <a:off x="3281632" y="2152635"/>
                    <a:ext cx="30499" cy="45849"/>
                  </a:xfrm>
                  <a:custGeom>
                    <a:rect b="b" l="l" r="r" t="t"/>
                    <a:pathLst>
                      <a:path extrusionOk="0" h="1816" w="1208">
                        <a:moveTo>
                          <a:pt x="951" y="0"/>
                        </a:moveTo>
                        <a:cubicBezTo>
                          <a:pt x="876" y="0"/>
                          <a:pt x="804" y="36"/>
                          <a:pt x="765" y="122"/>
                        </a:cubicBezTo>
                        <a:cubicBezTo>
                          <a:pt x="667" y="330"/>
                          <a:pt x="556" y="526"/>
                          <a:pt x="419" y="715"/>
                        </a:cubicBezTo>
                        <a:cubicBezTo>
                          <a:pt x="295" y="904"/>
                          <a:pt x="126" y="1047"/>
                          <a:pt x="67" y="1269"/>
                        </a:cubicBezTo>
                        <a:cubicBezTo>
                          <a:pt x="1" y="1546"/>
                          <a:pt x="225" y="1815"/>
                          <a:pt x="486" y="1815"/>
                        </a:cubicBezTo>
                        <a:cubicBezTo>
                          <a:pt x="556" y="1815"/>
                          <a:pt x="629" y="1795"/>
                          <a:pt x="700" y="1751"/>
                        </a:cubicBezTo>
                        <a:cubicBezTo>
                          <a:pt x="1162" y="1464"/>
                          <a:pt x="1208" y="728"/>
                          <a:pt x="1208" y="239"/>
                        </a:cubicBezTo>
                        <a:cubicBezTo>
                          <a:pt x="1208" y="101"/>
                          <a:pt x="1075" y="0"/>
                          <a:pt x="9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5"/>
                  <p:cNvSpPr/>
                  <p:nvPr/>
                </p:nvSpPr>
                <p:spPr>
                  <a:xfrm>
                    <a:off x="3282339" y="2198561"/>
                    <a:ext cx="37366" cy="43198"/>
                  </a:xfrm>
                  <a:custGeom>
                    <a:rect b="b" l="l" r="r" t="t"/>
                    <a:pathLst>
                      <a:path extrusionOk="0" h="1711" w="1480">
                        <a:moveTo>
                          <a:pt x="1209" y="0"/>
                        </a:moveTo>
                        <a:cubicBezTo>
                          <a:pt x="1128" y="0"/>
                          <a:pt x="1043" y="37"/>
                          <a:pt x="997" y="102"/>
                        </a:cubicBezTo>
                        <a:cubicBezTo>
                          <a:pt x="782" y="395"/>
                          <a:pt x="528" y="662"/>
                          <a:pt x="241" y="884"/>
                        </a:cubicBezTo>
                        <a:cubicBezTo>
                          <a:pt x="0" y="1086"/>
                          <a:pt x="91" y="1496"/>
                          <a:pt x="339" y="1646"/>
                        </a:cubicBezTo>
                        <a:cubicBezTo>
                          <a:pt x="416" y="1691"/>
                          <a:pt x="494" y="1711"/>
                          <a:pt x="570" y="1711"/>
                        </a:cubicBezTo>
                        <a:cubicBezTo>
                          <a:pt x="737" y="1711"/>
                          <a:pt x="892" y="1614"/>
                          <a:pt x="1004" y="1470"/>
                        </a:cubicBezTo>
                        <a:cubicBezTo>
                          <a:pt x="1304" y="1073"/>
                          <a:pt x="1480" y="662"/>
                          <a:pt x="1401" y="154"/>
                        </a:cubicBezTo>
                        <a:cubicBezTo>
                          <a:pt x="1384" y="47"/>
                          <a:pt x="1299" y="0"/>
                          <a:pt x="1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5"/>
                  <p:cNvSpPr/>
                  <p:nvPr/>
                </p:nvSpPr>
                <p:spPr>
                  <a:xfrm>
                    <a:off x="3284636" y="2250924"/>
                    <a:ext cx="32595" cy="36028"/>
                  </a:xfrm>
                  <a:custGeom>
                    <a:rect b="b" l="l" r="r" t="t"/>
                    <a:pathLst>
                      <a:path extrusionOk="0" h="1427" w="1291">
                        <a:moveTo>
                          <a:pt x="1100" y="1"/>
                        </a:moveTo>
                        <a:cubicBezTo>
                          <a:pt x="1071" y="1"/>
                          <a:pt x="1041" y="9"/>
                          <a:pt x="1011" y="28"/>
                        </a:cubicBezTo>
                        <a:cubicBezTo>
                          <a:pt x="939" y="68"/>
                          <a:pt x="861" y="81"/>
                          <a:pt x="789" y="120"/>
                        </a:cubicBezTo>
                        <a:cubicBezTo>
                          <a:pt x="704" y="168"/>
                          <a:pt x="625" y="228"/>
                          <a:pt x="552" y="288"/>
                        </a:cubicBezTo>
                        <a:lnTo>
                          <a:pt x="552" y="288"/>
                        </a:lnTo>
                        <a:cubicBezTo>
                          <a:pt x="552" y="288"/>
                          <a:pt x="552" y="288"/>
                          <a:pt x="552" y="288"/>
                        </a:cubicBezTo>
                        <a:lnTo>
                          <a:pt x="552" y="288"/>
                        </a:lnTo>
                        <a:cubicBezTo>
                          <a:pt x="549" y="288"/>
                          <a:pt x="483" y="335"/>
                          <a:pt x="483" y="335"/>
                        </a:cubicBezTo>
                        <a:cubicBezTo>
                          <a:pt x="444" y="361"/>
                          <a:pt x="411" y="380"/>
                          <a:pt x="372" y="400"/>
                        </a:cubicBezTo>
                        <a:cubicBezTo>
                          <a:pt x="248" y="452"/>
                          <a:pt x="150" y="543"/>
                          <a:pt x="85" y="661"/>
                        </a:cubicBezTo>
                        <a:cubicBezTo>
                          <a:pt x="0" y="817"/>
                          <a:pt x="0" y="1013"/>
                          <a:pt x="85" y="1176"/>
                        </a:cubicBezTo>
                        <a:cubicBezTo>
                          <a:pt x="163" y="1301"/>
                          <a:pt x="323" y="1426"/>
                          <a:pt x="484" y="1426"/>
                        </a:cubicBezTo>
                        <a:cubicBezTo>
                          <a:pt x="499" y="1426"/>
                          <a:pt x="514" y="1425"/>
                          <a:pt x="528" y="1423"/>
                        </a:cubicBezTo>
                        <a:cubicBezTo>
                          <a:pt x="770" y="1397"/>
                          <a:pt x="939" y="1312"/>
                          <a:pt x="1063" y="1091"/>
                        </a:cubicBezTo>
                        <a:cubicBezTo>
                          <a:pt x="1115" y="993"/>
                          <a:pt x="1167" y="895"/>
                          <a:pt x="1206" y="791"/>
                        </a:cubicBezTo>
                        <a:cubicBezTo>
                          <a:pt x="1252" y="680"/>
                          <a:pt x="1278" y="563"/>
                          <a:pt x="1284" y="446"/>
                        </a:cubicBezTo>
                        <a:cubicBezTo>
                          <a:pt x="1291" y="380"/>
                          <a:pt x="1265" y="276"/>
                          <a:pt x="1271" y="231"/>
                        </a:cubicBezTo>
                        <a:cubicBezTo>
                          <a:pt x="1287" y="118"/>
                          <a:pt x="1205"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5"/>
                  <p:cNvSpPr/>
                  <p:nvPr/>
                </p:nvSpPr>
                <p:spPr>
                  <a:xfrm>
                    <a:off x="3280900" y="2303136"/>
                    <a:ext cx="46708" cy="110155"/>
                  </a:xfrm>
                  <a:custGeom>
                    <a:rect b="b" l="l" r="r" t="t"/>
                    <a:pathLst>
                      <a:path extrusionOk="0" h="4363" w="1850">
                        <a:moveTo>
                          <a:pt x="862" y="0"/>
                        </a:moveTo>
                        <a:cubicBezTo>
                          <a:pt x="440" y="0"/>
                          <a:pt x="1" y="341"/>
                          <a:pt x="188" y="822"/>
                        </a:cubicBezTo>
                        <a:cubicBezTo>
                          <a:pt x="624" y="1936"/>
                          <a:pt x="670" y="3175"/>
                          <a:pt x="1120" y="4269"/>
                        </a:cubicBezTo>
                        <a:cubicBezTo>
                          <a:pt x="1136" y="4331"/>
                          <a:pt x="1190" y="4362"/>
                          <a:pt x="1243" y="4362"/>
                        </a:cubicBezTo>
                        <a:cubicBezTo>
                          <a:pt x="1297" y="4362"/>
                          <a:pt x="1351" y="4331"/>
                          <a:pt x="1367" y="4269"/>
                        </a:cubicBezTo>
                        <a:cubicBezTo>
                          <a:pt x="1850" y="3103"/>
                          <a:pt x="1810" y="1669"/>
                          <a:pt x="1485" y="470"/>
                        </a:cubicBezTo>
                        <a:cubicBezTo>
                          <a:pt x="1396" y="139"/>
                          <a:pt x="1132" y="0"/>
                          <a:pt x="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5"/>
                  <p:cNvSpPr/>
                  <p:nvPr/>
                </p:nvSpPr>
                <p:spPr>
                  <a:xfrm>
                    <a:off x="3277668" y="2420915"/>
                    <a:ext cx="52086" cy="138331"/>
                  </a:xfrm>
                  <a:custGeom>
                    <a:rect b="b" l="l" r="r" t="t"/>
                    <a:pathLst>
                      <a:path extrusionOk="0" h="5479" w="2063">
                        <a:moveTo>
                          <a:pt x="640" y="0"/>
                        </a:moveTo>
                        <a:cubicBezTo>
                          <a:pt x="310" y="0"/>
                          <a:pt x="1" y="279"/>
                          <a:pt x="94" y="699"/>
                        </a:cubicBezTo>
                        <a:cubicBezTo>
                          <a:pt x="270" y="1521"/>
                          <a:pt x="570" y="2257"/>
                          <a:pt x="550" y="3117"/>
                        </a:cubicBezTo>
                        <a:cubicBezTo>
                          <a:pt x="531" y="3821"/>
                          <a:pt x="407" y="4525"/>
                          <a:pt x="531" y="5216"/>
                        </a:cubicBezTo>
                        <a:cubicBezTo>
                          <a:pt x="562" y="5396"/>
                          <a:pt x="710" y="5478"/>
                          <a:pt x="864" y="5478"/>
                        </a:cubicBezTo>
                        <a:cubicBezTo>
                          <a:pt x="995" y="5478"/>
                          <a:pt x="1130" y="5418"/>
                          <a:pt x="1202" y="5307"/>
                        </a:cubicBezTo>
                        <a:cubicBezTo>
                          <a:pt x="2062" y="3997"/>
                          <a:pt x="2030" y="1540"/>
                          <a:pt x="1130" y="263"/>
                        </a:cubicBezTo>
                        <a:cubicBezTo>
                          <a:pt x="1001" y="81"/>
                          <a:pt x="818" y="0"/>
                          <a:pt x="6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5"/>
                  <p:cNvSpPr/>
                  <p:nvPr/>
                </p:nvSpPr>
                <p:spPr>
                  <a:xfrm>
                    <a:off x="3223260" y="2340073"/>
                    <a:ext cx="54232" cy="195416"/>
                  </a:xfrm>
                  <a:custGeom>
                    <a:rect b="b" l="l" r="r" t="t"/>
                    <a:pathLst>
                      <a:path extrusionOk="0" h="7740" w="2148">
                        <a:moveTo>
                          <a:pt x="1084" y="1"/>
                        </a:moveTo>
                        <a:cubicBezTo>
                          <a:pt x="673" y="1"/>
                          <a:pt x="261" y="271"/>
                          <a:pt x="242" y="812"/>
                        </a:cubicBezTo>
                        <a:cubicBezTo>
                          <a:pt x="170" y="3002"/>
                          <a:pt x="0" y="5818"/>
                          <a:pt x="1454" y="7623"/>
                        </a:cubicBezTo>
                        <a:cubicBezTo>
                          <a:pt x="1519" y="7704"/>
                          <a:pt x="1611" y="7739"/>
                          <a:pt x="1707" y="7739"/>
                        </a:cubicBezTo>
                        <a:cubicBezTo>
                          <a:pt x="1919" y="7739"/>
                          <a:pt x="2148" y="7567"/>
                          <a:pt x="2125" y="7343"/>
                        </a:cubicBezTo>
                        <a:cubicBezTo>
                          <a:pt x="1910" y="5153"/>
                          <a:pt x="1982" y="3009"/>
                          <a:pt x="1917" y="812"/>
                        </a:cubicBezTo>
                        <a:cubicBezTo>
                          <a:pt x="1904" y="271"/>
                          <a:pt x="1495" y="1"/>
                          <a:pt x="10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5"/>
                  <p:cNvSpPr/>
                  <p:nvPr/>
                </p:nvSpPr>
                <p:spPr>
                  <a:xfrm>
                    <a:off x="3264893" y="2604843"/>
                    <a:ext cx="42138" cy="127348"/>
                  </a:xfrm>
                  <a:custGeom>
                    <a:rect b="b" l="l" r="r" t="t"/>
                    <a:pathLst>
                      <a:path extrusionOk="0" h="5044" w="1669">
                        <a:moveTo>
                          <a:pt x="883" y="1"/>
                        </a:moveTo>
                        <a:cubicBezTo>
                          <a:pt x="736" y="1"/>
                          <a:pt x="594" y="68"/>
                          <a:pt x="515" y="219"/>
                        </a:cubicBezTo>
                        <a:cubicBezTo>
                          <a:pt x="183" y="857"/>
                          <a:pt x="346" y="1750"/>
                          <a:pt x="274" y="2454"/>
                        </a:cubicBezTo>
                        <a:cubicBezTo>
                          <a:pt x="189" y="3223"/>
                          <a:pt x="0" y="4155"/>
                          <a:pt x="228" y="4905"/>
                        </a:cubicBezTo>
                        <a:cubicBezTo>
                          <a:pt x="256" y="4999"/>
                          <a:pt x="328" y="5043"/>
                          <a:pt x="403" y="5043"/>
                        </a:cubicBezTo>
                        <a:cubicBezTo>
                          <a:pt x="468" y="5043"/>
                          <a:pt x="535" y="5011"/>
                          <a:pt x="580" y="4950"/>
                        </a:cubicBezTo>
                        <a:cubicBezTo>
                          <a:pt x="1102" y="4253"/>
                          <a:pt x="1219" y="3171"/>
                          <a:pt x="1349" y="2324"/>
                        </a:cubicBezTo>
                        <a:cubicBezTo>
                          <a:pt x="1441" y="1679"/>
                          <a:pt x="1669" y="805"/>
                          <a:pt x="1297" y="219"/>
                        </a:cubicBezTo>
                        <a:cubicBezTo>
                          <a:pt x="1206" y="80"/>
                          <a:pt x="1042" y="1"/>
                          <a:pt x="8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5"/>
                  <p:cNvSpPr/>
                  <p:nvPr/>
                </p:nvSpPr>
                <p:spPr>
                  <a:xfrm>
                    <a:off x="3233965" y="2559398"/>
                    <a:ext cx="40270" cy="181151"/>
                  </a:xfrm>
                  <a:custGeom>
                    <a:rect b="b" l="l" r="r" t="t"/>
                    <a:pathLst>
                      <a:path extrusionOk="0" h="7175" w="1595">
                        <a:moveTo>
                          <a:pt x="1069" y="1"/>
                        </a:moveTo>
                        <a:cubicBezTo>
                          <a:pt x="1019" y="1"/>
                          <a:pt x="968" y="10"/>
                          <a:pt x="919" y="31"/>
                        </a:cubicBezTo>
                        <a:lnTo>
                          <a:pt x="828" y="70"/>
                        </a:lnTo>
                        <a:cubicBezTo>
                          <a:pt x="567" y="174"/>
                          <a:pt x="417" y="350"/>
                          <a:pt x="398" y="637"/>
                        </a:cubicBezTo>
                        <a:cubicBezTo>
                          <a:pt x="378" y="982"/>
                          <a:pt x="111" y="1576"/>
                          <a:pt x="72" y="2025"/>
                        </a:cubicBezTo>
                        <a:cubicBezTo>
                          <a:pt x="7" y="2657"/>
                          <a:pt x="0" y="3283"/>
                          <a:pt x="46" y="3915"/>
                        </a:cubicBezTo>
                        <a:cubicBezTo>
                          <a:pt x="111" y="4587"/>
                          <a:pt x="176" y="5277"/>
                          <a:pt x="332" y="5942"/>
                        </a:cubicBezTo>
                        <a:cubicBezTo>
                          <a:pt x="430" y="6353"/>
                          <a:pt x="476" y="6855"/>
                          <a:pt x="821" y="7141"/>
                        </a:cubicBezTo>
                        <a:cubicBezTo>
                          <a:pt x="844" y="7164"/>
                          <a:pt x="872" y="7174"/>
                          <a:pt x="900" y="7174"/>
                        </a:cubicBezTo>
                        <a:cubicBezTo>
                          <a:pt x="937" y="7174"/>
                          <a:pt x="975" y="7156"/>
                          <a:pt x="997" y="7122"/>
                        </a:cubicBezTo>
                        <a:cubicBezTo>
                          <a:pt x="1238" y="6692"/>
                          <a:pt x="1102" y="6112"/>
                          <a:pt x="1075" y="5636"/>
                        </a:cubicBezTo>
                        <a:cubicBezTo>
                          <a:pt x="1043" y="4991"/>
                          <a:pt x="1017" y="4339"/>
                          <a:pt x="1010" y="3694"/>
                        </a:cubicBezTo>
                        <a:cubicBezTo>
                          <a:pt x="1004" y="3009"/>
                          <a:pt x="997" y="2292"/>
                          <a:pt x="1167" y="1628"/>
                        </a:cubicBezTo>
                        <a:cubicBezTo>
                          <a:pt x="1232" y="1380"/>
                          <a:pt x="1258" y="1204"/>
                          <a:pt x="1408" y="1054"/>
                        </a:cubicBezTo>
                        <a:cubicBezTo>
                          <a:pt x="1551" y="911"/>
                          <a:pt x="1571" y="728"/>
                          <a:pt x="1584" y="533"/>
                        </a:cubicBezTo>
                        <a:cubicBezTo>
                          <a:pt x="1595" y="269"/>
                          <a:pt x="1337" y="1"/>
                          <a:pt x="1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5"/>
                  <p:cNvSpPr/>
                  <p:nvPr/>
                </p:nvSpPr>
                <p:spPr>
                  <a:xfrm>
                    <a:off x="3097199" y="1655184"/>
                    <a:ext cx="106342" cy="74834"/>
                  </a:xfrm>
                  <a:custGeom>
                    <a:rect b="b" l="l" r="r" t="t"/>
                    <a:pathLst>
                      <a:path extrusionOk="0" h="2964" w="4212">
                        <a:moveTo>
                          <a:pt x="2110" y="1"/>
                        </a:moveTo>
                        <a:cubicBezTo>
                          <a:pt x="1412" y="1"/>
                          <a:pt x="712" y="469"/>
                          <a:pt x="444" y="1106"/>
                        </a:cubicBezTo>
                        <a:cubicBezTo>
                          <a:pt x="229" y="1602"/>
                          <a:pt x="86" y="2117"/>
                          <a:pt x="1" y="2645"/>
                        </a:cubicBezTo>
                        <a:cubicBezTo>
                          <a:pt x="451" y="2182"/>
                          <a:pt x="1070" y="1921"/>
                          <a:pt x="1715" y="1921"/>
                        </a:cubicBezTo>
                        <a:cubicBezTo>
                          <a:pt x="2504" y="1928"/>
                          <a:pt x="3234" y="2312"/>
                          <a:pt x="3683" y="2964"/>
                        </a:cubicBezTo>
                        <a:cubicBezTo>
                          <a:pt x="3729" y="2847"/>
                          <a:pt x="3775" y="2736"/>
                          <a:pt x="3833" y="2619"/>
                        </a:cubicBezTo>
                        <a:cubicBezTo>
                          <a:pt x="4211" y="1823"/>
                          <a:pt x="3892" y="989"/>
                          <a:pt x="3299" y="416"/>
                        </a:cubicBezTo>
                        <a:cubicBezTo>
                          <a:pt x="3058" y="181"/>
                          <a:pt x="2738" y="90"/>
                          <a:pt x="2412" y="31"/>
                        </a:cubicBezTo>
                        <a:cubicBezTo>
                          <a:pt x="2312" y="10"/>
                          <a:pt x="2211" y="1"/>
                          <a:pt x="2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65"/>
                  <p:cNvSpPr/>
                  <p:nvPr/>
                </p:nvSpPr>
                <p:spPr>
                  <a:xfrm>
                    <a:off x="3104117" y="1802074"/>
                    <a:ext cx="103868" cy="80994"/>
                  </a:xfrm>
                  <a:custGeom>
                    <a:rect b="b" l="l" r="r" t="t"/>
                    <a:pathLst>
                      <a:path extrusionOk="0" h="3208" w="4114">
                        <a:moveTo>
                          <a:pt x="3312" y="1"/>
                        </a:moveTo>
                        <a:cubicBezTo>
                          <a:pt x="2855" y="574"/>
                          <a:pt x="2165" y="907"/>
                          <a:pt x="1435" y="913"/>
                        </a:cubicBezTo>
                        <a:cubicBezTo>
                          <a:pt x="920" y="913"/>
                          <a:pt x="418" y="737"/>
                          <a:pt x="1" y="424"/>
                        </a:cubicBezTo>
                        <a:lnTo>
                          <a:pt x="1" y="424"/>
                        </a:lnTo>
                        <a:cubicBezTo>
                          <a:pt x="397" y="1687"/>
                          <a:pt x="1621" y="3207"/>
                          <a:pt x="3010" y="3207"/>
                        </a:cubicBezTo>
                        <a:cubicBezTo>
                          <a:pt x="3084" y="3207"/>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65"/>
                  <p:cNvSpPr/>
                  <p:nvPr/>
                </p:nvSpPr>
                <p:spPr>
                  <a:xfrm>
                    <a:off x="3097199" y="1736910"/>
                    <a:ext cx="70617" cy="70617"/>
                  </a:xfrm>
                  <a:custGeom>
                    <a:rect b="b" l="l" r="r" t="t"/>
                    <a:pathLst>
                      <a:path extrusionOk="0" fill="none" h="2797" w="2797">
                        <a:moveTo>
                          <a:pt x="2797" y="1200"/>
                        </a:moveTo>
                        <a:cubicBezTo>
                          <a:pt x="2797" y="2262"/>
                          <a:pt x="1506" y="2797"/>
                          <a:pt x="757" y="2041"/>
                        </a:cubicBezTo>
                        <a:cubicBezTo>
                          <a:pt x="1" y="1291"/>
                          <a:pt x="535" y="1"/>
                          <a:pt x="1604" y="7"/>
                        </a:cubicBezTo>
                        <a:cubicBezTo>
                          <a:pt x="2263" y="7"/>
                          <a:pt x="2797" y="542"/>
                          <a:pt x="2797" y="1200"/>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65"/>
                  <p:cNvSpPr/>
                  <p:nvPr/>
                </p:nvSpPr>
                <p:spPr>
                  <a:xfrm>
                    <a:off x="3227527" y="1655184"/>
                    <a:ext cx="106342" cy="74834"/>
                  </a:xfrm>
                  <a:custGeom>
                    <a:rect b="b" l="l" r="r" t="t"/>
                    <a:pathLst>
                      <a:path extrusionOk="0" h="2964" w="4212">
                        <a:moveTo>
                          <a:pt x="2102" y="1"/>
                        </a:moveTo>
                        <a:cubicBezTo>
                          <a:pt x="2001" y="1"/>
                          <a:pt x="1900" y="10"/>
                          <a:pt x="1800" y="31"/>
                        </a:cubicBezTo>
                        <a:cubicBezTo>
                          <a:pt x="1474" y="90"/>
                          <a:pt x="1154" y="181"/>
                          <a:pt x="913" y="416"/>
                        </a:cubicBezTo>
                        <a:cubicBezTo>
                          <a:pt x="320" y="989"/>
                          <a:pt x="1" y="1823"/>
                          <a:pt x="385" y="2619"/>
                        </a:cubicBezTo>
                        <a:cubicBezTo>
                          <a:pt x="438" y="2729"/>
                          <a:pt x="483" y="2847"/>
                          <a:pt x="529" y="2964"/>
                        </a:cubicBezTo>
                        <a:cubicBezTo>
                          <a:pt x="978" y="2312"/>
                          <a:pt x="1715" y="1928"/>
                          <a:pt x="2497" y="1921"/>
                        </a:cubicBezTo>
                        <a:cubicBezTo>
                          <a:pt x="3142" y="1921"/>
                          <a:pt x="3761" y="2182"/>
                          <a:pt x="4211" y="2645"/>
                        </a:cubicBezTo>
                        <a:cubicBezTo>
                          <a:pt x="4126" y="2117"/>
                          <a:pt x="3983" y="1602"/>
                          <a:pt x="3775" y="1106"/>
                        </a:cubicBezTo>
                        <a:cubicBezTo>
                          <a:pt x="3501" y="469"/>
                          <a:pt x="2801" y="1"/>
                          <a:pt x="21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65"/>
                  <p:cNvSpPr/>
                  <p:nvPr/>
                </p:nvSpPr>
                <p:spPr>
                  <a:xfrm>
                    <a:off x="3223083" y="1802074"/>
                    <a:ext cx="103868" cy="80994"/>
                  </a:xfrm>
                  <a:custGeom>
                    <a:rect b="b" l="l" r="r" t="t"/>
                    <a:pathLst>
                      <a:path extrusionOk="0" h="3208" w="4114">
                        <a:moveTo>
                          <a:pt x="803" y="1"/>
                        </a:moveTo>
                        <a:cubicBezTo>
                          <a:pt x="627" y="763"/>
                          <a:pt x="255" y="1428"/>
                          <a:pt x="99" y="2210"/>
                        </a:cubicBezTo>
                        <a:cubicBezTo>
                          <a:pt x="1" y="2686"/>
                          <a:pt x="425" y="3142"/>
                          <a:pt x="881" y="3194"/>
                        </a:cubicBezTo>
                        <a:cubicBezTo>
                          <a:pt x="956" y="3203"/>
                          <a:pt x="1030" y="3207"/>
                          <a:pt x="1104" y="3207"/>
                        </a:cubicBezTo>
                        <a:cubicBezTo>
                          <a:pt x="2493" y="3207"/>
                          <a:pt x="3717" y="1687"/>
                          <a:pt x="4113" y="424"/>
                        </a:cubicBezTo>
                        <a:lnTo>
                          <a:pt x="4113" y="424"/>
                        </a:lnTo>
                        <a:cubicBezTo>
                          <a:pt x="3696" y="737"/>
                          <a:pt x="3194" y="913"/>
                          <a:pt x="2680" y="913"/>
                        </a:cubicBezTo>
                        <a:cubicBezTo>
                          <a:pt x="1950" y="907"/>
                          <a:pt x="1259" y="574"/>
                          <a:pt x="8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5"/>
                  <p:cNvSpPr/>
                  <p:nvPr/>
                </p:nvSpPr>
                <p:spPr>
                  <a:xfrm>
                    <a:off x="3263252" y="1736910"/>
                    <a:ext cx="70617" cy="70617"/>
                  </a:xfrm>
                  <a:custGeom>
                    <a:rect b="b" l="l" r="r" t="t"/>
                    <a:pathLst>
                      <a:path extrusionOk="0" fill="none" h="2797" w="2797">
                        <a:moveTo>
                          <a:pt x="0" y="1200"/>
                        </a:moveTo>
                        <a:cubicBezTo>
                          <a:pt x="0" y="2262"/>
                          <a:pt x="1291" y="2797"/>
                          <a:pt x="2040" y="2041"/>
                        </a:cubicBezTo>
                        <a:cubicBezTo>
                          <a:pt x="2796" y="1291"/>
                          <a:pt x="2262" y="7"/>
                          <a:pt x="1199" y="7"/>
                        </a:cubicBezTo>
                        <a:cubicBezTo>
                          <a:pt x="541" y="1"/>
                          <a:pt x="7" y="535"/>
                          <a:pt x="0" y="1200"/>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99" name="Google Shape;14499;p65"/>
              <p:cNvSpPr/>
              <p:nvPr/>
            </p:nvSpPr>
            <p:spPr>
              <a:xfrm>
                <a:off x="3010499" y="1542757"/>
                <a:ext cx="406788" cy="325163"/>
              </a:xfrm>
              <a:custGeom>
                <a:rect b="b" l="l" r="r" t="t"/>
                <a:pathLst>
                  <a:path extrusionOk="0" h="12879" w="16112">
                    <a:moveTo>
                      <a:pt x="1004" y="8740"/>
                    </a:move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8" y="3448"/>
                      <a:pt x="4048" y="3448"/>
                    </a:cubicBezTo>
                    <a:cubicBezTo>
                      <a:pt x="6231" y="4790"/>
                      <a:pt x="13544" y="6504"/>
                      <a:pt x="14215" y="6726"/>
                    </a:cubicBezTo>
                    <a:cubicBezTo>
                      <a:pt x="14557" y="6840"/>
                      <a:pt x="14772" y="11921"/>
                      <a:pt x="14748" y="12624"/>
                    </a:cubicBezTo>
                    <a:lnTo>
                      <a:pt x="14748" y="12624"/>
                    </a:lnTo>
                    <a:lnTo>
                      <a:pt x="15206" y="9548"/>
                    </a:lnTo>
                    <a:cubicBezTo>
                      <a:pt x="15206" y="9548"/>
                      <a:pt x="16112" y="6166"/>
                      <a:pt x="14437" y="3441"/>
                    </a:cubicBezTo>
                    <a:cubicBezTo>
                      <a:pt x="13260" y="1523"/>
                      <a:pt x="11251"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00" name="Google Shape;14500;p65"/>
          <p:cNvGrpSpPr/>
          <p:nvPr/>
        </p:nvGrpSpPr>
        <p:grpSpPr>
          <a:xfrm>
            <a:off x="4910904" y="1542757"/>
            <a:ext cx="558677" cy="1310345"/>
            <a:chOff x="4910904" y="1542757"/>
            <a:chExt cx="558677" cy="1310345"/>
          </a:xfrm>
        </p:grpSpPr>
        <p:sp>
          <p:nvSpPr>
            <p:cNvPr id="14501" name="Google Shape;14501;p65"/>
            <p:cNvSpPr/>
            <p:nvPr/>
          </p:nvSpPr>
          <p:spPr>
            <a:xfrm>
              <a:off x="4961752"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2" name="Google Shape;14502;p65"/>
            <p:cNvGrpSpPr/>
            <p:nvPr/>
          </p:nvGrpSpPr>
          <p:grpSpPr>
            <a:xfrm>
              <a:off x="4910904" y="1542757"/>
              <a:ext cx="558677" cy="1277423"/>
              <a:chOff x="4910904" y="1542757"/>
              <a:chExt cx="558677" cy="1277423"/>
            </a:xfrm>
          </p:grpSpPr>
          <p:sp>
            <p:nvSpPr>
              <p:cNvPr id="14503" name="Google Shape;14503;p65"/>
              <p:cNvSpPr/>
              <p:nvPr/>
            </p:nvSpPr>
            <p:spPr>
              <a:xfrm>
                <a:off x="5007172" y="1674397"/>
                <a:ext cx="366821" cy="342104"/>
              </a:xfrm>
              <a:custGeom>
                <a:rect b="b" l="l" r="r" t="t"/>
                <a:pathLst>
                  <a:path extrusionOk="0" h="13550" w="14529">
                    <a:moveTo>
                      <a:pt x="2151" y="0"/>
                    </a:moveTo>
                    <a:cubicBezTo>
                      <a:pt x="959" y="0"/>
                      <a:pt x="0" y="958"/>
                      <a:pt x="0" y="2157"/>
                    </a:cubicBezTo>
                    <a:lnTo>
                      <a:pt x="0" y="11393"/>
                    </a:lnTo>
                    <a:cubicBezTo>
                      <a:pt x="0" y="12585"/>
                      <a:pt x="959"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4" name="Google Shape;14504;p65"/>
              <p:cNvGrpSpPr/>
              <p:nvPr/>
            </p:nvGrpSpPr>
            <p:grpSpPr>
              <a:xfrm>
                <a:off x="4910904" y="1547529"/>
                <a:ext cx="558677" cy="1272651"/>
                <a:chOff x="4910904" y="1547529"/>
                <a:chExt cx="558677" cy="1272651"/>
              </a:xfrm>
            </p:grpSpPr>
            <p:sp>
              <p:nvSpPr>
                <p:cNvPr id="14505" name="Google Shape;14505;p65"/>
                <p:cNvSpPr/>
                <p:nvPr/>
              </p:nvSpPr>
              <p:spPr>
                <a:xfrm>
                  <a:off x="4910904" y="1547529"/>
                  <a:ext cx="558677" cy="1272651"/>
                </a:xfrm>
                <a:custGeom>
                  <a:rect b="b" l="l" r="r" t="t"/>
                  <a:pathLst>
                    <a:path extrusionOk="0" h="50407" w="22128">
                      <a:moveTo>
                        <a:pt x="11074" y="0"/>
                      </a:moveTo>
                      <a:cubicBezTo>
                        <a:pt x="7098" y="0"/>
                        <a:pt x="3872" y="3226"/>
                        <a:pt x="3872" y="7202"/>
                      </a:cubicBezTo>
                      <a:lnTo>
                        <a:pt x="3872" y="7208"/>
                      </a:lnTo>
                      <a:cubicBezTo>
                        <a:pt x="3853" y="7208"/>
                        <a:pt x="3833" y="7202"/>
                        <a:pt x="3813" y="7202"/>
                      </a:cubicBezTo>
                      <a:cubicBezTo>
                        <a:pt x="3810" y="7202"/>
                        <a:pt x="3806" y="7202"/>
                        <a:pt x="3803" y="7202"/>
                      </a:cubicBezTo>
                      <a:cubicBezTo>
                        <a:pt x="3137" y="7202"/>
                        <a:pt x="2634" y="7811"/>
                        <a:pt x="2764" y="8466"/>
                      </a:cubicBezTo>
                      <a:cubicBezTo>
                        <a:pt x="2861" y="8983"/>
                        <a:pt x="3315" y="9322"/>
                        <a:pt x="3805" y="9322"/>
                      </a:cubicBezTo>
                      <a:cubicBezTo>
                        <a:pt x="3940" y="9322"/>
                        <a:pt x="4077" y="9297"/>
                        <a:pt x="4211" y="9242"/>
                      </a:cubicBezTo>
                      <a:cubicBezTo>
                        <a:pt x="4980" y="11569"/>
                        <a:pt x="6994" y="13413"/>
                        <a:pt x="9197" y="14104"/>
                      </a:cubicBezTo>
                      <a:lnTo>
                        <a:pt x="9197" y="16124"/>
                      </a:lnTo>
                      <a:lnTo>
                        <a:pt x="6909" y="16124"/>
                      </a:lnTo>
                      <a:cubicBezTo>
                        <a:pt x="6909" y="16124"/>
                        <a:pt x="6903" y="16170"/>
                        <a:pt x="6883" y="16183"/>
                      </a:cubicBezTo>
                      <a:cubicBezTo>
                        <a:pt x="6303" y="16183"/>
                        <a:pt x="5795" y="16561"/>
                        <a:pt x="5612" y="17109"/>
                      </a:cubicBezTo>
                      <a:lnTo>
                        <a:pt x="281" y="32861"/>
                      </a:lnTo>
                      <a:cubicBezTo>
                        <a:pt x="1" y="33565"/>
                        <a:pt x="372" y="34367"/>
                        <a:pt x="1096" y="34608"/>
                      </a:cubicBezTo>
                      <a:cubicBezTo>
                        <a:pt x="1236" y="34655"/>
                        <a:pt x="1379" y="34677"/>
                        <a:pt x="1519" y="34677"/>
                      </a:cubicBezTo>
                      <a:cubicBezTo>
                        <a:pt x="2099" y="34677"/>
                        <a:pt x="2634" y="34295"/>
                        <a:pt x="2797" y="33702"/>
                      </a:cubicBezTo>
                      <a:lnTo>
                        <a:pt x="2973" y="33187"/>
                      </a:lnTo>
                      <a:lnTo>
                        <a:pt x="3553" y="33428"/>
                      </a:lnTo>
                      <a:cubicBezTo>
                        <a:pt x="3553" y="33428"/>
                        <a:pt x="4061" y="32412"/>
                        <a:pt x="3514" y="31577"/>
                      </a:cubicBezTo>
                      <a:lnTo>
                        <a:pt x="6779" y="21918"/>
                      </a:lnTo>
                      <a:lnTo>
                        <a:pt x="6779" y="21918"/>
                      </a:lnTo>
                      <a:cubicBezTo>
                        <a:pt x="6779" y="27699"/>
                        <a:pt x="5997" y="29166"/>
                        <a:pt x="5997" y="32360"/>
                      </a:cubicBezTo>
                      <a:cubicBezTo>
                        <a:pt x="5997" y="35560"/>
                        <a:pt x="7906" y="48490"/>
                        <a:pt x="7906" y="48490"/>
                      </a:cubicBezTo>
                      <a:lnTo>
                        <a:pt x="5599" y="50407"/>
                      </a:lnTo>
                      <a:lnTo>
                        <a:pt x="10064" y="50407"/>
                      </a:lnTo>
                      <a:lnTo>
                        <a:pt x="10807" y="31630"/>
                      </a:lnTo>
                      <a:lnTo>
                        <a:pt x="11191" y="31630"/>
                      </a:lnTo>
                      <a:lnTo>
                        <a:pt x="11934" y="50407"/>
                      </a:lnTo>
                      <a:lnTo>
                        <a:pt x="16399" y="50407"/>
                      </a:lnTo>
                      <a:lnTo>
                        <a:pt x="14085" y="48503"/>
                      </a:lnTo>
                      <a:cubicBezTo>
                        <a:pt x="14085" y="48503"/>
                        <a:pt x="15995" y="34171"/>
                        <a:pt x="15995" y="31590"/>
                      </a:cubicBezTo>
                      <a:cubicBezTo>
                        <a:pt x="15995" y="29010"/>
                        <a:pt x="15336" y="27680"/>
                        <a:pt x="15336" y="21821"/>
                      </a:cubicBezTo>
                      <a:lnTo>
                        <a:pt x="15336" y="21821"/>
                      </a:lnTo>
                      <a:lnTo>
                        <a:pt x="18641" y="31584"/>
                      </a:lnTo>
                      <a:cubicBezTo>
                        <a:pt x="18093" y="32418"/>
                        <a:pt x="18602" y="33435"/>
                        <a:pt x="18602" y="33435"/>
                      </a:cubicBezTo>
                      <a:lnTo>
                        <a:pt x="19182" y="33187"/>
                      </a:lnTo>
                      <a:lnTo>
                        <a:pt x="19351" y="33709"/>
                      </a:lnTo>
                      <a:cubicBezTo>
                        <a:pt x="19530" y="34280"/>
                        <a:pt x="20058" y="34650"/>
                        <a:pt x="20625" y="34650"/>
                      </a:cubicBezTo>
                      <a:cubicBezTo>
                        <a:pt x="20762" y="34650"/>
                        <a:pt x="20902" y="34628"/>
                        <a:pt x="21039" y="34582"/>
                      </a:cubicBezTo>
                      <a:cubicBezTo>
                        <a:pt x="21750" y="34347"/>
                        <a:pt x="22128" y="33578"/>
                        <a:pt x="21874" y="32874"/>
                      </a:cubicBezTo>
                      <a:lnTo>
                        <a:pt x="21874" y="32868"/>
                      </a:lnTo>
                      <a:lnTo>
                        <a:pt x="16542" y="17128"/>
                      </a:lnTo>
                      <a:cubicBezTo>
                        <a:pt x="16379" y="16613"/>
                        <a:pt x="15923" y="16242"/>
                        <a:pt x="15382" y="16190"/>
                      </a:cubicBezTo>
                      <a:cubicBezTo>
                        <a:pt x="15369" y="16170"/>
                        <a:pt x="15356" y="16150"/>
                        <a:pt x="15350" y="16131"/>
                      </a:cubicBezTo>
                      <a:lnTo>
                        <a:pt x="12951" y="16131"/>
                      </a:lnTo>
                      <a:lnTo>
                        <a:pt x="12951" y="14104"/>
                      </a:lnTo>
                      <a:cubicBezTo>
                        <a:pt x="15147" y="13413"/>
                        <a:pt x="17148" y="11595"/>
                        <a:pt x="17930" y="9281"/>
                      </a:cubicBezTo>
                      <a:cubicBezTo>
                        <a:pt x="18015" y="9301"/>
                        <a:pt x="18100" y="9314"/>
                        <a:pt x="18185" y="9314"/>
                      </a:cubicBezTo>
                      <a:cubicBezTo>
                        <a:pt x="18189" y="9314"/>
                        <a:pt x="18193" y="9314"/>
                        <a:pt x="18197" y="9314"/>
                      </a:cubicBezTo>
                      <a:cubicBezTo>
                        <a:pt x="18758" y="9314"/>
                        <a:pt x="19221" y="8873"/>
                        <a:pt x="19247" y="8310"/>
                      </a:cubicBezTo>
                      <a:cubicBezTo>
                        <a:pt x="19273" y="7743"/>
                        <a:pt x="18843" y="7254"/>
                        <a:pt x="18276" y="7215"/>
                      </a:cubicBezTo>
                      <a:lnTo>
                        <a:pt x="18276" y="7202"/>
                      </a:lnTo>
                      <a:cubicBezTo>
                        <a:pt x="18276" y="3226"/>
                        <a:pt x="15056" y="0"/>
                        <a:pt x="1107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6" name="Google Shape;14506;p65"/>
                <p:cNvGrpSpPr/>
                <p:nvPr/>
              </p:nvGrpSpPr>
              <p:grpSpPr>
                <a:xfrm>
                  <a:off x="5086525" y="1888799"/>
                  <a:ext cx="204808" cy="326677"/>
                  <a:chOff x="5086525" y="1888799"/>
                  <a:chExt cx="204808" cy="326677"/>
                </a:xfrm>
              </p:grpSpPr>
              <p:grpSp>
                <p:nvGrpSpPr>
                  <p:cNvPr id="14507" name="Google Shape;14507;p65"/>
                  <p:cNvGrpSpPr/>
                  <p:nvPr/>
                </p:nvGrpSpPr>
                <p:grpSpPr>
                  <a:xfrm>
                    <a:off x="5147044" y="1888799"/>
                    <a:ext cx="80312" cy="199127"/>
                    <a:chOff x="5147044" y="1888799"/>
                    <a:chExt cx="80312" cy="199127"/>
                  </a:xfrm>
                </p:grpSpPr>
                <p:sp>
                  <p:nvSpPr>
                    <p:cNvPr id="14508" name="Google Shape;14508;p65"/>
                    <p:cNvSpPr/>
                    <p:nvPr/>
                  </p:nvSpPr>
                  <p:spPr>
                    <a:xfrm>
                      <a:off x="5176002" y="1888799"/>
                      <a:ext cx="24717" cy="164235"/>
                    </a:xfrm>
                    <a:custGeom>
                      <a:rect b="b" l="l" r="r" t="t"/>
                      <a:pathLst>
                        <a:path extrusionOk="0" h="6505" w="979">
                          <a:moveTo>
                            <a:pt x="489" y="0"/>
                          </a:moveTo>
                          <a:cubicBezTo>
                            <a:pt x="222" y="0"/>
                            <a:pt x="0" y="222"/>
                            <a:pt x="0" y="489"/>
                          </a:cubicBezTo>
                          <a:cubicBezTo>
                            <a:pt x="0" y="646"/>
                            <a:pt x="72" y="789"/>
                            <a:pt x="196" y="887"/>
                          </a:cubicBezTo>
                          <a:cubicBezTo>
                            <a:pt x="72" y="978"/>
                            <a:pt x="0" y="1121"/>
                            <a:pt x="0" y="1278"/>
                          </a:cubicBezTo>
                          <a:cubicBezTo>
                            <a:pt x="0" y="1434"/>
                            <a:pt x="72" y="1578"/>
                            <a:pt x="196" y="1675"/>
                          </a:cubicBezTo>
                          <a:cubicBezTo>
                            <a:pt x="72" y="1767"/>
                            <a:pt x="0" y="1910"/>
                            <a:pt x="0" y="2066"/>
                          </a:cubicBezTo>
                          <a:cubicBezTo>
                            <a:pt x="0" y="2223"/>
                            <a:pt x="72" y="2366"/>
                            <a:pt x="196" y="2464"/>
                          </a:cubicBezTo>
                          <a:cubicBezTo>
                            <a:pt x="72" y="2555"/>
                            <a:pt x="0" y="2699"/>
                            <a:pt x="0" y="2855"/>
                          </a:cubicBezTo>
                          <a:cubicBezTo>
                            <a:pt x="0" y="3011"/>
                            <a:pt x="72" y="3155"/>
                            <a:pt x="196" y="3253"/>
                          </a:cubicBezTo>
                          <a:cubicBezTo>
                            <a:pt x="72" y="3344"/>
                            <a:pt x="0" y="3487"/>
                            <a:pt x="0" y="3644"/>
                          </a:cubicBezTo>
                          <a:cubicBezTo>
                            <a:pt x="0" y="3800"/>
                            <a:pt x="72" y="3943"/>
                            <a:pt x="196" y="4041"/>
                          </a:cubicBezTo>
                          <a:cubicBezTo>
                            <a:pt x="72" y="4132"/>
                            <a:pt x="0" y="4276"/>
                            <a:pt x="0" y="4432"/>
                          </a:cubicBezTo>
                          <a:cubicBezTo>
                            <a:pt x="0" y="4589"/>
                            <a:pt x="72" y="4732"/>
                            <a:pt x="196" y="4830"/>
                          </a:cubicBezTo>
                          <a:cubicBezTo>
                            <a:pt x="72" y="4921"/>
                            <a:pt x="0" y="5064"/>
                            <a:pt x="0" y="5221"/>
                          </a:cubicBezTo>
                          <a:cubicBezTo>
                            <a:pt x="0" y="5377"/>
                            <a:pt x="72" y="5521"/>
                            <a:pt x="196" y="5618"/>
                          </a:cubicBezTo>
                          <a:cubicBezTo>
                            <a:pt x="72" y="5710"/>
                            <a:pt x="0" y="5853"/>
                            <a:pt x="0" y="6010"/>
                          </a:cubicBezTo>
                          <a:cubicBezTo>
                            <a:pt x="0" y="6283"/>
                            <a:pt x="216" y="6498"/>
                            <a:pt x="489" y="6505"/>
                          </a:cubicBezTo>
                          <a:cubicBezTo>
                            <a:pt x="763" y="6498"/>
                            <a:pt x="978" y="6283"/>
                            <a:pt x="978" y="6010"/>
                          </a:cubicBezTo>
                          <a:cubicBezTo>
                            <a:pt x="978" y="5853"/>
                            <a:pt x="906" y="5710"/>
                            <a:pt x="783" y="5618"/>
                          </a:cubicBezTo>
                          <a:cubicBezTo>
                            <a:pt x="906" y="5521"/>
                            <a:pt x="978" y="5377"/>
                            <a:pt x="978" y="5221"/>
                          </a:cubicBezTo>
                          <a:cubicBezTo>
                            <a:pt x="978" y="5064"/>
                            <a:pt x="906" y="4921"/>
                            <a:pt x="783" y="4830"/>
                          </a:cubicBezTo>
                          <a:cubicBezTo>
                            <a:pt x="906" y="4732"/>
                            <a:pt x="978" y="4589"/>
                            <a:pt x="978" y="4432"/>
                          </a:cubicBezTo>
                          <a:cubicBezTo>
                            <a:pt x="978" y="4276"/>
                            <a:pt x="906" y="4132"/>
                            <a:pt x="783" y="4041"/>
                          </a:cubicBezTo>
                          <a:cubicBezTo>
                            <a:pt x="906" y="3943"/>
                            <a:pt x="978" y="3800"/>
                            <a:pt x="978" y="3644"/>
                          </a:cubicBezTo>
                          <a:cubicBezTo>
                            <a:pt x="978" y="3487"/>
                            <a:pt x="906" y="3344"/>
                            <a:pt x="783" y="3253"/>
                          </a:cubicBezTo>
                          <a:cubicBezTo>
                            <a:pt x="906" y="3155"/>
                            <a:pt x="978" y="3011"/>
                            <a:pt x="978" y="2855"/>
                          </a:cubicBezTo>
                          <a:cubicBezTo>
                            <a:pt x="978" y="2699"/>
                            <a:pt x="906" y="2555"/>
                            <a:pt x="783" y="2464"/>
                          </a:cubicBezTo>
                          <a:cubicBezTo>
                            <a:pt x="906" y="2366"/>
                            <a:pt x="978" y="2223"/>
                            <a:pt x="978" y="2066"/>
                          </a:cubicBezTo>
                          <a:cubicBezTo>
                            <a:pt x="978" y="1910"/>
                            <a:pt x="906" y="1767"/>
                            <a:pt x="783" y="1675"/>
                          </a:cubicBezTo>
                          <a:cubicBezTo>
                            <a:pt x="906" y="1578"/>
                            <a:pt x="978" y="1434"/>
                            <a:pt x="978" y="1278"/>
                          </a:cubicBezTo>
                          <a:cubicBezTo>
                            <a:pt x="978" y="1121"/>
                            <a:pt x="906" y="978"/>
                            <a:pt x="783" y="887"/>
                          </a:cubicBezTo>
                          <a:cubicBezTo>
                            <a:pt x="906" y="789"/>
                            <a:pt x="978" y="646"/>
                            <a:pt x="978" y="489"/>
                          </a:cubicBezTo>
                          <a:cubicBezTo>
                            <a:pt x="978" y="222"/>
                            <a:pt x="756" y="0"/>
                            <a:pt x="489"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65"/>
                    <p:cNvSpPr/>
                    <p:nvPr/>
                  </p:nvSpPr>
                  <p:spPr>
                    <a:xfrm>
                      <a:off x="5147044" y="2033063"/>
                      <a:ext cx="80312" cy="54863"/>
                    </a:xfrm>
                    <a:custGeom>
                      <a:rect b="b" l="l" r="r" t="t"/>
                      <a:pathLst>
                        <a:path extrusionOk="0" h="2173" w="3181">
                          <a:moveTo>
                            <a:pt x="1589" y="0"/>
                          </a:moveTo>
                          <a:cubicBezTo>
                            <a:pt x="1451" y="0"/>
                            <a:pt x="1312" y="58"/>
                            <a:pt x="1213" y="172"/>
                          </a:cubicBezTo>
                          <a:cubicBezTo>
                            <a:pt x="1115" y="289"/>
                            <a:pt x="1076" y="445"/>
                            <a:pt x="1108" y="595"/>
                          </a:cubicBezTo>
                          <a:cubicBezTo>
                            <a:pt x="1095" y="594"/>
                            <a:pt x="1082" y="594"/>
                            <a:pt x="1069" y="594"/>
                          </a:cubicBezTo>
                          <a:cubicBezTo>
                            <a:pt x="927" y="594"/>
                            <a:pt x="793" y="657"/>
                            <a:pt x="698" y="765"/>
                          </a:cubicBezTo>
                          <a:cubicBezTo>
                            <a:pt x="600" y="882"/>
                            <a:pt x="554" y="1039"/>
                            <a:pt x="587" y="1188"/>
                          </a:cubicBezTo>
                          <a:cubicBezTo>
                            <a:pt x="579" y="1188"/>
                            <a:pt x="572" y="1188"/>
                            <a:pt x="564" y="1188"/>
                          </a:cubicBezTo>
                          <a:cubicBezTo>
                            <a:pt x="422" y="1188"/>
                            <a:pt x="276" y="1246"/>
                            <a:pt x="183" y="1358"/>
                          </a:cubicBezTo>
                          <a:cubicBezTo>
                            <a:pt x="0" y="1566"/>
                            <a:pt x="20" y="1879"/>
                            <a:pt x="228" y="2055"/>
                          </a:cubicBezTo>
                          <a:cubicBezTo>
                            <a:pt x="320" y="2133"/>
                            <a:pt x="437" y="2173"/>
                            <a:pt x="554" y="2173"/>
                          </a:cubicBezTo>
                          <a:cubicBezTo>
                            <a:pt x="698" y="2173"/>
                            <a:pt x="835" y="2114"/>
                            <a:pt x="926" y="2003"/>
                          </a:cubicBezTo>
                          <a:cubicBezTo>
                            <a:pt x="1024" y="1886"/>
                            <a:pt x="1069" y="1729"/>
                            <a:pt x="1037" y="1573"/>
                          </a:cubicBezTo>
                          <a:lnTo>
                            <a:pt x="1037" y="1573"/>
                          </a:lnTo>
                          <a:cubicBezTo>
                            <a:pt x="1051" y="1574"/>
                            <a:pt x="1065" y="1575"/>
                            <a:pt x="1079" y="1575"/>
                          </a:cubicBezTo>
                          <a:cubicBezTo>
                            <a:pt x="1220" y="1575"/>
                            <a:pt x="1353" y="1517"/>
                            <a:pt x="1447" y="1410"/>
                          </a:cubicBezTo>
                          <a:cubicBezTo>
                            <a:pt x="1545" y="1293"/>
                            <a:pt x="1584" y="1136"/>
                            <a:pt x="1552" y="980"/>
                          </a:cubicBezTo>
                          <a:lnTo>
                            <a:pt x="1552" y="980"/>
                          </a:lnTo>
                          <a:cubicBezTo>
                            <a:pt x="1565" y="983"/>
                            <a:pt x="1576" y="985"/>
                            <a:pt x="1587" y="985"/>
                          </a:cubicBezTo>
                          <a:cubicBezTo>
                            <a:pt x="1597" y="985"/>
                            <a:pt x="1607" y="983"/>
                            <a:pt x="1617" y="980"/>
                          </a:cubicBezTo>
                          <a:cubicBezTo>
                            <a:pt x="1623" y="1091"/>
                            <a:pt x="1669" y="1201"/>
                            <a:pt x="1741" y="1286"/>
                          </a:cubicBezTo>
                          <a:cubicBezTo>
                            <a:pt x="1836" y="1388"/>
                            <a:pt x="1970" y="1451"/>
                            <a:pt x="2107" y="1451"/>
                          </a:cubicBezTo>
                          <a:cubicBezTo>
                            <a:pt x="2119" y="1451"/>
                            <a:pt x="2132" y="1450"/>
                            <a:pt x="2145" y="1449"/>
                          </a:cubicBezTo>
                          <a:lnTo>
                            <a:pt x="2145" y="1449"/>
                          </a:lnTo>
                          <a:cubicBezTo>
                            <a:pt x="2112" y="1599"/>
                            <a:pt x="2158" y="1762"/>
                            <a:pt x="2262" y="1873"/>
                          </a:cubicBezTo>
                          <a:cubicBezTo>
                            <a:pt x="2357" y="1986"/>
                            <a:pt x="2493" y="2043"/>
                            <a:pt x="2629" y="2043"/>
                          </a:cubicBezTo>
                          <a:cubicBezTo>
                            <a:pt x="2744" y="2043"/>
                            <a:pt x="2860" y="2002"/>
                            <a:pt x="2953" y="1918"/>
                          </a:cubicBezTo>
                          <a:cubicBezTo>
                            <a:pt x="3161" y="1736"/>
                            <a:pt x="3181" y="1430"/>
                            <a:pt x="2998" y="1221"/>
                          </a:cubicBezTo>
                          <a:cubicBezTo>
                            <a:pt x="2903" y="1120"/>
                            <a:pt x="2769" y="1056"/>
                            <a:pt x="2632" y="1056"/>
                          </a:cubicBezTo>
                          <a:cubicBezTo>
                            <a:pt x="2620" y="1056"/>
                            <a:pt x="2607" y="1057"/>
                            <a:pt x="2594" y="1058"/>
                          </a:cubicBezTo>
                          <a:cubicBezTo>
                            <a:pt x="2620" y="908"/>
                            <a:pt x="2581" y="752"/>
                            <a:pt x="2477" y="634"/>
                          </a:cubicBezTo>
                          <a:cubicBezTo>
                            <a:pt x="2388" y="533"/>
                            <a:pt x="2254" y="470"/>
                            <a:pt x="2118" y="470"/>
                          </a:cubicBezTo>
                          <a:cubicBezTo>
                            <a:pt x="2105" y="470"/>
                            <a:pt x="2092" y="470"/>
                            <a:pt x="2079" y="471"/>
                          </a:cubicBezTo>
                          <a:cubicBezTo>
                            <a:pt x="2073" y="335"/>
                            <a:pt x="2014" y="211"/>
                            <a:pt x="1910" y="120"/>
                          </a:cubicBezTo>
                          <a:cubicBezTo>
                            <a:pt x="1818" y="40"/>
                            <a:pt x="1704" y="0"/>
                            <a:pt x="1589"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10" name="Google Shape;14510;p65"/>
                  <p:cNvSpPr/>
                  <p:nvPr/>
                </p:nvSpPr>
                <p:spPr>
                  <a:xfrm>
                    <a:off x="5086525" y="2017965"/>
                    <a:ext cx="91143" cy="197511"/>
                  </a:xfrm>
                  <a:custGeom>
                    <a:rect b="b" l="l" r="r" t="t"/>
                    <a:pathLst>
                      <a:path extrusionOk="0" h="7823" w="3610">
                        <a:moveTo>
                          <a:pt x="2684" y="1"/>
                        </a:moveTo>
                        <a:cubicBezTo>
                          <a:pt x="2130" y="1"/>
                          <a:pt x="892" y="2034"/>
                          <a:pt x="481" y="2784"/>
                        </a:cubicBezTo>
                        <a:cubicBezTo>
                          <a:pt x="64" y="3540"/>
                          <a:pt x="234" y="5071"/>
                          <a:pt x="175" y="5879"/>
                        </a:cubicBezTo>
                        <a:cubicBezTo>
                          <a:pt x="120" y="6646"/>
                          <a:pt x="1" y="7823"/>
                          <a:pt x="492" y="7823"/>
                        </a:cubicBezTo>
                        <a:cubicBezTo>
                          <a:pt x="523" y="7823"/>
                          <a:pt x="556" y="7818"/>
                          <a:pt x="592" y="7809"/>
                        </a:cubicBezTo>
                        <a:cubicBezTo>
                          <a:pt x="1198" y="7639"/>
                          <a:pt x="2202" y="6746"/>
                          <a:pt x="2782" y="6499"/>
                        </a:cubicBezTo>
                        <a:cubicBezTo>
                          <a:pt x="3355" y="6244"/>
                          <a:pt x="3382" y="5045"/>
                          <a:pt x="3329" y="4100"/>
                        </a:cubicBezTo>
                        <a:cubicBezTo>
                          <a:pt x="3271" y="3149"/>
                          <a:pt x="3610" y="222"/>
                          <a:pt x="26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5"/>
                  <p:cNvSpPr/>
                  <p:nvPr/>
                </p:nvSpPr>
                <p:spPr>
                  <a:xfrm>
                    <a:off x="5200190" y="2017965"/>
                    <a:ext cx="91143" cy="197511"/>
                  </a:xfrm>
                  <a:custGeom>
                    <a:rect b="b" l="l" r="r" t="t"/>
                    <a:pathLst>
                      <a:path extrusionOk="0" h="7823" w="3610">
                        <a:moveTo>
                          <a:pt x="920" y="1"/>
                        </a:moveTo>
                        <a:cubicBezTo>
                          <a:pt x="1" y="222"/>
                          <a:pt x="339" y="3149"/>
                          <a:pt x="281" y="4100"/>
                        </a:cubicBezTo>
                        <a:cubicBezTo>
                          <a:pt x="222" y="5045"/>
                          <a:pt x="255" y="6244"/>
                          <a:pt x="828" y="6499"/>
                        </a:cubicBezTo>
                        <a:cubicBezTo>
                          <a:pt x="1408" y="6746"/>
                          <a:pt x="2412" y="7639"/>
                          <a:pt x="3018" y="7809"/>
                        </a:cubicBezTo>
                        <a:cubicBezTo>
                          <a:pt x="3054" y="7818"/>
                          <a:pt x="3087" y="7823"/>
                          <a:pt x="3118" y="7823"/>
                        </a:cubicBezTo>
                        <a:cubicBezTo>
                          <a:pt x="3609" y="7823"/>
                          <a:pt x="3491" y="6646"/>
                          <a:pt x="3435" y="5879"/>
                        </a:cubicBezTo>
                        <a:cubicBezTo>
                          <a:pt x="3377" y="5071"/>
                          <a:pt x="3546" y="3540"/>
                          <a:pt x="3129" y="2784"/>
                        </a:cubicBezTo>
                        <a:cubicBezTo>
                          <a:pt x="2718" y="2034"/>
                          <a:pt x="1480" y="1"/>
                          <a:pt x="9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512" name="Google Shape;14512;p65"/>
              <p:cNvSpPr/>
              <p:nvPr/>
            </p:nvSpPr>
            <p:spPr>
              <a:xfrm>
                <a:off x="4983465" y="1542757"/>
                <a:ext cx="406813" cy="325163"/>
              </a:xfrm>
              <a:custGeom>
                <a:rect b="b" l="l" r="r" t="t"/>
                <a:pathLst>
                  <a:path extrusionOk="0" h="12879" w="16113">
                    <a:moveTo>
                      <a:pt x="1005" y="8740"/>
                    </a:moveTo>
                    <a:cubicBezTo>
                      <a:pt x="1007" y="8824"/>
                      <a:pt x="1025" y="8949"/>
                      <a:pt x="1055" y="9103"/>
                    </a:cubicBezTo>
                    <a:lnTo>
                      <a:pt x="1055" y="9103"/>
                    </a:lnTo>
                    <a:cubicBezTo>
                      <a:pt x="1031" y="8968"/>
                      <a:pt x="1014" y="8846"/>
                      <a:pt x="1005" y="8740"/>
                    </a:cubicBezTo>
                    <a:close/>
                    <a:moveTo>
                      <a:pt x="8531" y="0"/>
                    </a:moveTo>
                    <a:cubicBezTo>
                      <a:pt x="7378" y="0"/>
                      <a:pt x="6098" y="274"/>
                      <a:pt x="4700" y="906"/>
                    </a:cubicBezTo>
                    <a:cubicBezTo>
                      <a:pt x="1" y="3031"/>
                      <a:pt x="1005" y="8740"/>
                      <a:pt x="1005" y="8740"/>
                    </a:cubicBezTo>
                    <a:cubicBezTo>
                      <a:pt x="952" y="6113"/>
                      <a:pt x="4048" y="3448"/>
                      <a:pt x="4048" y="3448"/>
                    </a:cubicBezTo>
                    <a:cubicBezTo>
                      <a:pt x="6232" y="4790"/>
                      <a:pt x="13544" y="6504"/>
                      <a:pt x="14216" y="6726"/>
                    </a:cubicBezTo>
                    <a:cubicBezTo>
                      <a:pt x="14558"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3" y="12879"/>
                      <a:pt x="2113" y="12879"/>
                    </a:cubicBezTo>
                    <a:cubicBezTo>
                      <a:pt x="2113"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13" name="Google Shape;14513;p65"/>
          <p:cNvGrpSpPr/>
          <p:nvPr/>
        </p:nvGrpSpPr>
        <p:grpSpPr>
          <a:xfrm>
            <a:off x="5901010" y="1542757"/>
            <a:ext cx="557541" cy="1310345"/>
            <a:chOff x="5901010" y="1542757"/>
            <a:chExt cx="557541" cy="1310345"/>
          </a:xfrm>
        </p:grpSpPr>
        <p:sp>
          <p:nvSpPr>
            <p:cNvPr id="14514" name="Google Shape;14514;p65"/>
            <p:cNvSpPr/>
            <p:nvPr/>
          </p:nvSpPr>
          <p:spPr>
            <a:xfrm>
              <a:off x="5950722" y="2803693"/>
              <a:ext cx="457485" cy="49409"/>
            </a:xfrm>
            <a:custGeom>
              <a:rect b="b" l="l" r="r" t="t"/>
              <a:pathLst>
                <a:path extrusionOk="0" h="1957" w="1812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15" name="Google Shape;14515;p65"/>
            <p:cNvGrpSpPr/>
            <p:nvPr/>
          </p:nvGrpSpPr>
          <p:grpSpPr>
            <a:xfrm>
              <a:off x="5901010" y="1542757"/>
              <a:ext cx="557541" cy="1277423"/>
              <a:chOff x="5901010" y="1542757"/>
              <a:chExt cx="557541" cy="1277423"/>
            </a:xfrm>
          </p:grpSpPr>
          <p:sp>
            <p:nvSpPr>
              <p:cNvPr id="14516" name="Google Shape;14516;p65"/>
              <p:cNvSpPr/>
              <p:nvPr/>
            </p:nvSpPr>
            <p:spPr>
              <a:xfrm>
                <a:off x="5993996" y="1674397"/>
                <a:ext cx="366796" cy="342104"/>
              </a:xfrm>
              <a:custGeom>
                <a:rect b="b" l="l" r="r" t="t"/>
                <a:pathLst>
                  <a:path extrusionOk="0" h="13550" w="14528">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65"/>
              <p:cNvSpPr/>
              <p:nvPr/>
            </p:nvSpPr>
            <p:spPr>
              <a:xfrm>
                <a:off x="6132554" y="1726054"/>
                <a:ext cx="682" cy="25"/>
              </a:xfrm>
              <a:custGeom>
                <a:rect b="b" l="l" r="r" t="t"/>
                <a:pathLst>
                  <a:path extrusionOk="0" h="1" w="27">
                    <a:moveTo>
                      <a:pt x="0" y="1"/>
                    </a:moveTo>
                    <a:lnTo>
                      <a:pt x="26" y="1"/>
                    </a:lnTo>
                    <a:cubicBezTo>
                      <a:pt x="13" y="1"/>
                      <a:pt x="7" y="1"/>
                      <a:pt x="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18" name="Google Shape;14518;p65"/>
              <p:cNvGrpSpPr/>
              <p:nvPr/>
            </p:nvGrpSpPr>
            <p:grpSpPr>
              <a:xfrm>
                <a:off x="5901010" y="1547529"/>
                <a:ext cx="557541" cy="1272651"/>
                <a:chOff x="5901010" y="1547529"/>
                <a:chExt cx="557541" cy="1272651"/>
              </a:xfrm>
            </p:grpSpPr>
            <p:sp>
              <p:nvSpPr>
                <p:cNvPr id="14519" name="Google Shape;14519;p65"/>
                <p:cNvSpPr/>
                <p:nvPr/>
              </p:nvSpPr>
              <p:spPr>
                <a:xfrm>
                  <a:off x="5901010" y="1547529"/>
                  <a:ext cx="557541" cy="1272651"/>
                </a:xfrm>
                <a:custGeom>
                  <a:rect b="b" l="l" r="r" t="t"/>
                  <a:pathLst>
                    <a:path extrusionOk="0" h="50407" w="22083">
                      <a:moveTo>
                        <a:pt x="10944" y="0"/>
                      </a:moveTo>
                      <a:cubicBezTo>
                        <a:pt x="6968" y="0"/>
                        <a:pt x="3742" y="3226"/>
                        <a:pt x="3742" y="7202"/>
                      </a:cubicBezTo>
                      <a:lnTo>
                        <a:pt x="3742" y="7208"/>
                      </a:lnTo>
                      <a:cubicBezTo>
                        <a:pt x="3722" y="7208"/>
                        <a:pt x="3703" y="7202"/>
                        <a:pt x="3677" y="7202"/>
                      </a:cubicBezTo>
                      <a:cubicBezTo>
                        <a:pt x="3673" y="7202"/>
                        <a:pt x="3670" y="7202"/>
                        <a:pt x="3666" y="7202"/>
                      </a:cubicBezTo>
                      <a:cubicBezTo>
                        <a:pt x="3007" y="7202"/>
                        <a:pt x="2504" y="7811"/>
                        <a:pt x="2627" y="8466"/>
                      </a:cubicBezTo>
                      <a:cubicBezTo>
                        <a:pt x="2730" y="8983"/>
                        <a:pt x="3181" y="9322"/>
                        <a:pt x="3669" y="9322"/>
                      </a:cubicBezTo>
                      <a:cubicBezTo>
                        <a:pt x="3804" y="9322"/>
                        <a:pt x="3941" y="9297"/>
                        <a:pt x="4074" y="9242"/>
                      </a:cubicBezTo>
                      <a:cubicBezTo>
                        <a:pt x="4843" y="11575"/>
                        <a:pt x="6864" y="13413"/>
                        <a:pt x="9067" y="14110"/>
                      </a:cubicBezTo>
                      <a:lnTo>
                        <a:pt x="9067" y="16131"/>
                      </a:lnTo>
                      <a:lnTo>
                        <a:pt x="6864" y="16131"/>
                      </a:lnTo>
                      <a:cubicBezTo>
                        <a:pt x="6864" y="16131"/>
                        <a:pt x="6851" y="16177"/>
                        <a:pt x="6838" y="16183"/>
                      </a:cubicBezTo>
                      <a:cubicBezTo>
                        <a:pt x="6258" y="16190"/>
                        <a:pt x="5743" y="16561"/>
                        <a:pt x="5560" y="17115"/>
                      </a:cubicBezTo>
                      <a:lnTo>
                        <a:pt x="229" y="32861"/>
                      </a:lnTo>
                      <a:cubicBezTo>
                        <a:pt x="1" y="33559"/>
                        <a:pt x="379" y="34315"/>
                        <a:pt x="1076" y="34543"/>
                      </a:cubicBezTo>
                      <a:cubicBezTo>
                        <a:pt x="1217" y="34590"/>
                        <a:pt x="1359" y="34613"/>
                        <a:pt x="1499" y="34613"/>
                      </a:cubicBezTo>
                      <a:cubicBezTo>
                        <a:pt x="2054" y="34613"/>
                        <a:pt x="2570" y="34259"/>
                        <a:pt x="2758" y="33702"/>
                      </a:cubicBezTo>
                      <a:lnTo>
                        <a:pt x="2934" y="33187"/>
                      </a:lnTo>
                      <a:lnTo>
                        <a:pt x="3507" y="33435"/>
                      </a:lnTo>
                      <a:cubicBezTo>
                        <a:pt x="3507" y="33435"/>
                        <a:pt x="4016" y="32418"/>
                        <a:pt x="3468" y="31577"/>
                      </a:cubicBezTo>
                      <a:lnTo>
                        <a:pt x="6740" y="21925"/>
                      </a:lnTo>
                      <a:lnTo>
                        <a:pt x="6740" y="21925"/>
                      </a:lnTo>
                      <a:cubicBezTo>
                        <a:pt x="6740" y="27706"/>
                        <a:pt x="5958" y="29172"/>
                        <a:pt x="5958" y="32366"/>
                      </a:cubicBezTo>
                      <a:cubicBezTo>
                        <a:pt x="5958" y="35560"/>
                        <a:pt x="7861" y="48497"/>
                        <a:pt x="7861" y="48497"/>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10"/>
                        <a:pt x="15291" y="27680"/>
                        <a:pt x="15291" y="21821"/>
                      </a:cubicBezTo>
                      <a:lnTo>
                        <a:pt x="15291" y="21821"/>
                      </a:lnTo>
                      <a:lnTo>
                        <a:pt x="18596" y="31584"/>
                      </a:lnTo>
                      <a:cubicBezTo>
                        <a:pt x="18048" y="32418"/>
                        <a:pt x="18556" y="33435"/>
                        <a:pt x="18556" y="33435"/>
                      </a:cubicBezTo>
                      <a:lnTo>
                        <a:pt x="19136" y="33187"/>
                      </a:lnTo>
                      <a:lnTo>
                        <a:pt x="19312" y="33709"/>
                      </a:lnTo>
                      <a:cubicBezTo>
                        <a:pt x="19486" y="34280"/>
                        <a:pt x="20013" y="34650"/>
                        <a:pt x="20580" y="34650"/>
                      </a:cubicBezTo>
                      <a:cubicBezTo>
                        <a:pt x="20717" y="34650"/>
                        <a:pt x="20857" y="34628"/>
                        <a:pt x="20994" y="34582"/>
                      </a:cubicBezTo>
                      <a:cubicBezTo>
                        <a:pt x="21704" y="34347"/>
                        <a:pt x="22082" y="33578"/>
                        <a:pt x="21828" y="32874"/>
                      </a:cubicBezTo>
                      <a:lnTo>
                        <a:pt x="16503" y="17128"/>
                      </a:lnTo>
                      <a:cubicBezTo>
                        <a:pt x="16334" y="16613"/>
                        <a:pt x="15878" y="16242"/>
                        <a:pt x="15337" y="16190"/>
                      </a:cubicBezTo>
                      <a:cubicBezTo>
                        <a:pt x="15324" y="16170"/>
                        <a:pt x="15311" y="16150"/>
                        <a:pt x="15304" y="16131"/>
                      </a:cubicBezTo>
                      <a:lnTo>
                        <a:pt x="12827" y="16131"/>
                      </a:lnTo>
                      <a:lnTo>
                        <a:pt x="12827" y="14104"/>
                      </a:lnTo>
                      <a:cubicBezTo>
                        <a:pt x="15017" y="13413"/>
                        <a:pt x="17018" y="11588"/>
                        <a:pt x="17794" y="9281"/>
                      </a:cubicBezTo>
                      <a:cubicBezTo>
                        <a:pt x="17879" y="9301"/>
                        <a:pt x="17963" y="9314"/>
                        <a:pt x="18048" y="9314"/>
                      </a:cubicBezTo>
                      <a:cubicBezTo>
                        <a:pt x="18052" y="9314"/>
                        <a:pt x="18056" y="9314"/>
                        <a:pt x="18060" y="9314"/>
                      </a:cubicBezTo>
                      <a:cubicBezTo>
                        <a:pt x="18622" y="9314"/>
                        <a:pt x="19091" y="8873"/>
                        <a:pt x="19117" y="8310"/>
                      </a:cubicBezTo>
                      <a:cubicBezTo>
                        <a:pt x="19136" y="7743"/>
                        <a:pt x="18713" y="7254"/>
                        <a:pt x="18146" y="7215"/>
                      </a:cubicBezTo>
                      <a:lnTo>
                        <a:pt x="18146" y="7202"/>
                      </a:lnTo>
                      <a:cubicBezTo>
                        <a:pt x="18146" y="3226"/>
                        <a:pt x="14920" y="0"/>
                        <a:pt x="1094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0" name="Google Shape;14520;p65"/>
                <p:cNvGrpSpPr/>
                <p:nvPr/>
              </p:nvGrpSpPr>
              <p:grpSpPr>
                <a:xfrm>
                  <a:off x="5939032" y="1575982"/>
                  <a:ext cx="472785" cy="1194182"/>
                  <a:chOff x="5939032" y="1575983"/>
                  <a:chExt cx="472785" cy="1194182"/>
                </a:xfrm>
              </p:grpSpPr>
              <p:grpSp>
                <p:nvGrpSpPr>
                  <p:cNvPr id="14521" name="Google Shape;14521;p65"/>
                  <p:cNvGrpSpPr/>
                  <p:nvPr/>
                </p:nvGrpSpPr>
                <p:grpSpPr>
                  <a:xfrm>
                    <a:off x="5939032" y="1717495"/>
                    <a:ext cx="472785" cy="1052669"/>
                    <a:chOff x="5939032" y="1717495"/>
                    <a:chExt cx="472785" cy="1052669"/>
                  </a:xfrm>
                </p:grpSpPr>
                <p:sp>
                  <p:nvSpPr>
                    <p:cNvPr id="14522" name="Google Shape;14522;p65"/>
                    <p:cNvSpPr/>
                    <p:nvPr/>
                  </p:nvSpPr>
                  <p:spPr>
                    <a:xfrm>
                      <a:off x="5971930" y="1961992"/>
                      <a:ext cx="207560" cy="288352"/>
                    </a:xfrm>
                    <a:custGeom>
                      <a:rect b="b" l="l" r="r" t="t"/>
                      <a:pathLst>
                        <a:path extrusionOk="0" h="11421" w="8221">
                          <a:moveTo>
                            <a:pt x="7978" y="1"/>
                          </a:moveTo>
                          <a:cubicBezTo>
                            <a:pt x="7896" y="1"/>
                            <a:pt x="7816" y="46"/>
                            <a:pt x="7789" y="152"/>
                          </a:cubicBezTo>
                          <a:cubicBezTo>
                            <a:pt x="7535" y="1077"/>
                            <a:pt x="6903" y="1240"/>
                            <a:pt x="6101" y="1455"/>
                          </a:cubicBezTo>
                          <a:cubicBezTo>
                            <a:pt x="5821" y="1527"/>
                            <a:pt x="5541" y="1611"/>
                            <a:pt x="5267" y="1709"/>
                          </a:cubicBezTo>
                          <a:cubicBezTo>
                            <a:pt x="3788" y="2302"/>
                            <a:pt x="3625" y="2824"/>
                            <a:pt x="3188" y="4212"/>
                          </a:cubicBezTo>
                          <a:lnTo>
                            <a:pt x="3149" y="4342"/>
                          </a:lnTo>
                          <a:cubicBezTo>
                            <a:pt x="2321" y="6988"/>
                            <a:pt x="1057" y="9361"/>
                            <a:pt x="53" y="11127"/>
                          </a:cubicBezTo>
                          <a:cubicBezTo>
                            <a:pt x="1" y="11218"/>
                            <a:pt x="34" y="11342"/>
                            <a:pt x="125" y="11394"/>
                          </a:cubicBezTo>
                          <a:cubicBezTo>
                            <a:pt x="157" y="11414"/>
                            <a:pt x="190" y="11420"/>
                            <a:pt x="223" y="11420"/>
                          </a:cubicBezTo>
                          <a:cubicBezTo>
                            <a:pt x="294" y="11420"/>
                            <a:pt x="366" y="11381"/>
                            <a:pt x="399" y="11323"/>
                          </a:cubicBezTo>
                          <a:cubicBezTo>
                            <a:pt x="1415" y="9537"/>
                            <a:pt x="2686" y="7138"/>
                            <a:pt x="3527" y="4460"/>
                          </a:cubicBezTo>
                          <a:lnTo>
                            <a:pt x="3566" y="4329"/>
                          </a:lnTo>
                          <a:cubicBezTo>
                            <a:pt x="3996" y="2967"/>
                            <a:pt x="4114" y="2596"/>
                            <a:pt x="5417" y="2081"/>
                          </a:cubicBezTo>
                          <a:cubicBezTo>
                            <a:pt x="5671" y="1983"/>
                            <a:pt x="5932" y="1898"/>
                            <a:pt x="6206" y="1833"/>
                          </a:cubicBezTo>
                          <a:cubicBezTo>
                            <a:pt x="7014" y="1618"/>
                            <a:pt x="7855" y="1396"/>
                            <a:pt x="8174" y="256"/>
                          </a:cubicBezTo>
                          <a:cubicBezTo>
                            <a:pt x="8221" y="100"/>
                            <a:pt x="8098" y="1"/>
                            <a:pt x="79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65"/>
                    <p:cNvSpPr/>
                    <p:nvPr/>
                  </p:nvSpPr>
                  <p:spPr>
                    <a:xfrm>
                      <a:off x="5961907" y="2188537"/>
                      <a:ext cx="52010" cy="152293"/>
                    </a:xfrm>
                    <a:custGeom>
                      <a:rect b="b" l="l" r="r" t="t"/>
                      <a:pathLst>
                        <a:path extrusionOk="0" h="6032" w="2060">
                          <a:moveTo>
                            <a:pt x="1766" y="0"/>
                          </a:moveTo>
                          <a:cubicBezTo>
                            <a:pt x="1658" y="0"/>
                            <a:pt x="1551" y="77"/>
                            <a:pt x="1571" y="225"/>
                          </a:cubicBezTo>
                          <a:cubicBezTo>
                            <a:pt x="1656" y="1437"/>
                            <a:pt x="1232" y="2460"/>
                            <a:pt x="776" y="3549"/>
                          </a:cubicBezTo>
                          <a:cubicBezTo>
                            <a:pt x="476" y="4266"/>
                            <a:pt x="163" y="5009"/>
                            <a:pt x="20" y="5804"/>
                          </a:cubicBezTo>
                          <a:cubicBezTo>
                            <a:pt x="0" y="5908"/>
                            <a:pt x="72" y="6012"/>
                            <a:pt x="176" y="6032"/>
                          </a:cubicBezTo>
                          <a:lnTo>
                            <a:pt x="215" y="6032"/>
                          </a:lnTo>
                          <a:cubicBezTo>
                            <a:pt x="307" y="6032"/>
                            <a:pt x="385" y="5960"/>
                            <a:pt x="404" y="5869"/>
                          </a:cubicBezTo>
                          <a:cubicBezTo>
                            <a:pt x="541" y="5120"/>
                            <a:pt x="848" y="4396"/>
                            <a:pt x="1141" y="3699"/>
                          </a:cubicBezTo>
                          <a:cubicBezTo>
                            <a:pt x="1591" y="2617"/>
                            <a:pt x="2060" y="1502"/>
                            <a:pt x="1962" y="192"/>
                          </a:cubicBezTo>
                          <a:cubicBezTo>
                            <a:pt x="1959" y="63"/>
                            <a:pt x="1862" y="0"/>
                            <a:pt x="17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5"/>
                    <p:cNvSpPr/>
                    <p:nvPr/>
                  </p:nvSpPr>
                  <p:spPr>
                    <a:xfrm>
                      <a:off x="5939032" y="2264810"/>
                      <a:ext cx="58195" cy="53499"/>
                    </a:xfrm>
                    <a:custGeom>
                      <a:rect b="b" l="l" r="r" t="t"/>
                      <a:pathLst>
                        <a:path extrusionOk="0" h="2119" w="2305">
                          <a:moveTo>
                            <a:pt x="2027" y="1"/>
                          </a:moveTo>
                          <a:cubicBezTo>
                            <a:pt x="2001" y="1"/>
                            <a:pt x="1972" y="7"/>
                            <a:pt x="1943" y="19"/>
                          </a:cubicBezTo>
                          <a:cubicBezTo>
                            <a:pt x="1167" y="345"/>
                            <a:pt x="261" y="997"/>
                            <a:pt x="33" y="1864"/>
                          </a:cubicBezTo>
                          <a:cubicBezTo>
                            <a:pt x="0" y="1968"/>
                            <a:pt x="66" y="2079"/>
                            <a:pt x="170" y="2112"/>
                          </a:cubicBezTo>
                          <a:cubicBezTo>
                            <a:pt x="189" y="2112"/>
                            <a:pt x="202" y="2112"/>
                            <a:pt x="222" y="2118"/>
                          </a:cubicBezTo>
                          <a:cubicBezTo>
                            <a:pt x="313" y="2112"/>
                            <a:pt x="391" y="2053"/>
                            <a:pt x="411" y="1968"/>
                          </a:cubicBezTo>
                          <a:cubicBezTo>
                            <a:pt x="607" y="1238"/>
                            <a:pt x="1408" y="671"/>
                            <a:pt x="2093" y="384"/>
                          </a:cubicBezTo>
                          <a:cubicBezTo>
                            <a:pt x="2304" y="293"/>
                            <a:pt x="2215" y="1"/>
                            <a:pt x="2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65"/>
                    <p:cNvSpPr/>
                    <p:nvPr/>
                  </p:nvSpPr>
                  <p:spPr>
                    <a:xfrm>
                      <a:off x="5992683" y="2128978"/>
                      <a:ext cx="45849" cy="36786"/>
                    </a:xfrm>
                    <a:custGeom>
                      <a:rect b="b" l="l" r="r" t="t"/>
                      <a:pathLst>
                        <a:path extrusionOk="0" h="1457" w="1816">
                          <a:moveTo>
                            <a:pt x="1532" y="0"/>
                          </a:moveTo>
                          <a:cubicBezTo>
                            <a:pt x="1499" y="0"/>
                            <a:pt x="1464" y="9"/>
                            <a:pt x="1428" y="29"/>
                          </a:cubicBezTo>
                          <a:cubicBezTo>
                            <a:pt x="919" y="316"/>
                            <a:pt x="456" y="687"/>
                            <a:pt x="72" y="1130"/>
                          </a:cubicBezTo>
                          <a:cubicBezTo>
                            <a:pt x="0" y="1215"/>
                            <a:pt x="7" y="1339"/>
                            <a:pt x="91" y="1411"/>
                          </a:cubicBezTo>
                          <a:cubicBezTo>
                            <a:pt x="124" y="1437"/>
                            <a:pt x="170" y="1456"/>
                            <a:pt x="215" y="1456"/>
                          </a:cubicBezTo>
                          <a:cubicBezTo>
                            <a:pt x="274" y="1456"/>
                            <a:pt x="333" y="1430"/>
                            <a:pt x="365" y="1391"/>
                          </a:cubicBezTo>
                          <a:cubicBezTo>
                            <a:pt x="724" y="981"/>
                            <a:pt x="1147" y="635"/>
                            <a:pt x="1623" y="368"/>
                          </a:cubicBezTo>
                          <a:cubicBezTo>
                            <a:pt x="1816" y="263"/>
                            <a:pt x="1711" y="0"/>
                            <a:pt x="15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65"/>
                    <p:cNvSpPr/>
                    <p:nvPr/>
                  </p:nvSpPr>
                  <p:spPr>
                    <a:xfrm>
                      <a:off x="6042042" y="1957699"/>
                      <a:ext cx="140654" cy="63901"/>
                    </a:xfrm>
                    <a:custGeom>
                      <a:rect b="b" l="l" r="r" t="t"/>
                      <a:pathLst>
                        <a:path extrusionOk="0" h="2531" w="5571">
                          <a:moveTo>
                            <a:pt x="5282" y="1"/>
                          </a:moveTo>
                          <a:cubicBezTo>
                            <a:pt x="5229" y="1"/>
                            <a:pt x="5174" y="24"/>
                            <a:pt x="5130" y="80"/>
                          </a:cubicBezTo>
                          <a:cubicBezTo>
                            <a:pt x="4550" y="778"/>
                            <a:pt x="3598" y="915"/>
                            <a:pt x="2673" y="1045"/>
                          </a:cubicBezTo>
                          <a:cubicBezTo>
                            <a:pt x="1656" y="1188"/>
                            <a:pt x="607" y="1332"/>
                            <a:pt x="53" y="2225"/>
                          </a:cubicBezTo>
                          <a:cubicBezTo>
                            <a:pt x="0" y="2322"/>
                            <a:pt x="27" y="2440"/>
                            <a:pt x="118" y="2498"/>
                          </a:cubicBezTo>
                          <a:cubicBezTo>
                            <a:pt x="150" y="2518"/>
                            <a:pt x="183" y="2531"/>
                            <a:pt x="222" y="2531"/>
                          </a:cubicBezTo>
                          <a:cubicBezTo>
                            <a:pt x="294" y="2531"/>
                            <a:pt x="352" y="2492"/>
                            <a:pt x="391" y="2433"/>
                          </a:cubicBezTo>
                          <a:cubicBezTo>
                            <a:pt x="848" y="1697"/>
                            <a:pt x="1760" y="1566"/>
                            <a:pt x="2725" y="1436"/>
                          </a:cubicBezTo>
                          <a:cubicBezTo>
                            <a:pt x="3722" y="1293"/>
                            <a:pt x="4758" y="1149"/>
                            <a:pt x="5436" y="335"/>
                          </a:cubicBezTo>
                          <a:cubicBezTo>
                            <a:pt x="5571" y="185"/>
                            <a:pt x="5432" y="1"/>
                            <a:pt x="5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5"/>
                    <p:cNvSpPr/>
                    <p:nvPr/>
                  </p:nvSpPr>
                  <p:spPr>
                    <a:xfrm>
                      <a:off x="6010937" y="2054751"/>
                      <a:ext cx="54206" cy="51278"/>
                    </a:xfrm>
                    <a:custGeom>
                      <a:rect b="b" l="l" r="r" t="t"/>
                      <a:pathLst>
                        <a:path extrusionOk="0" h="2031" w="2147">
                          <a:moveTo>
                            <a:pt x="1864" y="1"/>
                          </a:moveTo>
                          <a:cubicBezTo>
                            <a:pt x="1829" y="1"/>
                            <a:pt x="1792" y="12"/>
                            <a:pt x="1754" y="36"/>
                          </a:cubicBezTo>
                          <a:cubicBezTo>
                            <a:pt x="1115" y="440"/>
                            <a:pt x="313" y="949"/>
                            <a:pt x="40" y="1770"/>
                          </a:cubicBezTo>
                          <a:cubicBezTo>
                            <a:pt x="1" y="1900"/>
                            <a:pt x="98" y="2030"/>
                            <a:pt x="229" y="2030"/>
                          </a:cubicBezTo>
                          <a:cubicBezTo>
                            <a:pt x="313" y="2030"/>
                            <a:pt x="392" y="1978"/>
                            <a:pt x="418" y="1894"/>
                          </a:cubicBezTo>
                          <a:cubicBezTo>
                            <a:pt x="639" y="1203"/>
                            <a:pt x="1343" y="760"/>
                            <a:pt x="1962" y="369"/>
                          </a:cubicBezTo>
                          <a:cubicBezTo>
                            <a:pt x="2146" y="250"/>
                            <a:pt x="2034" y="1"/>
                            <a:pt x="18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65"/>
                    <p:cNvSpPr/>
                    <p:nvPr/>
                  </p:nvSpPr>
                  <p:spPr>
                    <a:xfrm>
                      <a:off x="6080545" y="1991077"/>
                      <a:ext cx="98112" cy="100460"/>
                    </a:xfrm>
                    <a:custGeom>
                      <a:rect b="b" l="l" r="r" t="t"/>
                      <a:pathLst>
                        <a:path extrusionOk="0" h="3979" w="3886">
                          <a:moveTo>
                            <a:pt x="3668" y="0"/>
                          </a:moveTo>
                          <a:cubicBezTo>
                            <a:pt x="3578" y="0"/>
                            <a:pt x="3498" y="68"/>
                            <a:pt x="3481" y="166"/>
                          </a:cubicBezTo>
                          <a:cubicBezTo>
                            <a:pt x="3338" y="1131"/>
                            <a:pt x="2555" y="1659"/>
                            <a:pt x="1721" y="2219"/>
                          </a:cubicBezTo>
                          <a:cubicBezTo>
                            <a:pt x="1109" y="2630"/>
                            <a:pt x="476" y="3060"/>
                            <a:pt x="79" y="3679"/>
                          </a:cubicBezTo>
                          <a:cubicBezTo>
                            <a:pt x="1" y="3809"/>
                            <a:pt x="92" y="3979"/>
                            <a:pt x="248" y="3979"/>
                          </a:cubicBezTo>
                          <a:cubicBezTo>
                            <a:pt x="313" y="3979"/>
                            <a:pt x="372" y="3946"/>
                            <a:pt x="411" y="3894"/>
                          </a:cubicBezTo>
                          <a:cubicBezTo>
                            <a:pt x="757" y="3340"/>
                            <a:pt x="1356" y="2943"/>
                            <a:pt x="1936" y="2552"/>
                          </a:cubicBezTo>
                          <a:cubicBezTo>
                            <a:pt x="2803" y="1965"/>
                            <a:pt x="3703" y="1359"/>
                            <a:pt x="3865" y="225"/>
                          </a:cubicBezTo>
                          <a:cubicBezTo>
                            <a:pt x="3885" y="121"/>
                            <a:pt x="3813" y="16"/>
                            <a:pt x="3703" y="3"/>
                          </a:cubicBezTo>
                          <a:cubicBezTo>
                            <a:pt x="3691" y="1"/>
                            <a:pt x="3680" y="0"/>
                            <a:pt x="3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65"/>
                    <p:cNvSpPr/>
                    <p:nvPr/>
                  </p:nvSpPr>
                  <p:spPr>
                    <a:xfrm>
                      <a:off x="6079055" y="2034073"/>
                      <a:ext cx="106342" cy="106999"/>
                    </a:xfrm>
                    <a:custGeom>
                      <a:rect b="b" l="l" r="r" t="t"/>
                      <a:pathLst>
                        <a:path extrusionOk="0" h="4238" w="4212">
                          <a:moveTo>
                            <a:pt x="3821" y="0"/>
                          </a:moveTo>
                          <a:cubicBezTo>
                            <a:pt x="3709" y="0"/>
                            <a:pt x="3595" y="86"/>
                            <a:pt x="3625" y="236"/>
                          </a:cubicBezTo>
                          <a:cubicBezTo>
                            <a:pt x="3781" y="1259"/>
                            <a:pt x="2797" y="1878"/>
                            <a:pt x="1761" y="2530"/>
                          </a:cubicBezTo>
                          <a:cubicBezTo>
                            <a:pt x="1096" y="2947"/>
                            <a:pt x="405" y="3377"/>
                            <a:pt x="60" y="3938"/>
                          </a:cubicBezTo>
                          <a:cubicBezTo>
                            <a:pt x="1" y="4029"/>
                            <a:pt x="27" y="4146"/>
                            <a:pt x="125" y="4205"/>
                          </a:cubicBezTo>
                          <a:cubicBezTo>
                            <a:pt x="151" y="4225"/>
                            <a:pt x="190" y="4238"/>
                            <a:pt x="229" y="4238"/>
                          </a:cubicBezTo>
                          <a:cubicBezTo>
                            <a:pt x="294" y="4238"/>
                            <a:pt x="359" y="4199"/>
                            <a:pt x="392" y="4140"/>
                          </a:cubicBezTo>
                          <a:cubicBezTo>
                            <a:pt x="692" y="3664"/>
                            <a:pt x="1311" y="3273"/>
                            <a:pt x="1969" y="2863"/>
                          </a:cubicBezTo>
                          <a:cubicBezTo>
                            <a:pt x="3019" y="2204"/>
                            <a:pt x="4211" y="1455"/>
                            <a:pt x="4009" y="171"/>
                          </a:cubicBezTo>
                          <a:cubicBezTo>
                            <a:pt x="3995" y="53"/>
                            <a:pt x="3909" y="0"/>
                            <a:pt x="38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5"/>
                    <p:cNvSpPr/>
                    <p:nvPr/>
                  </p:nvSpPr>
                  <p:spPr>
                    <a:xfrm>
                      <a:off x="6079055" y="2075378"/>
                      <a:ext cx="110281" cy="119168"/>
                    </a:xfrm>
                    <a:custGeom>
                      <a:rect b="b" l="l" r="r" t="t"/>
                      <a:pathLst>
                        <a:path extrusionOk="0" h="4720" w="4368">
                          <a:moveTo>
                            <a:pt x="3823" y="1"/>
                          </a:moveTo>
                          <a:cubicBezTo>
                            <a:pt x="3699" y="1"/>
                            <a:pt x="3574" y="113"/>
                            <a:pt x="3631" y="268"/>
                          </a:cubicBezTo>
                          <a:cubicBezTo>
                            <a:pt x="3898" y="972"/>
                            <a:pt x="2634" y="2035"/>
                            <a:pt x="1624" y="2882"/>
                          </a:cubicBezTo>
                          <a:cubicBezTo>
                            <a:pt x="952" y="3449"/>
                            <a:pt x="320" y="3977"/>
                            <a:pt x="53" y="4427"/>
                          </a:cubicBezTo>
                          <a:cubicBezTo>
                            <a:pt x="1" y="4518"/>
                            <a:pt x="33" y="4642"/>
                            <a:pt x="125" y="4694"/>
                          </a:cubicBezTo>
                          <a:cubicBezTo>
                            <a:pt x="157" y="4713"/>
                            <a:pt x="190" y="4720"/>
                            <a:pt x="229" y="4720"/>
                          </a:cubicBezTo>
                          <a:cubicBezTo>
                            <a:pt x="294" y="4720"/>
                            <a:pt x="359" y="4687"/>
                            <a:pt x="398" y="4629"/>
                          </a:cubicBezTo>
                          <a:cubicBezTo>
                            <a:pt x="627" y="4231"/>
                            <a:pt x="1233" y="3723"/>
                            <a:pt x="1878" y="3188"/>
                          </a:cubicBezTo>
                          <a:cubicBezTo>
                            <a:pt x="3097" y="2159"/>
                            <a:pt x="4368" y="1096"/>
                            <a:pt x="4003" y="132"/>
                          </a:cubicBezTo>
                          <a:cubicBezTo>
                            <a:pt x="3969" y="40"/>
                            <a:pt x="3896" y="1"/>
                            <a:pt x="38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65"/>
                    <p:cNvSpPr/>
                    <p:nvPr/>
                  </p:nvSpPr>
                  <p:spPr>
                    <a:xfrm>
                      <a:off x="6074940" y="2138977"/>
                      <a:ext cx="105434" cy="88644"/>
                    </a:xfrm>
                    <a:custGeom>
                      <a:rect b="b" l="l" r="r" t="t"/>
                      <a:pathLst>
                        <a:path extrusionOk="0" h="3511" w="4176">
                          <a:moveTo>
                            <a:pt x="3899" y="0"/>
                          </a:moveTo>
                          <a:cubicBezTo>
                            <a:pt x="3836" y="0"/>
                            <a:pt x="3772" y="32"/>
                            <a:pt x="3729" y="109"/>
                          </a:cubicBezTo>
                          <a:cubicBezTo>
                            <a:pt x="3338" y="741"/>
                            <a:pt x="2686" y="1112"/>
                            <a:pt x="1995" y="1504"/>
                          </a:cubicBezTo>
                          <a:cubicBezTo>
                            <a:pt x="1233" y="1940"/>
                            <a:pt x="438" y="2390"/>
                            <a:pt x="47" y="3231"/>
                          </a:cubicBezTo>
                          <a:cubicBezTo>
                            <a:pt x="1" y="3328"/>
                            <a:pt x="47" y="3446"/>
                            <a:pt x="144" y="3491"/>
                          </a:cubicBezTo>
                          <a:cubicBezTo>
                            <a:pt x="170" y="3504"/>
                            <a:pt x="196" y="3511"/>
                            <a:pt x="223" y="3511"/>
                          </a:cubicBezTo>
                          <a:cubicBezTo>
                            <a:pt x="301" y="3511"/>
                            <a:pt x="372" y="3465"/>
                            <a:pt x="405" y="3394"/>
                          </a:cubicBezTo>
                          <a:cubicBezTo>
                            <a:pt x="744" y="2670"/>
                            <a:pt x="1448" y="2266"/>
                            <a:pt x="2191" y="1849"/>
                          </a:cubicBezTo>
                          <a:cubicBezTo>
                            <a:pt x="2895" y="1445"/>
                            <a:pt x="3625" y="1034"/>
                            <a:pt x="4068" y="317"/>
                          </a:cubicBezTo>
                          <a:cubicBezTo>
                            <a:pt x="4176" y="156"/>
                            <a:pt x="4039" y="0"/>
                            <a:pt x="38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65"/>
                    <p:cNvSpPr/>
                    <p:nvPr/>
                  </p:nvSpPr>
                  <p:spPr>
                    <a:xfrm>
                      <a:off x="6070496" y="2176419"/>
                      <a:ext cx="111417" cy="96622"/>
                    </a:xfrm>
                    <a:custGeom>
                      <a:rect b="b" l="l" r="r" t="t"/>
                      <a:pathLst>
                        <a:path extrusionOk="0" h="3827" w="4413">
                          <a:moveTo>
                            <a:pt x="4147" y="0"/>
                          </a:moveTo>
                          <a:cubicBezTo>
                            <a:pt x="4084" y="0"/>
                            <a:pt x="4021" y="31"/>
                            <a:pt x="3983" y="105"/>
                          </a:cubicBezTo>
                          <a:cubicBezTo>
                            <a:pt x="3599" y="842"/>
                            <a:pt x="2875" y="1252"/>
                            <a:pt x="2113" y="1696"/>
                          </a:cubicBezTo>
                          <a:cubicBezTo>
                            <a:pt x="1304" y="2158"/>
                            <a:pt x="464" y="2647"/>
                            <a:pt x="60" y="3547"/>
                          </a:cubicBezTo>
                          <a:cubicBezTo>
                            <a:pt x="1" y="3677"/>
                            <a:pt x="92" y="3820"/>
                            <a:pt x="236" y="3827"/>
                          </a:cubicBezTo>
                          <a:cubicBezTo>
                            <a:pt x="314" y="3820"/>
                            <a:pt x="386" y="3781"/>
                            <a:pt x="418" y="3709"/>
                          </a:cubicBezTo>
                          <a:cubicBezTo>
                            <a:pt x="777" y="2921"/>
                            <a:pt x="1520" y="2491"/>
                            <a:pt x="2315" y="2034"/>
                          </a:cubicBezTo>
                          <a:cubicBezTo>
                            <a:pt x="3090" y="1591"/>
                            <a:pt x="3892" y="1122"/>
                            <a:pt x="4329" y="288"/>
                          </a:cubicBezTo>
                          <a:cubicBezTo>
                            <a:pt x="4412" y="134"/>
                            <a:pt x="4279" y="0"/>
                            <a:pt x="41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5"/>
                    <p:cNvSpPr/>
                    <p:nvPr/>
                  </p:nvSpPr>
                  <p:spPr>
                    <a:xfrm>
                      <a:off x="6070850" y="2217572"/>
                      <a:ext cx="111569" cy="96622"/>
                    </a:xfrm>
                    <a:custGeom>
                      <a:rect b="b" l="l" r="r" t="t"/>
                      <a:pathLst>
                        <a:path extrusionOk="0" h="3827" w="4419">
                          <a:moveTo>
                            <a:pt x="4133" y="0"/>
                          </a:moveTo>
                          <a:cubicBezTo>
                            <a:pt x="4090" y="0"/>
                            <a:pt x="4044" y="16"/>
                            <a:pt x="4002" y="53"/>
                          </a:cubicBezTo>
                          <a:cubicBezTo>
                            <a:pt x="3539" y="489"/>
                            <a:pt x="2998" y="835"/>
                            <a:pt x="2470" y="1167"/>
                          </a:cubicBezTo>
                          <a:cubicBezTo>
                            <a:pt x="1525" y="1773"/>
                            <a:pt x="547" y="2392"/>
                            <a:pt x="39" y="3546"/>
                          </a:cubicBezTo>
                          <a:cubicBezTo>
                            <a:pt x="0" y="3644"/>
                            <a:pt x="46" y="3761"/>
                            <a:pt x="143" y="3807"/>
                          </a:cubicBezTo>
                          <a:cubicBezTo>
                            <a:pt x="169" y="3820"/>
                            <a:pt x="196" y="3826"/>
                            <a:pt x="222" y="3826"/>
                          </a:cubicBezTo>
                          <a:cubicBezTo>
                            <a:pt x="300" y="3820"/>
                            <a:pt x="372" y="3774"/>
                            <a:pt x="404" y="3702"/>
                          </a:cubicBezTo>
                          <a:cubicBezTo>
                            <a:pt x="860" y="2660"/>
                            <a:pt x="1747" y="2099"/>
                            <a:pt x="2685" y="1499"/>
                          </a:cubicBezTo>
                          <a:cubicBezTo>
                            <a:pt x="3226" y="1154"/>
                            <a:pt x="3780" y="802"/>
                            <a:pt x="4276" y="339"/>
                          </a:cubicBezTo>
                          <a:cubicBezTo>
                            <a:pt x="4418" y="202"/>
                            <a:pt x="4290" y="0"/>
                            <a:pt x="41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5"/>
                    <p:cNvSpPr/>
                    <p:nvPr/>
                  </p:nvSpPr>
                  <p:spPr>
                    <a:xfrm>
                      <a:off x="6093875" y="2268370"/>
                      <a:ext cx="90134" cy="393356"/>
                    </a:xfrm>
                    <a:custGeom>
                      <a:rect b="b" l="l" r="r" t="t"/>
                      <a:pathLst>
                        <a:path extrusionOk="0" h="15580" w="3570">
                          <a:moveTo>
                            <a:pt x="3284" y="1"/>
                          </a:moveTo>
                          <a:cubicBezTo>
                            <a:pt x="3242" y="1"/>
                            <a:pt x="3197" y="17"/>
                            <a:pt x="3155" y="54"/>
                          </a:cubicBezTo>
                          <a:cubicBezTo>
                            <a:pt x="0" y="2811"/>
                            <a:pt x="313" y="6989"/>
                            <a:pt x="613" y="11030"/>
                          </a:cubicBezTo>
                          <a:cubicBezTo>
                            <a:pt x="730" y="12575"/>
                            <a:pt x="835" y="14035"/>
                            <a:pt x="750" y="15371"/>
                          </a:cubicBezTo>
                          <a:cubicBezTo>
                            <a:pt x="737" y="15475"/>
                            <a:pt x="822" y="15573"/>
                            <a:pt x="932" y="15579"/>
                          </a:cubicBezTo>
                          <a:lnTo>
                            <a:pt x="946" y="15579"/>
                          </a:lnTo>
                          <a:cubicBezTo>
                            <a:pt x="1050" y="15579"/>
                            <a:pt x="1135" y="15501"/>
                            <a:pt x="1141" y="15397"/>
                          </a:cubicBezTo>
                          <a:cubicBezTo>
                            <a:pt x="1232" y="14028"/>
                            <a:pt x="1122" y="12562"/>
                            <a:pt x="1004" y="11004"/>
                          </a:cubicBezTo>
                          <a:cubicBezTo>
                            <a:pt x="711" y="7054"/>
                            <a:pt x="411" y="2974"/>
                            <a:pt x="3416" y="348"/>
                          </a:cubicBezTo>
                          <a:cubicBezTo>
                            <a:pt x="3569" y="215"/>
                            <a:pt x="3441" y="1"/>
                            <a:pt x="3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5"/>
                    <p:cNvSpPr/>
                    <p:nvPr/>
                  </p:nvSpPr>
                  <p:spPr>
                    <a:xfrm>
                      <a:off x="6104631" y="2464821"/>
                      <a:ext cx="36003" cy="133711"/>
                    </a:xfrm>
                    <a:custGeom>
                      <a:rect b="b" l="l" r="r" t="t"/>
                      <a:pathLst>
                        <a:path extrusionOk="0" h="5296" w="1426">
                          <a:moveTo>
                            <a:pt x="253" y="0"/>
                          </a:moveTo>
                          <a:cubicBezTo>
                            <a:pt x="128" y="0"/>
                            <a:pt x="1" y="119"/>
                            <a:pt x="63" y="277"/>
                          </a:cubicBezTo>
                          <a:cubicBezTo>
                            <a:pt x="748" y="1965"/>
                            <a:pt x="1028" y="3405"/>
                            <a:pt x="1028" y="5100"/>
                          </a:cubicBezTo>
                          <a:cubicBezTo>
                            <a:pt x="1028" y="5204"/>
                            <a:pt x="1119" y="5295"/>
                            <a:pt x="1223" y="5295"/>
                          </a:cubicBezTo>
                          <a:cubicBezTo>
                            <a:pt x="1334" y="5295"/>
                            <a:pt x="1425" y="5204"/>
                            <a:pt x="1425" y="5093"/>
                          </a:cubicBezTo>
                          <a:cubicBezTo>
                            <a:pt x="1425" y="3379"/>
                            <a:pt x="1119" y="1841"/>
                            <a:pt x="428" y="127"/>
                          </a:cubicBezTo>
                          <a:cubicBezTo>
                            <a:pt x="393" y="38"/>
                            <a:pt x="323" y="0"/>
                            <a:pt x="2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5"/>
                    <p:cNvSpPr/>
                    <p:nvPr/>
                  </p:nvSpPr>
                  <p:spPr>
                    <a:xfrm>
                      <a:off x="6111321" y="2647587"/>
                      <a:ext cx="27015" cy="122577"/>
                    </a:xfrm>
                    <a:custGeom>
                      <a:rect b="b" l="l" r="r" t="t"/>
                      <a:pathLst>
                        <a:path extrusionOk="0" h="4855" w="1070">
                          <a:moveTo>
                            <a:pt x="199" y="0"/>
                          </a:moveTo>
                          <a:cubicBezTo>
                            <a:pt x="100" y="0"/>
                            <a:pt x="0" y="67"/>
                            <a:pt x="0" y="201"/>
                          </a:cubicBezTo>
                          <a:cubicBezTo>
                            <a:pt x="0" y="1758"/>
                            <a:pt x="202" y="3108"/>
                            <a:pt x="665" y="4711"/>
                          </a:cubicBezTo>
                          <a:cubicBezTo>
                            <a:pt x="685" y="4796"/>
                            <a:pt x="763" y="4854"/>
                            <a:pt x="854" y="4854"/>
                          </a:cubicBezTo>
                          <a:cubicBezTo>
                            <a:pt x="867" y="4854"/>
                            <a:pt x="887" y="4854"/>
                            <a:pt x="906" y="4848"/>
                          </a:cubicBezTo>
                          <a:cubicBezTo>
                            <a:pt x="1011" y="4822"/>
                            <a:pt x="1069" y="4711"/>
                            <a:pt x="1043" y="4607"/>
                          </a:cubicBezTo>
                          <a:cubicBezTo>
                            <a:pt x="587" y="3036"/>
                            <a:pt x="398" y="1719"/>
                            <a:pt x="398" y="201"/>
                          </a:cubicBezTo>
                          <a:cubicBezTo>
                            <a:pt x="398" y="67"/>
                            <a:pt x="299"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65"/>
                    <p:cNvSpPr/>
                    <p:nvPr/>
                  </p:nvSpPr>
                  <p:spPr>
                    <a:xfrm>
                      <a:off x="6109655" y="2649077"/>
                      <a:ext cx="29817" cy="63497"/>
                    </a:xfrm>
                    <a:custGeom>
                      <a:rect b="b" l="l" r="r" t="t"/>
                      <a:pathLst>
                        <a:path extrusionOk="0" h="2515" w="1181">
                          <a:moveTo>
                            <a:pt x="272" y="0"/>
                          </a:moveTo>
                          <a:cubicBezTo>
                            <a:pt x="129" y="0"/>
                            <a:pt x="1" y="168"/>
                            <a:pt x="112" y="318"/>
                          </a:cubicBezTo>
                          <a:cubicBezTo>
                            <a:pt x="562" y="852"/>
                            <a:pt x="705" y="1862"/>
                            <a:pt x="777" y="2345"/>
                          </a:cubicBezTo>
                          <a:cubicBezTo>
                            <a:pt x="790" y="2442"/>
                            <a:pt x="875" y="2514"/>
                            <a:pt x="972" y="2514"/>
                          </a:cubicBezTo>
                          <a:cubicBezTo>
                            <a:pt x="985" y="2514"/>
                            <a:pt x="992" y="2514"/>
                            <a:pt x="1005" y="2508"/>
                          </a:cubicBezTo>
                          <a:cubicBezTo>
                            <a:pt x="1109" y="2495"/>
                            <a:pt x="1181" y="2390"/>
                            <a:pt x="1168" y="2286"/>
                          </a:cubicBezTo>
                          <a:cubicBezTo>
                            <a:pt x="1044" y="1452"/>
                            <a:pt x="868" y="611"/>
                            <a:pt x="418" y="70"/>
                          </a:cubicBezTo>
                          <a:cubicBezTo>
                            <a:pt x="374" y="21"/>
                            <a:pt x="323" y="0"/>
                            <a:pt x="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65"/>
                    <p:cNvSpPr/>
                    <p:nvPr/>
                  </p:nvSpPr>
                  <p:spPr>
                    <a:xfrm>
                      <a:off x="6083170" y="2514407"/>
                      <a:ext cx="31913" cy="78520"/>
                    </a:xfrm>
                    <a:custGeom>
                      <a:rect b="b" l="l" r="r" t="t"/>
                      <a:pathLst>
                        <a:path extrusionOk="0" h="3110" w="1264">
                          <a:moveTo>
                            <a:pt x="1037" y="1"/>
                          </a:moveTo>
                          <a:cubicBezTo>
                            <a:pt x="957" y="1"/>
                            <a:pt x="878" y="45"/>
                            <a:pt x="848" y="144"/>
                          </a:cubicBezTo>
                          <a:cubicBezTo>
                            <a:pt x="770" y="451"/>
                            <a:pt x="659" y="744"/>
                            <a:pt x="522" y="1031"/>
                          </a:cubicBezTo>
                          <a:cubicBezTo>
                            <a:pt x="268" y="1624"/>
                            <a:pt x="1" y="2236"/>
                            <a:pt x="144" y="2947"/>
                          </a:cubicBezTo>
                          <a:cubicBezTo>
                            <a:pt x="157" y="3045"/>
                            <a:pt x="242" y="3110"/>
                            <a:pt x="333" y="3110"/>
                          </a:cubicBezTo>
                          <a:cubicBezTo>
                            <a:pt x="346" y="3110"/>
                            <a:pt x="359" y="3110"/>
                            <a:pt x="372" y="3103"/>
                          </a:cubicBezTo>
                          <a:cubicBezTo>
                            <a:pt x="477" y="3084"/>
                            <a:pt x="548" y="2979"/>
                            <a:pt x="529" y="2875"/>
                          </a:cubicBezTo>
                          <a:cubicBezTo>
                            <a:pt x="411" y="2282"/>
                            <a:pt x="640" y="1748"/>
                            <a:pt x="887" y="1187"/>
                          </a:cubicBezTo>
                          <a:cubicBezTo>
                            <a:pt x="1031" y="881"/>
                            <a:pt x="1148" y="561"/>
                            <a:pt x="1233" y="236"/>
                          </a:cubicBezTo>
                          <a:cubicBezTo>
                            <a:pt x="1263" y="90"/>
                            <a:pt x="1150" y="1"/>
                            <a:pt x="10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65"/>
                    <p:cNvSpPr/>
                    <p:nvPr/>
                  </p:nvSpPr>
                  <p:spPr>
                    <a:xfrm>
                      <a:off x="6063099" y="2396148"/>
                      <a:ext cx="57691" cy="73218"/>
                    </a:xfrm>
                    <a:custGeom>
                      <a:rect b="b" l="l" r="r" t="t"/>
                      <a:pathLst>
                        <a:path extrusionOk="0" h="2900" w="2285">
                          <a:moveTo>
                            <a:pt x="1998" y="0"/>
                          </a:moveTo>
                          <a:cubicBezTo>
                            <a:pt x="1951" y="0"/>
                            <a:pt x="1902" y="19"/>
                            <a:pt x="1858" y="64"/>
                          </a:cubicBezTo>
                          <a:cubicBezTo>
                            <a:pt x="1754" y="168"/>
                            <a:pt x="1624" y="292"/>
                            <a:pt x="1493" y="416"/>
                          </a:cubicBezTo>
                          <a:cubicBezTo>
                            <a:pt x="861" y="996"/>
                            <a:pt x="1" y="1791"/>
                            <a:pt x="463" y="2788"/>
                          </a:cubicBezTo>
                          <a:cubicBezTo>
                            <a:pt x="496" y="2854"/>
                            <a:pt x="561" y="2899"/>
                            <a:pt x="639" y="2899"/>
                          </a:cubicBezTo>
                          <a:cubicBezTo>
                            <a:pt x="672" y="2899"/>
                            <a:pt x="698" y="2893"/>
                            <a:pt x="724" y="2880"/>
                          </a:cubicBezTo>
                          <a:cubicBezTo>
                            <a:pt x="822" y="2834"/>
                            <a:pt x="868" y="2717"/>
                            <a:pt x="815" y="2619"/>
                          </a:cubicBezTo>
                          <a:cubicBezTo>
                            <a:pt x="476" y="1882"/>
                            <a:pt x="1154" y="1257"/>
                            <a:pt x="1754" y="703"/>
                          </a:cubicBezTo>
                          <a:cubicBezTo>
                            <a:pt x="1897" y="579"/>
                            <a:pt x="2028" y="455"/>
                            <a:pt x="2145" y="338"/>
                          </a:cubicBezTo>
                          <a:cubicBezTo>
                            <a:pt x="2284" y="194"/>
                            <a:pt x="2150" y="0"/>
                            <a:pt x="19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65"/>
                    <p:cNvSpPr/>
                    <p:nvPr/>
                  </p:nvSpPr>
                  <p:spPr>
                    <a:xfrm>
                      <a:off x="6107458" y="2398496"/>
                      <a:ext cx="39765" cy="70870"/>
                    </a:xfrm>
                    <a:custGeom>
                      <a:rect b="b" l="l" r="r" t="t"/>
                      <a:pathLst>
                        <a:path extrusionOk="0" h="2807" w="1575">
                          <a:moveTo>
                            <a:pt x="294" y="1"/>
                          </a:moveTo>
                          <a:cubicBezTo>
                            <a:pt x="144" y="1"/>
                            <a:pt x="1" y="185"/>
                            <a:pt x="147" y="336"/>
                          </a:cubicBezTo>
                          <a:cubicBezTo>
                            <a:pt x="597" y="903"/>
                            <a:pt x="1118" y="1978"/>
                            <a:pt x="929" y="2545"/>
                          </a:cubicBezTo>
                          <a:cubicBezTo>
                            <a:pt x="890" y="2650"/>
                            <a:pt x="948" y="2761"/>
                            <a:pt x="1053" y="2800"/>
                          </a:cubicBezTo>
                          <a:cubicBezTo>
                            <a:pt x="1072" y="2800"/>
                            <a:pt x="1092" y="2806"/>
                            <a:pt x="1111" y="2806"/>
                          </a:cubicBezTo>
                          <a:cubicBezTo>
                            <a:pt x="1196" y="2806"/>
                            <a:pt x="1274" y="2754"/>
                            <a:pt x="1300" y="2676"/>
                          </a:cubicBezTo>
                          <a:cubicBezTo>
                            <a:pt x="1574" y="1861"/>
                            <a:pt x="844" y="584"/>
                            <a:pt x="453" y="95"/>
                          </a:cubicBezTo>
                          <a:cubicBezTo>
                            <a:pt x="410" y="28"/>
                            <a:pt x="351"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65"/>
                    <p:cNvSpPr/>
                    <p:nvPr/>
                  </p:nvSpPr>
                  <p:spPr>
                    <a:xfrm>
                      <a:off x="6084660" y="2269784"/>
                      <a:ext cx="96269" cy="88341"/>
                    </a:xfrm>
                    <a:custGeom>
                      <a:rect b="b" l="l" r="r" t="t"/>
                      <a:pathLst>
                        <a:path extrusionOk="0" h="3499" w="3813">
                          <a:moveTo>
                            <a:pt x="3536" y="0"/>
                          </a:moveTo>
                          <a:cubicBezTo>
                            <a:pt x="3492" y="0"/>
                            <a:pt x="3445" y="17"/>
                            <a:pt x="3403" y="57"/>
                          </a:cubicBezTo>
                          <a:cubicBezTo>
                            <a:pt x="3057" y="396"/>
                            <a:pt x="2627" y="663"/>
                            <a:pt x="2171" y="950"/>
                          </a:cubicBezTo>
                          <a:cubicBezTo>
                            <a:pt x="1278" y="1510"/>
                            <a:pt x="359" y="2091"/>
                            <a:pt x="33" y="3244"/>
                          </a:cubicBezTo>
                          <a:cubicBezTo>
                            <a:pt x="0" y="3348"/>
                            <a:pt x="66" y="3459"/>
                            <a:pt x="170" y="3492"/>
                          </a:cubicBezTo>
                          <a:cubicBezTo>
                            <a:pt x="183" y="3492"/>
                            <a:pt x="203" y="3498"/>
                            <a:pt x="222" y="3498"/>
                          </a:cubicBezTo>
                          <a:cubicBezTo>
                            <a:pt x="313" y="3498"/>
                            <a:pt x="392" y="3433"/>
                            <a:pt x="411" y="3348"/>
                          </a:cubicBezTo>
                          <a:cubicBezTo>
                            <a:pt x="698" y="2338"/>
                            <a:pt x="1513" y="1823"/>
                            <a:pt x="2379" y="1282"/>
                          </a:cubicBezTo>
                          <a:cubicBezTo>
                            <a:pt x="2836" y="996"/>
                            <a:pt x="3298" y="702"/>
                            <a:pt x="3676" y="337"/>
                          </a:cubicBezTo>
                          <a:cubicBezTo>
                            <a:pt x="3813" y="196"/>
                            <a:pt x="3687" y="0"/>
                            <a:pt x="35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5"/>
                    <p:cNvSpPr/>
                    <p:nvPr/>
                  </p:nvSpPr>
                  <p:spPr>
                    <a:xfrm>
                      <a:off x="6171612" y="1962168"/>
                      <a:ext cx="207459" cy="288175"/>
                    </a:xfrm>
                    <a:custGeom>
                      <a:rect b="b" l="l" r="r" t="t"/>
                      <a:pathLst>
                        <a:path extrusionOk="0" h="11414" w="8217">
                          <a:moveTo>
                            <a:pt x="238" y="0"/>
                          </a:moveTo>
                          <a:cubicBezTo>
                            <a:pt x="120" y="0"/>
                            <a:pt x="0" y="100"/>
                            <a:pt x="43" y="249"/>
                          </a:cubicBezTo>
                          <a:cubicBezTo>
                            <a:pt x="363" y="1389"/>
                            <a:pt x="1204" y="1611"/>
                            <a:pt x="2012" y="1826"/>
                          </a:cubicBezTo>
                          <a:cubicBezTo>
                            <a:pt x="2279" y="1891"/>
                            <a:pt x="2540" y="1976"/>
                            <a:pt x="2800" y="2074"/>
                          </a:cubicBezTo>
                          <a:cubicBezTo>
                            <a:pt x="4104" y="2589"/>
                            <a:pt x="4221" y="2960"/>
                            <a:pt x="4645" y="4322"/>
                          </a:cubicBezTo>
                          <a:lnTo>
                            <a:pt x="4690" y="4453"/>
                          </a:lnTo>
                          <a:cubicBezTo>
                            <a:pt x="5525" y="7131"/>
                            <a:pt x="6802" y="9530"/>
                            <a:pt x="7812" y="11316"/>
                          </a:cubicBezTo>
                          <a:cubicBezTo>
                            <a:pt x="7851" y="11374"/>
                            <a:pt x="7917" y="11413"/>
                            <a:pt x="7988" y="11413"/>
                          </a:cubicBezTo>
                          <a:cubicBezTo>
                            <a:pt x="8021" y="11413"/>
                            <a:pt x="8053" y="11407"/>
                            <a:pt x="8086" y="11387"/>
                          </a:cubicBezTo>
                          <a:cubicBezTo>
                            <a:pt x="8184" y="11335"/>
                            <a:pt x="8216" y="11211"/>
                            <a:pt x="8158" y="11120"/>
                          </a:cubicBezTo>
                          <a:cubicBezTo>
                            <a:pt x="7154" y="9347"/>
                            <a:pt x="5890" y="6981"/>
                            <a:pt x="5062" y="4335"/>
                          </a:cubicBezTo>
                          <a:lnTo>
                            <a:pt x="5023" y="4205"/>
                          </a:lnTo>
                          <a:cubicBezTo>
                            <a:pt x="4593" y="2817"/>
                            <a:pt x="4430" y="2295"/>
                            <a:pt x="2944" y="1709"/>
                          </a:cubicBezTo>
                          <a:cubicBezTo>
                            <a:pt x="2670" y="1604"/>
                            <a:pt x="2396" y="1520"/>
                            <a:pt x="2116" y="1448"/>
                          </a:cubicBezTo>
                          <a:cubicBezTo>
                            <a:pt x="1314" y="1233"/>
                            <a:pt x="682" y="1064"/>
                            <a:pt x="421" y="145"/>
                          </a:cubicBezTo>
                          <a:cubicBezTo>
                            <a:pt x="393" y="43"/>
                            <a:pt x="316" y="0"/>
                            <a:pt x="2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65"/>
                    <p:cNvSpPr/>
                    <p:nvPr/>
                  </p:nvSpPr>
                  <p:spPr>
                    <a:xfrm>
                      <a:off x="6336908" y="2188765"/>
                      <a:ext cx="51858" cy="152066"/>
                    </a:xfrm>
                    <a:custGeom>
                      <a:rect b="b" l="l" r="r" t="t"/>
                      <a:pathLst>
                        <a:path extrusionOk="0" h="6023" w="2054">
                          <a:moveTo>
                            <a:pt x="294" y="0"/>
                          </a:moveTo>
                          <a:cubicBezTo>
                            <a:pt x="201" y="0"/>
                            <a:pt x="108" y="59"/>
                            <a:pt x="99" y="183"/>
                          </a:cubicBezTo>
                          <a:cubicBezTo>
                            <a:pt x="1" y="1487"/>
                            <a:pt x="464" y="2601"/>
                            <a:pt x="920" y="3683"/>
                          </a:cubicBezTo>
                          <a:cubicBezTo>
                            <a:pt x="1213" y="4381"/>
                            <a:pt x="1520" y="5104"/>
                            <a:pt x="1650" y="5860"/>
                          </a:cubicBezTo>
                          <a:cubicBezTo>
                            <a:pt x="1669" y="5951"/>
                            <a:pt x="1748" y="6023"/>
                            <a:pt x="1845" y="6023"/>
                          </a:cubicBezTo>
                          <a:lnTo>
                            <a:pt x="1878" y="6023"/>
                          </a:lnTo>
                          <a:cubicBezTo>
                            <a:pt x="1982" y="6003"/>
                            <a:pt x="2054" y="5899"/>
                            <a:pt x="2041" y="5795"/>
                          </a:cubicBezTo>
                          <a:cubicBezTo>
                            <a:pt x="1898" y="4993"/>
                            <a:pt x="1585" y="4257"/>
                            <a:pt x="1285" y="3533"/>
                          </a:cubicBezTo>
                          <a:cubicBezTo>
                            <a:pt x="829" y="2451"/>
                            <a:pt x="399" y="1422"/>
                            <a:pt x="490" y="209"/>
                          </a:cubicBezTo>
                          <a:cubicBezTo>
                            <a:pt x="500" y="73"/>
                            <a:pt x="39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65"/>
                    <p:cNvSpPr/>
                    <p:nvPr/>
                  </p:nvSpPr>
                  <p:spPr>
                    <a:xfrm>
                      <a:off x="6353596" y="2264861"/>
                      <a:ext cx="58221" cy="53449"/>
                    </a:xfrm>
                    <a:custGeom>
                      <a:rect b="b" l="l" r="r" t="t"/>
                      <a:pathLst>
                        <a:path extrusionOk="0" h="2117" w="2306">
                          <a:moveTo>
                            <a:pt x="282" y="1"/>
                          </a:moveTo>
                          <a:cubicBezTo>
                            <a:pt x="92" y="1"/>
                            <a:pt x="1" y="290"/>
                            <a:pt x="213" y="382"/>
                          </a:cubicBezTo>
                          <a:cubicBezTo>
                            <a:pt x="898" y="676"/>
                            <a:pt x="1699" y="1243"/>
                            <a:pt x="1895" y="1966"/>
                          </a:cubicBezTo>
                          <a:cubicBezTo>
                            <a:pt x="1914" y="2051"/>
                            <a:pt x="1993" y="2110"/>
                            <a:pt x="2084" y="2116"/>
                          </a:cubicBezTo>
                          <a:cubicBezTo>
                            <a:pt x="2103" y="2116"/>
                            <a:pt x="2116" y="2110"/>
                            <a:pt x="2136" y="2110"/>
                          </a:cubicBezTo>
                          <a:cubicBezTo>
                            <a:pt x="2240" y="2084"/>
                            <a:pt x="2305" y="1973"/>
                            <a:pt x="2273" y="1868"/>
                          </a:cubicBezTo>
                          <a:cubicBezTo>
                            <a:pt x="2045" y="995"/>
                            <a:pt x="1139" y="343"/>
                            <a:pt x="363" y="17"/>
                          </a:cubicBezTo>
                          <a:cubicBezTo>
                            <a:pt x="335" y="6"/>
                            <a:pt x="308"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65"/>
                    <p:cNvSpPr/>
                    <p:nvPr/>
                  </p:nvSpPr>
                  <p:spPr>
                    <a:xfrm>
                      <a:off x="6311938" y="2128802"/>
                      <a:ext cx="46228" cy="36962"/>
                    </a:xfrm>
                    <a:custGeom>
                      <a:rect b="b" l="l" r="r" t="t"/>
                      <a:pathLst>
                        <a:path extrusionOk="0" h="1464" w="1831">
                          <a:moveTo>
                            <a:pt x="286" y="1"/>
                          </a:moveTo>
                          <a:cubicBezTo>
                            <a:pt x="108" y="1"/>
                            <a:pt x="1" y="278"/>
                            <a:pt x="208" y="381"/>
                          </a:cubicBezTo>
                          <a:cubicBezTo>
                            <a:pt x="684" y="642"/>
                            <a:pt x="1107" y="988"/>
                            <a:pt x="1459" y="1398"/>
                          </a:cubicBezTo>
                          <a:cubicBezTo>
                            <a:pt x="1498" y="1437"/>
                            <a:pt x="1550" y="1463"/>
                            <a:pt x="1609" y="1463"/>
                          </a:cubicBezTo>
                          <a:cubicBezTo>
                            <a:pt x="1655" y="1463"/>
                            <a:pt x="1700" y="1444"/>
                            <a:pt x="1739" y="1418"/>
                          </a:cubicBezTo>
                          <a:cubicBezTo>
                            <a:pt x="1818" y="1346"/>
                            <a:pt x="1831" y="1222"/>
                            <a:pt x="1759" y="1137"/>
                          </a:cubicBezTo>
                          <a:cubicBezTo>
                            <a:pt x="1374" y="694"/>
                            <a:pt x="912" y="323"/>
                            <a:pt x="397" y="36"/>
                          </a:cubicBezTo>
                          <a:cubicBezTo>
                            <a:pt x="358" y="12"/>
                            <a:pt x="321"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5"/>
                    <p:cNvSpPr/>
                    <p:nvPr/>
                  </p:nvSpPr>
                  <p:spPr>
                    <a:xfrm>
                      <a:off x="6168153" y="1957699"/>
                      <a:ext cx="140654" cy="63901"/>
                    </a:xfrm>
                    <a:custGeom>
                      <a:rect b="b" l="l" r="r" t="t"/>
                      <a:pathLst>
                        <a:path extrusionOk="0" h="2531" w="5571">
                          <a:moveTo>
                            <a:pt x="289" y="1"/>
                          </a:moveTo>
                          <a:cubicBezTo>
                            <a:pt x="139" y="1"/>
                            <a:pt x="0" y="185"/>
                            <a:pt x="135" y="335"/>
                          </a:cubicBezTo>
                          <a:cubicBezTo>
                            <a:pt x="813" y="1149"/>
                            <a:pt x="1849" y="1293"/>
                            <a:pt x="2846" y="1436"/>
                          </a:cubicBezTo>
                          <a:cubicBezTo>
                            <a:pt x="3811" y="1573"/>
                            <a:pt x="4723" y="1697"/>
                            <a:pt x="5179" y="2433"/>
                          </a:cubicBezTo>
                          <a:cubicBezTo>
                            <a:pt x="5218" y="2492"/>
                            <a:pt x="5284" y="2531"/>
                            <a:pt x="5349" y="2531"/>
                          </a:cubicBezTo>
                          <a:cubicBezTo>
                            <a:pt x="5388" y="2531"/>
                            <a:pt x="5421" y="2518"/>
                            <a:pt x="5453" y="2498"/>
                          </a:cubicBezTo>
                          <a:cubicBezTo>
                            <a:pt x="5544" y="2440"/>
                            <a:pt x="5570" y="2322"/>
                            <a:pt x="5518" y="2225"/>
                          </a:cubicBezTo>
                          <a:cubicBezTo>
                            <a:pt x="4964" y="1332"/>
                            <a:pt x="3915" y="1188"/>
                            <a:pt x="2898" y="1045"/>
                          </a:cubicBezTo>
                          <a:cubicBezTo>
                            <a:pt x="1973" y="915"/>
                            <a:pt x="1021" y="778"/>
                            <a:pt x="441" y="80"/>
                          </a:cubicBezTo>
                          <a:cubicBezTo>
                            <a:pt x="397" y="24"/>
                            <a:pt x="342" y="1"/>
                            <a:pt x="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65"/>
                    <p:cNvSpPr/>
                    <p:nvPr/>
                  </p:nvSpPr>
                  <p:spPr>
                    <a:xfrm>
                      <a:off x="6285554" y="2054751"/>
                      <a:ext cx="54181" cy="51278"/>
                    </a:xfrm>
                    <a:custGeom>
                      <a:rect b="b" l="l" r="r" t="t"/>
                      <a:pathLst>
                        <a:path extrusionOk="0" h="2031" w="2146">
                          <a:moveTo>
                            <a:pt x="282" y="1"/>
                          </a:moveTo>
                          <a:cubicBezTo>
                            <a:pt x="112" y="1"/>
                            <a:pt x="0" y="250"/>
                            <a:pt x="184" y="369"/>
                          </a:cubicBezTo>
                          <a:cubicBezTo>
                            <a:pt x="803" y="760"/>
                            <a:pt x="1507" y="1203"/>
                            <a:pt x="1735" y="1894"/>
                          </a:cubicBezTo>
                          <a:cubicBezTo>
                            <a:pt x="1761" y="1978"/>
                            <a:pt x="1833" y="2030"/>
                            <a:pt x="1924" y="2030"/>
                          </a:cubicBezTo>
                          <a:cubicBezTo>
                            <a:pt x="1944" y="2030"/>
                            <a:pt x="1963" y="2030"/>
                            <a:pt x="1983" y="2017"/>
                          </a:cubicBezTo>
                          <a:cubicBezTo>
                            <a:pt x="2087" y="1985"/>
                            <a:pt x="2146" y="1874"/>
                            <a:pt x="2113" y="1770"/>
                          </a:cubicBezTo>
                          <a:cubicBezTo>
                            <a:pt x="1839" y="949"/>
                            <a:pt x="1038" y="440"/>
                            <a:pt x="393" y="36"/>
                          </a:cubicBezTo>
                          <a:cubicBezTo>
                            <a:pt x="355" y="12"/>
                            <a:pt x="317"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65"/>
                    <p:cNvSpPr/>
                    <p:nvPr/>
                  </p:nvSpPr>
                  <p:spPr>
                    <a:xfrm>
                      <a:off x="6171865" y="1990698"/>
                      <a:ext cx="97935" cy="100839"/>
                    </a:xfrm>
                    <a:custGeom>
                      <a:rect b="b" l="l" r="r" t="t"/>
                      <a:pathLst>
                        <a:path extrusionOk="0" h="3994" w="3879">
                          <a:moveTo>
                            <a:pt x="227" y="0"/>
                          </a:moveTo>
                          <a:cubicBezTo>
                            <a:pt x="115" y="0"/>
                            <a:pt x="1" y="88"/>
                            <a:pt x="33" y="240"/>
                          </a:cubicBezTo>
                          <a:cubicBezTo>
                            <a:pt x="196" y="1374"/>
                            <a:pt x="1096" y="1980"/>
                            <a:pt x="1963" y="2560"/>
                          </a:cubicBezTo>
                          <a:cubicBezTo>
                            <a:pt x="2543" y="2951"/>
                            <a:pt x="3136" y="3355"/>
                            <a:pt x="3488" y="3903"/>
                          </a:cubicBezTo>
                          <a:cubicBezTo>
                            <a:pt x="3520" y="3961"/>
                            <a:pt x="3585" y="3994"/>
                            <a:pt x="3657" y="3994"/>
                          </a:cubicBezTo>
                          <a:cubicBezTo>
                            <a:pt x="3690" y="3994"/>
                            <a:pt x="3729" y="3987"/>
                            <a:pt x="3761" y="3968"/>
                          </a:cubicBezTo>
                          <a:cubicBezTo>
                            <a:pt x="3853" y="3909"/>
                            <a:pt x="3879" y="3785"/>
                            <a:pt x="3820" y="3694"/>
                          </a:cubicBezTo>
                          <a:cubicBezTo>
                            <a:pt x="3429" y="3075"/>
                            <a:pt x="2797" y="2645"/>
                            <a:pt x="2184" y="2234"/>
                          </a:cubicBezTo>
                          <a:cubicBezTo>
                            <a:pt x="1350" y="1674"/>
                            <a:pt x="561" y="1146"/>
                            <a:pt x="418" y="181"/>
                          </a:cubicBezTo>
                          <a:cubicBezTo>
                            <a:pt x="406" y="57"/>
                            <a:pt x="317" y="0"/>
                            <a:pt x="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5"/>
                    <p:cNvSpPr/>
                    <p:nvPr/>
                  </p:nvSpPr>
                  <p:spPr>
                    <a:xfrm>
                      <a:off x="6165452" y="2034199"/>
                      <a:ext cx="106999" cy="106873"/>
                    </a:xfrm>
                    <a:custGeom>
                      <a:rect b="b" l="l" r="r" t="t"/>
                      <a:pathLst>
                        <a:path extrusionOk="0" h="4233" w="4238">
                          <a:moveTo>
                            <a:pt x="396" y="1"/>
                          </a:moveTo>
                          <a:cubicBezTo>
                            <a:pt x="307" y="1"/>
                            <a:pt x="220" y="54"/>
                            <a:pt x="203" y="172"/>
                          </a:cubicBezTo>
                          <a:cubicBezTo>
                            <a:pt x="1" y="1450"/>
                            <a:pt x="1193" y="2199"/>
                            <a:pt x="2249" y="2858"/>
                          </a:cubicBezTo>
                          <a:cubicBezTo>
                            <a:pt x="2901" y="3275"/>
                            <a:pt x="3527" y="3659"/>
                            <a:pt x="3820" y="4141"/>
                          </a:cubicBezTo>
                          <a:cubicBezTo>
                            <a:pt x="3859" y="4194"/>
                            <a:pt x="3924" y="4233"/>
                            <a:pt x="3989" y="4233"/>
                          </a:cubicBezTo>
                          <a:cubicBezTo>
                            <a:pt x="4146" y="4233"/>
                            <a:pt x="4237" y="4063"/>
                            <a:pt x="4159" y="3933"/>
                          </a:cubicBezTo>
                          <a:cubicBezTo>
                            <a:pt x="3807" y="3379"/>
                            <a:pt x="3123" y="2949"/>
                            <a:pt x="2458" y="2532"/>
                          </a:cubicBezTo>
                          <a:cubicBezTo>
                            <a:pt x="1415" y="1873"/>
                            <a:pt x="431" y="1261"/>
                            <a:pt x="594" y="231"/>
                          </a:cubicBezTo>
                          <a:cubicBezTo>
                            <a:pt x="619" y="86"/>
                            <a:pt x="507" y="1"/>
                            <a:pt x="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5"/>
                    <p:cNvSpPr/>
                    <p:nvPr/>
                  </p:nvSpPr>
                  <p:spPr>
                    <a:xfrm>
                      <a:off x="6161665" y="2075378"/>
                      <a:ext cx="110104" cy="119168"/>
                    </a:xfrm>
                    <a:custGeom>
                      <a:rect b="b" l="l" r="r" t="t"/>
                      <a:pathLst>
                        <a:path extrusionOk="0" h="4720" w="4361">
                          <a:moveTo>
                            <a:pt x="543" y="1"/>
                          </a:moveTo>
                          <a:cubicBezTo>
                            <a:pt x="471" y="1"/>
                            <a:pt x="400" y="40"/>
                            <a:pt x="366" y="132"/>
                          </a:cubicBezTo>
                          <a:cubicBezTo>
                            <a:pt x="1" y="1096"/>
                            <a:pt x="1265" y="2159"/>
                            <a:pt x="2490" y="3188"/>
                          </a:cubicBezTo>
                          <a:cubicBezTo>
                            <a:pt x="3129" y="3723"/>
                            <a:pt x="3735" y="4231"/>
                            <a:pt x="3970" y="4629"/>
                          </a:cubicBezTo>
                          <a:cubicBezTo>
                            <a:pt x="4003" y="4687"/>
                            <a:pt x="4068" y="4720"/>
                            <a:pt x="4139" y="4720"/>
                          </a:cubicBezTo>
                          <a:cubicBezTo>
                            <a:pt x="4172" y="4720"/>
                            <a:pt x="4211" y="4713"/>
                            <a:pt x="4237" y="4694"/>
                          </a:cubicBezTo>
                          <a:cubicBezTo>
                            <a:pt x="4335" y="4642"/>
                            <a:pt x="4361" y="4518"/>
                            <a:pt x="4309" y="4427"/>
                          </a:cubicBezTo>
                          <a:cubicBezTo>
                            <a:pt x="4048" y="3970"/>
                            <a:pt x="3409" y="3442"/>
                            <a:pt x="2745" y="2882"/>
                          </a:cubicBezTo>
                          <a:cubicBezTo>
                            <a:pt x="1728" y="2035"/>
                            <a:pt x="463" y="972"/>
                            <a:pt x="731" y="268"/>
                          </a:cubicBezTo>
                          <a:cubicBezTo>
                            <a:pt x="788" y="113"/>
                            <a:pt x="665" y="1"/>
                            <a:pt x="5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65"/>
                    <p:cNvSpPr/>
                    <p:nvPr/>
                  </p:nvSpPr>
                  <p:spPr>
                    <a:xfrm>
                      <a:off x="6170956" y="2139279"/>
                      <a:ext cx="105434" cy="88341"/>
                    </a:xfrm>
                    <a:custGeom>
                      <a:rect b="b" l="l" r="r" t="t"/>
                      <a:pathLst>
                        <a:path extrusionOk="0" h="3499" w="4176">
                          <a:moveTo>
                            <a:pt x="269" y="1"/>
                          </a:moveTo>
                          <a:cubicBezTo>
                            <a:pt x="132" y="1"/>
                            <a:pt x="0" y="147"/>
                            <a:pt x="95" y="305"/>
                          </a:cubicBezTo>
                          <a:cubicBezTo>
                            <a:pt x="539" y="1022"/>
                            <a:pt x="1269" y="1439"/>
                            <a:pt x="1973" y="1837"/>
                          </a:cubicBezTo>
                          <a:cubicBezTo>
                            <a:pt x="2716" y="2254"/>
                            <a:pt x="3419" y="2658"/>
                            <a:pt x="3758" y="3382"/>
                          </a:cubicBezTo>
                          <a:cubicBezTo>
                            <a:pt x="3784" y="3453"/>
                            <a:pt x="3856" y="3499"/>
                            <a:pt x="3934" y="3499"/>
                          </a:cubicBezTo>
                          <a:cubicBezTo>
                            <a:pt x="4078" y="3499"/>
                            <a:pt x="4175" y="3349"/>
                            <a:pt x="4117" y="3219"/>
                          </a:cubicBezTo>
                          <a:cubicBezTo>
                            <a:pt x="3726" y="2378"/>
                            <a:pt x="2931" y="1928"/>
                            <a:pt x="2168" y="1492"/>
                          </a:cubicBezTo>
                          <a:cubicBezTo>
                            <a:pt x="1477" y="1100"/>
                            <a:pt x="819" y="729"/>
                            <a:pt x="434" y="97"/>
                          </a:cubicBezTo>
                          <a:cubicBezTo>
                            <a:pt x="391" y="29"/>
                            <a:pt x="329" y="1"/>
                            <a:pt x="2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65"/>
                    <p:cNvSpPr/>
                    <p:nvPr/>
                  </p:nvSpPr>
                  <p:spPr>
                    <a:xfrm>
                      <a:off x="6168936" y="2176419"/>
                      <a:ext cx="111569" cy="96622"/>
                    </a:xfrm>
                    <a:custGeom>
                      <a:rect b="b" l="l" r="r" t="t"/>
                      <a:pathLst>
                        <a:path extrusionOk="0" h="3827" w="4419">
                          <a:moveTo>
                            <a:pt x="268" y="0"/>
                          </a:moveTo>
                          <a:cubicBezTo>
                            <a:pt x="134" y="0"/>
                            <a:pt x="1" y="134"/>
                            <a:pt x="84" y="288"/>
                          </a:cubicBezTo>
                          <a:cubicBezTo>
                            <a:pt x="521" y="1122"/>
                            <a:pt x="1316" y="1578"/>
                            <a:pt x="2105" y="2034"/>
                          </a:cubicBezTo>
                          <a:cubicBezTo>
                            <a:pt x="2893" y="2491"/>
                            <a:pt x="3643" y="2921"/>
                            <a:pt x="3995" y="3709"/>
                          </a:cubicBezTo>
                          <a:cubicBezTo>
                            <a:pt x="4027" y="3781"/>
                            <a:pt x="4099" y="3827"/>
                            <a:pt x="4177" y="3827"/>
                          </a:cubicBezTo>
                          <a:cubicBezTo>
                            <a:pt x="4321" y="3820"/>
                            <a:pt x="4418" y="3677"/>
                            <a:pt x="4353" y="3547"/>
                          </a:cubicBezTo>
                          <a:cubicBezTo>
                            <a:pt x="3949" y="2647"/>
                            <a:pt x="3108" y="2165"/>
                            <a:pt x="2300" y="1696"/>
                          </a:cubicBezTo>
                          <a:cubicBezTo>
                            <a:pt x="1538" y="1252"/>
                            <a:pt x="814" y="842"/>
                            <a:pt x="436" y="105"/>
                          </a:cubicBezTo>
                          <a:cubicBezTo>
                            <a:pt x="396" y="31"/>
                            <a:pt x="332" y="0"/>
                            <a:pt x="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65"/>
                    <p:cNvSpPr/>
                    <p:nvPr/>
                  </p:nvSpPr>
                  <p:spPr>
                    <a:xfrm>
                      <a:off x="6168229" y="2217496"/>
                      <a:ext cx="112099" cy="96698"/>
                    </a:xfrm>
                    <a:custGeom>
                      <a:rect b="b" l="l" r="r" t="t"/>
                      <a:pathLst>
                        <a:path extrusionOk="0" h="3830" w="4440">
                          <a:moveTo>
                            <a:pt x="286" y="1"/>
                          </a:moveTo>
                          <a:cubicBezTo>
                            <a:pt x="129" y="1"/>
                            <a:pt x="0" y="208"/>
                            <a:pt x="151" y="349"/>
                          </a:cubicBezTo>
                          <a:cubicBezTo>
                            <a:pt x="647" y="812"/>
                            <a:pt x="1201" y="1163"/>
                            <a:pt x="1742" y="1509"/>
                          </a:cubicBezTo>
                          <a:cubicBezTo>
                            <a:pt x="2680" y="2102"/>
                            <a:pt x="3567" y="2663"/>
                            <a:pt x="4023" y="3705"/>
                          </a:cubicBezTo>
                          <a:cubicBezTo>
                            <a:pt x="4055" y="3777"/>
                            <a:pt x="4127" y="3829"/>
                            <a:pt x="4205" y="3829"/>
                          </a:cubicBezTo>
                          <a:cubicBezTo>
                            <a:pt x="4342" y="3823"/>
                            <a:pt x="4440" y="3679"/>
                            <a:pt x="4388" y="3555"/>
                          </a:cubicBezTo>
                          <a:cubicBezTo>
                            <a:pt x="3879" y="2395"/>
                            <a:pt x="2902" y="1776"/>
                            <a:pt x="1957" y="1177"/>
                          </a:cubicBezTo>
                          <a:cubicBezTo>
                            <a:pt x="1429" y="844"/>
                            <a:pt x="888" y="499"/>
                            <a:pt x="425" y="62"/>
                          </a:cubicBezTo>
                          <a:cubicBezTo>
                            <a:pt x="381" y="19"/>
                            <a:pt x="332"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5"/>
                    <p:cNvSpPr/>
                    <p:nvPr/>
                  </p:nvSpPr>
                  <p:spPr>
                    <a:xfrm>
                      <a:off x="6166487" y="2268193"/>
                      <a:ext cx="90487" cy="393533"/>
                    </a:xfrm>
                    <a:custGeom>
                      <a:rect b="b" l="l" r="r" t="t"/>
                      <a:pathLst>
                        <a:path extrusionOk="0" h="15587" w="3584">
                          <a:moveTo>
                            <a:pt x="290" y="0"/>
                          </a:moveTo>
                          <a:cubicBezTo>
                            <a:pt x="130" y="0"/>
                            <a:pt x="1" y="223"/>
                            <a:pt x="168" y="355"/>
                          </a:cubicBezTo>
                          <a:cubicBezTo>
                            <a:pt x="3173" y="2981"/>
                            <a:pt x="2873" y="7068"/>
                            <a:pt x="2580" y="11011"/>
                          </a:cubicBezTo>
                          <a:cubicBezTo>
                            <a:pt x="2462" y="12569"/>
                            <a:pt x="2352" y="14035"/>
                            <a:pt x="2443" y="15404"/>
                          </a:cubicBezTo>
                          <a:cubicBezTo>
                            <a:pt x="2449" y="15508"/>
                            <a:pt x="2534" y="15586"/>
                            <a:pt x="2638" y="15586"/>
                          </a:cubicBezTo>
                          <a:lnTo>
                            <a:pt x="2651" y="15586"/>
                          </a:lnTo>
                          <a:cubicBezTo>
                            <a:pt x="2762" y="15580"/>
                            <a:pt x="2840" y="15482"/>
                            <a:pt x="2834" y="15378"/>
                          </a:cubicBezTo>
                          <a:cubicBezTo>
                            <a:pt x="2749" y="14042"/>
                            <a:pt x="2853" y="12582"/>
                            <a:pt x="2971" y="11037"/>
                          </a:cubicBezTo>
                          <a:cubicBezTo>
                            <a:pt x="3271" y="6996"/>
                            <a:pt x="3583" y="2818"/>
                            <a:pt x="429" y="61"/>
                          </a:cubicBezTo>
                          <a:cubicBezTo>
                            <a:pt x="384" y="18"/>
                            <a:pt x="336"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65"/>
                    <p:cNvSpPr/>
                    <p:nvPr/>
                  </p:nvSpPr>
                  <p:spPr>
                    <a:xfrm>
                      <a:off x="6210216" y="2464896"/>
                      <a:ext cx="36003" cy="133635"/>
                    </a:xfrm>
                    <a:custGeom>
                      <a:rect b="b" l="l" r="r" t="t"/>
                      <a:pathLst>
                        <a:path extrusionOk="0" h="5293" w="1426">
                          <a:moveTo>
                            <a:pt x="1174" y="0"/>
                          </a:moveTo>
                          <a:cubicBezTo>
                            <a:pt x="1103" y="0"/>
                            <a:pt x="1033" y="37"/>
                            <a:pt x="998" y="124"/>
                          </a:cubicBezTo>
                          <a:cubicBezTo>
                            <a:pt x="307" y="1845"/>
                            <a:pt x="0" y="3376"/>
                            <a:pt x="0" y="5097"/>
                          </a:cubicBezTo>
                          <a:cubicBezTo>
                            <a:pt x="0" y="5201"/>
                            <a:pt x="92" y="5292"/>
                            <a:pt x="202" y="5292"/>
                          </a:cubicBezTo>
                          <a:cubicBezTo>
                            <a:pt x="307" y="5292"/>
                            <a:pt x="398" y="5201"/>
                            <a:pt x="398" y="5097"/>
                          </a:cubicBezTo>
                          <a:cubicBezTo>
                            <a:pt x="391" y="3409"/>
                            <a:pt x="685" y="1962"/>
                            <a:pt x="1363" y="274"/>
                          </a:cubicBezTo>
                          <a:cubicBezTo>
                            <a:pt x="1425" y="116"/>
                            <a:pt x="1299" y="0"/>
                            <a:pt x="11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5"/>
                    <p:cNvSpPr/>
                    <p:nvPr/>
                  </p:nvSpPr>
                  <p:spPr>
                    <a:xfrm>
                      <a:off x="6212513" y="2647537"/>
                      <a:ext cx="27015" cy="122627"/>
                    </a:xfrm>
                    <a:custGeom>
                      <a:rect b="b" l="l" r="r" t="t"/>
                      <a:pathLst>
                        <a:path extrusionOk="0" h="4857" w="1070">
                          <a:moveTo>
                            <a:pt x="871" y="1"/>
                          </a:moveTo>
                          <a:cubicBezTo>
                            <a:pt x="771" y="1"/>
                            <a:pt x="672" y="66"/>
                            <a:pt x="672" y="196"/>
                          </a:cubicBezTo>
                          <a:cubicBezTo>
                            <a:pt x="672" y="1715"/>
                            <a:pt x="483" y="3038"/>
                            <a:pt x="27" y="4609"/>
                          </a:cubicBezTo>
                          <a:cubicBezTo>
                            <a:pt x="1" y="4713"/>
                            <a:pt x="59" y="4817"/>
                            <a:pt x="164" y="4850"/>
                          </a:cubicBezTo>
                          <a:cubicBezTo>
                            <a:pt x="183" y="4856"/>
                            <a:pt x="196" y="4856"/>
                            <a:pt x="216" y="4856"/>
                          </a:cubicBezTo>
                          <a:cubicBezTo>
                            <a:pt x="307" y="4856"/>
                            <a:pt x="385" y="4798"/>
                            <a:pt x="405" y="4713"/>
                          </a:cubicBezTo>
                          <a:cubicBezTo>
                            <a:pt x="867" y="3110"/>
                            <a:pt x="1070" y="1754"/>
                            <a:pt x="1070" y="196"/>
                          </a:cubicBezTo>
                          <a:cubicBezTo>
                            <a:pt x="1070" y="66"/>
                            <a:pt x="970" y="1"/>
                            <a:pt x="8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65"/>
                    <p:cNvSpPr/>
                    <p:nvPr/>
                  </p:nvSpPr>
                  <p:spPr>
                    <a:xfrm>
                      <a:off x="6211377" y="2649102"/>
                      <a:ext cx="29944" cy="63472"/>
                    </a:xfrm>
                    <a:custGeom>
                      <a:rect b="b" l="l" r="r" t="t"/>
                      <a:pathLst>
                        <a:path extrusionOk="0" h="2514" w="1186">
                          <a:moveTo>
                            <a:pt x="913" y="0"/>
                          </a:moveTo>
                          <a:cubicBezTo>
                            <a:pt x="864" y="0"/>
                            <a:pt x="812" y="21"/>
                            <a:pt x="769" y="69"/>
                          </a:cubicBezTo>
                          <a:cubicBezTo>
                            <a:pt x="313" y="610"/>
                            <a:pt x="137" y="1457"/>
                            <a:pt x="20" y="2285"/>
                          </a:cubicBezTo>
                          <a:cubicBezTo>
                            <a:pt x="0" y="2396"/>
                            <a:pt x="72" y="2494"/>
                            <a:pt x="183" y="2513"/>
                          </a:cubicBezTo>
                          <a:lnTo>
                            <a:pt x="209" y="2513"/>
                          </a:lnTo>
                          <a:cubicBezTo>
                            <a:pt x="306" y="2513"/>
                            <a:pt x="391" y="2441"/>
                            <a:pt x="404" y="2344"/>
                          </a:cubicBezTo>
                          <a:cubicBezTo>
                            <a:pt x="476" y="1861"/>
                            <a:pt x="626" y="851"/>
                            <a:pt x="1069" y="317"/>
                          </a:cubicBezTo>
                          <a:cubicBezTo>
                            <a:pt x="1185" y="171"/>
                            <a:pt x="1056" y="0"/>
                            <a:pt x="9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65"/>
                    <p:cNvSpPr/>
                    <p:nvPr/>
                  </p:nvSpPr>
                  <p:spPr>
                    <a:xfrm>
                      <a:off x="6235564" y="2514382"/>
                      <a:ext cx="32115" cy="78671"/>
                    </a:xfrm>
                    <a:custGeom>
                      <a:rect b="b" l="l" r="r" t="t"/>
                      <a:pathLst>
                        <a:path extrusionOk="0" h="3116" w="1272">
                          <a:moveTo>
                            <a:pt x="234" y="1"/>
                          </a:moveTo>
                          <a:cubicBezTo>
                            <a:pt x="118" y="1"/>
                            <a:pt x="1" y="94"/>
                            <a:pt x="39" y="243"/>
                          </a:cubicBezTo>
                          <a:cubicBezTo>
                            <a:pt x="124" y="569"/>
                            <a:pt x="241" y="888"/>
                            <a:pt x="385" y="1195"/>
                          </a:cubicBezTo>
                          <a:cubicBezTo>
                            <a:pt x="626" y="1755"/>
                            <a:pt x="860" y="2290"/>
                            <a:pt x="743" y="2883"/>
                          </a:cubicBezTo>
                          <a:cubicBezTo>
                            <a:pt x="724" y="2987"/>
                            <a:pt x="795" y="3091"/>
                            <a:pt x="900" y="3111"/>
                          </a:cubicBezTo>
                          <a:cubicBezTo>
                            <a:pt x="906" y="3114"/>
                            <a:pt x="913" y="3116"/>
                            <a:pt x="919" y="3116"/>
                          </a:cubicBezTo>
                          <a:cubicBezTo>
                            <a:pt x="926" y="3116"/>
                            <a:pt x="932" y="3114"/>
                            <a:pt x="939" y="3111"/>
                          </a:cubicBezTo>
                          <a:cubicBezTo>
                            <a:pt x="1030" y="3111"/>
                            <a:pt x="1115" y="3046"/>
                            <a:pt x="1128" y="2954"/>
                          </a:cubicBezTo>
                          <a:cubicBezTo>
                            <a:pt x="1271" y="2244"/>
                            <a:pt x="1004" y="1631"/>
                            <a:pt x="750" y="1038"/>
                          </a:cubicBezTo>
                          <a:cubicBezTo>
                            <a:pt x="613" y="752"/>
                            <a:pt x="502" y="458"/>
                            <a:pt x="424" y="152"/>
                          </a:cubicBezTo>
                          <a:cubicBezTo>
                            <a:pt x="397" y="47"/>
                            <a:pt x="315" y="1"/>
                            <a:pt x="2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5"/>
                    <p:cNvSpPr/>
                    <p:nvPr/>
                  </p:nvSpPr>
                  <p:spPr>
                    <a:xfrm>
                      <a:off x="6230010" y="2395996"/>
                      <a:ext cx="57893" cy="73369"/>
                    </a:xfrm>
                    <a:custGeom>
                      <a:rect b="b" l="l" r="r" t="t"/>
                      <a:pathLst>
                        <a:path extrusionOk="0" h="2906" w="2293">
                          <a:moveTo>
                            <a:pt x="285" y="1"/>
                          </a:moveTo>
                          <a:cubicBezTo>
                            <a:pt x="133" y="1"/>
                            <a:pt x="0" y="200"/>
                            <a:pt x="148" y="344"/>
                          </a:cubicBezTo>
                          <a:cubicBezTo>
                            <a:pt x="259" y="461"/>
                            <a:pt x="390" y="585"/>
                            <a:pt x="533" y="709"/>
                          </a:cubicBezTo>
                          <a:cubicBezTo>
                            <a:pt x="1133" y="1263"/>
                            <a:pt x="1810" y="1895"/>
                            <a:pt x="1471" y="2625"/>
                          </a:cubicBezTo>
                          <a:cubicBezTo>
                            <a:pt x="1426" y="2723"/>
                            <a:pt x="1465" y="2840"/>
                            <a:pt x="1563" y="2886"/>
                          </a:cubicBezTo>
                          <a:cubicBezTo>
                            <a:pt x="1589" y="2899"/>
                            <a:pt x="1615" y="2905"/>
                            <a:pt x="1647" y="2905"/>
                          </a:cubicBezTo>
                          <a:cubicBezTo>
                            <a:pt x="1726" y="2905"/>
                            <a:pt x="1797" y="2860"/>
                            <a:pt x="1830" y="2794"/>
                          </a:cubicBezTo>
                          <a:cubicBezTo>
                            <a:pt x="2293" y="1797"/>
                            <a:pt x="1426" y="1002"/>
                            <a:pt x="800" y="422"/>
                          </a:cubicBezTo>
                          <a:cubicBezTo>
                            <a:pt x="663" y="298"/>
                            <a:pt x="533" y="181"/>
                            <a:pt x="429" y="70"/>
                          </a:cubicBezTo>
                          <a:cubicBezTo>
                            <a:pt x="385" y="21"/>
                            <a:pt x="334" y="1"/>
                            <a:pt x="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65"/>
                    <p:cNvSpPr/>
                    <p:nvPr/>
                  </p:nvSpPr>
                  <p:spPr>
                    <a:xfrm>
                      <a:off x="6203626" y="2399228"/>
                      <a:ext cx="38502" cy="70138"/>
                    </a:xfrm>
                    <a:custGeom>
                      <a:rect b="b" l="l" r="r" t="t"/>
                      <a:pathLst>
                        <a:path extrusionOk="0" h="2778" w="1525">
                          <a:moveTo>
                            <a:pt x="1265" y="1"/>
                          </a:moveTo>
                          <a:cubicBezTo>
                            <a:pt x="1216" y="1"/>
                            <a:pt x="1166" y="20"/>
                            <a:pt x="1122" y="66"/>
                          </a:cubicBezTo>
                          <a:cubicBezTo>
                            <a:pt x="731" y="555"/>
                            <a:pt x="1" y="1832"/>
                            <a:pt x="274" y="2647"/>
                          </a:cubicBezTo>
                          <a:cubicBezTo>
                            <a:pt x="301" y="2725"/>
                            <a:pt x="379" y="2777"/>
                            <a:pt x="463" y="2777"/>
                          </a:cubicBezTo>
                          <a:cubicBezTo>
                            <a:pt x="483" y="2777"/>
                            <a:pt x="503" y="2771"/>
                            <a:pt x="522" y="2764"/>
                          </a:cubicBezTo>
                          <a:cubicBezTo>
                            <a:pt x="626" y="2732"/>
                            <a:pt x="685" y="2621"/>
                            <a:pt x="646" y="2516"/>
                          </a:cubicBezTo>
                          <a:cubicBezTo>
                            <a:pt x="450" y="1949"/>
                            <a:pt x="978" y="868"/>
                            <a:pt x="1428" y="307"/>
                          </a:cubicBezTo>
                          <a:cubicBezTo>
                            <a:pt x="1525" y="158"/>
                            <a:pt x="1403" y="1"/>
                            <a:pt x="1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65"/>
                    <p:cNvSpPr/>
                    <p:nvPr/>
                  </p:nvSpPr>
                  <p:spPr>
                    <a:xfrm>
                      <a:off x="6169668" y="2269708"/>
                      <a:ext cx="96521" cy="88417"/>
                    </a:xfrm>
                    <a:custGeom>
                      <a:rect b="b" l="l" r="r" t="t"/>
                      <a:pathLst>
                        <a:path extrusionOk="0" h="3502" w="3823">
                          <a:moveTo>
                            <a:pt x="284" y="1"/>
                          </a:moveTo>
                          <a:cubicBezTo>
                            <a:pt x="130" y="1"/>
                            <a:pt x="1" y="200"/>
                            <a:pt x="146" y="340"/>
                          </a:cubicBezTo>
                          <a:cubicBezTo>
                            <a:pt x="524" y="712"/>
                            <a:pt x="987" y="1005"/>
                            <a:pt x="1443" y="1285"/>
                          </a:cubicBezTo>
                          <a:cubicBezTo>
                            <a:pt x="2310" y="1833"/>
                            <a:pt x="3125" y="2348"/>
                            <a:pt x="3412" y="3358"/>
                          </a:cubicBezTo>
                          <a:cubicBezTo>
                            <a:pt x="3438" y="3443"/>
                            <a:pt x="3510" y="3501"/>
                            <a:pt x="3601" y="3501"/>
                          </a:cubicBezTo>
                          <a:cubicBezTo>
                            <a:pt x="3620" y="3501"/>
                            <a:pt x="3640" y="3501"/>
                            <a:pt x="3653" y="3495"/>
                          </a:cubicBezTo>
                          <a:cubicBezTo>
                            <a:pt x="3757" y="3469"/>
                            <a:pt x="3822" y="3358"/>
                            <a:pt x="3790" y="3254"/>
                          </a:cubicBezTo>
                          <a:cubicBezTo>
                            <a:pt x="3464" y="2100"/>
                            <a:pt x="2545" y="1513"/>
                            <a:pt x="1652" y="960"/>
                          </a:cubicBezTo>
                          <a:cubicBezTo>
                            <a:pt x="1196" y="666"/>
                            <a:pt x="766" y="399"/>
                            <a:pt x="420" y="60"/>
                          </a:cubicBezTo>
                          <a:cubicBezTo>
                            <a:pt x="377" y="18"/>
                            <a:pt x="329"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65"/>
                    <p:cNvSpPr/>
                    <p:nvPr/>
                  </p:nvSpPr>
                  <p:spPr>
                    <a:xfrm>
                      <a:off x="6083019" y="1717495"/>
                      <a:ext cx="184862" cy="609020"/>
                    </a:xfrm>
                    <a:custGeom>
                      <a:rect b="b" l="l" r="r" t="t"/>
                      <a:pathLst>
                        <a:path extrusionOk="0" h="24122" w="7322">
                          <a:moveTo>
                            <a:pt x="5019" y="1"/>
                          </a:moveTo>
                          <a:lnTo>
                            <a:pt x="1988" y="340"/>
                          </a:lnTo>
                          <a:cubicBezTo>
                            <a:pt x="2210" y="353"/>
                            <a:pt x="2920" y="1109"/>
                            <a:pt x="3344" y="2744"/>
                          </a:cubicBezTo>
                          <a:cubicBezTo>
                            <a:pt x="2607" y="2881"/>
                            <a:pt x="737" y="3364"/>
                            <a:pt x="85" y="4791"/>
                          </a:cubicBezTo>
                          <a:cubicBezTo>
                            <a:pt x="0" y="4952"/>
                            <a:pt x="133" y="5083"/>
                            <a:pt x="265" y="5083"/>
                          </a:cubicBezTo>
                          <a:cubicBezTo>
                            <a:pt x="336" y="5083"/>
                            <a:pt x="407" y="5045"/>
                            <a:pt x="444" y="4954"/>
                          </a:cubicBezTo>
                          <a:cubicBezTo>
                            <a:pt x="1017" y="3696"/>
                            <a:pt x="2777" y="3253"/>
                            <a:pt x="3435" y="3129"/>
                          </a:cubicBezTo>
                          <a:cubicBezTo>
                            <a:pt x="3442" y="3181"/>
                            <a:pt x="3455" y="3240"/>
                            <a:pt x="3461" y="3292"/>
                          </a:cubicBezTo>
                          <a:lnTo>
                            <a:pt x="3461" y="4576"/>
                          </a:lnTo>
                          <a:cubicBezTo>
                            <a:pt x="3461" y="4576"/>
                            <a:pt x="3455" y="4569"/>
                            <a:pt x="3448" y="4569"/>
                          </a:cubicBezTo>
                          <a:cubicBezTo>
                            <a:pt x="3437" y="4567"/>
                            <a:pt x="3371" y="4554"/>
                            <a:pt x="3263" y="4554"/>
                          </a:cubicBezTo>
                          <a:cubicBezTo>
                            <a:pt x="2879" y="4554"/>
                            <a:pt x="1965" y="4716"/>
                            <a:pt x="1050" y="6068"/>
                          </a:cubicBezTo>
                          <a:cubicBezTo>
                            <a:pt x="943" y="6221"/>
                            <a:pt x="1077" y="6378"/>
                            <a:pt x="1217" y="6378"/>
                          </a:cubicBezTo>
                          <a:cubicBezTo>
                            <a:pt x="1274" y="6378"/>
                            <a:pt x="1332" y="6352"/>
                            <a:pt x="1376" y="6290"/>
                          </a:cubicBezTo>
                          <a:cubicBezTo>
                            <a:pt x="2208" y="5067"/>
                            <a:pt x="2985" y="4947"/>
                            <a:pt x="3263" y="4947"/>
                          </a:cubicBezTo>
                          <a:cubicBezTo>
                            <a:pt x="3324" y="4947"/>
                            <a:pt x="3362" y="4953"/>
                            <a:pt x="3370" y="4954"/>
                          </a:cubicBezTo>
                          <a:cubicBezTo>
                            <a:pt x="3379" y="4956"/>
                            <a:pt x="3389" y="4957"/>
                            <a:pt x="3398" y="4957"/>
                          </a:cubicBezTo>
                          <a:cubicBezTo>
                            <a:pt x="3421" y="4957"/>
                            <a:pt x="3443" y="4952"/>
                            <a:pt x="3461" y="4947"/>
                          </a:cubicBezTo>
                          <a:lnTo>
                            <a:pt x="3461" y="7268"/>
                          </a:lnTo>
                          <a:lnTo>
                            <a:pt x="3461" y="7274"/>
                          </a:lnTo>
                          <a:lnTo>
                            <a:pt x="3461" y="23926"/>
                          </a:lnTo>
                          <a:cubicBezTo>
                            <a:pt x="3461" y="24057"/>
                            <a:pt x="3561" y="24122"/>
                            <a:pt x="3660" y="24122"/>
                          </a:cubicBezTo>
                          <a:cubicBezTo>
                            <a:pt x="3759" y="24122"/>
                            <a:pt x="3859" y="24057"/>
                            <a:pt x="3859" y="23926"/>
                          </a:cubicBezTo>
                          <a:lnTo>
                            <a:pt x="3859" y="23125"/>
                          </a:lnTo>
                          <a:lnTo>
                            <a:pt x="3859" y="23118"/>
                          </a:lnTo>
                          <a:lnTo>
                            <a:pt x="3859" y="4947"/>
                          </a:lnTo>
                          <a:cubicBezTo>
                            <a:pt x="3867" y="4947"/>
                            <a:pt x="3876" y="4947"/>
                            <a:pt x="3885" y="4947"/>
                          </a:cubicBezTo>
                          <a:cubicBezTo>
                            <a:pt x="4154" y="4947"/>
                            <a:pt x="4937" y="5055"/>
                            <a:pt x="5781" y="6290"/>
                          </a:cubicBezTo>
                          <a:cubicBezTo>
                            <a:pt x="5814" y="6342"/>
                            <a:pt x="5879" y="6375"/>
                            <a:pt x="5944" y="6375"/>
                          </a:cubicBezTo>
                          <a:cubicBezTo>
                            <a:pt x="6101" y="6375"/>
                            <a:pt x="6192" y="6199"/>
                            <a:pt x="6107" y="6068"/>
                          </a:cubicBezTo>
                          <a:cubicBezTo>
                            <a:pt x="5177" y="4711"/>
                            <a:pt x="4258" y="4556"/>
                            <a:pt x="3883" y="4556"/>
                          </a:cubicBezTo>
                          <a:cubicBezTo>
                            <a:pt x="3875" y="4556"/>
                            <a:pt x="3867" y="4556"/>
                            <a:pt x="3859" y="4556"/>
                          </a:cubicBezTo>
                          <a:lnTo>
                            <a:pt x="3859" y="3123"/>
                          </a:lnTo>
                          <a:cubicBezTo>
                            <a:pt x="4491" y="3240"/>
                            <a:pt x="6296" y="3676"/>
                            <a:pt x="6883" y="4954"/>
                          </a:cubicBezTo>
                          <a:cubicBezTo>
                            <a:pt x="6917" y="5045"/>
                            <a:pt x="6986" y="5083"/>
                            <a:pt x="7057" y="5083"/>
                          </a:cubicBezTo>
                          <a:cubicBezTo>
                            <a:pt x="7187" y="5083"/>
                            <a:pt x="7322" y="4952"/>
                            <a:pt x="7241" y="4791"/>
                          </a:cubicBezTo>
                          <a:cubicBezTo>
                            <a:pt x="6544" y="3279"/>
                            <a:pt x="4478" y="2823"/>
                            <a:pt x="3859" y="2725"/>
                          </a:cubicBezTo>
                          <a:cubicBezTo>
                            <a:pt x="4041" y="1702"/>
                            <a:pt x="4387" y="639"/>
                            <a:pt x="50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3" name="Google Shape;14563;p65"/>
                  <p:cNvSpPr/>
                  <p:nvPr/>
                </p:nvSpPr>
                <p:spPr>
                  <a:xfrm>
                    <a:off x="6020658" y="1575983"/>
                    <a:ext cx="321880" cy="161054"/>
                  </a:xfrm>
                  <a:custGeom>
                    <a:rect b="b" l="l" r="r" t="t"/>
                    <a:pathLst>
                      <a:path extrusionOk="0" h="6379" w="12749">
                        <a:moveTo>
                          <a:pt x="5794" y="1"/>
                        </a:moveTo>
                        <a:cubicBezTo>
                          <a:pt x="5038" y="1"/>
                          <a:pt x="4543" y="411"/>
                          <a:pt x="4308" y="939"/>
                        </a:cubicBezTo>
                        <a:cubicBezTo>
                          <a:pt x="4056" y="756"/>
                          <a:pt x="3749" y="665"/>
                          <a:pt x="3441" y="665"/>
                        </a:cubicBezTo>
                        <a:cubicBezTo>
                          <a:pt x="3430" y="665"/>
                          <a:pt x="3419" y="665"/>
                          <a:pt x="3409" y="665"/>
                        </a:cubicBezTo>
                        <a:cubicBezTo>
                          <a:pt x="2236" y="665"/>
                          <a:pt x="1753" y="1734"/>
                          <a:pt x="1962" y="2614"/>
                        </a:cubicBezTo>
                        <a:cubicBezTo>
                          <a:pt x="1799" y="2627"/>
                          <a:pt x="1649" y="2679"/>
                          <a:pt x="1506" y="2757"/>
                        </a:cubicBezTo>
                        <a:cubicBezTo>
                          <a:pt x="1460" y="2784"/>
                          <a:pt x="1414" y="2816"/>
                          <a:pt x="1369" y="2855"/>
                        </a:cubicBezTo>
                        <a:cubicBezTo>
                          <a:pt x="0" y="3474"/>
                          <a:pt x="222" y="5951"/>
                          <a:pt x="2053" y="5951"/>
                        </a:cubicBezTo>
                        <a:cubicBezTo>
                          <a:pt x="2063" y="5951"/>
                          <a:pt x="2073" y="5951"/>
                          <a:pt x="2083" y="5951"/>
                        </a:cubicBezTo>
                        <a:cubicBezTo>
                          <a:pt x="2393" y="5951"/>
                          <a:pt x="2700" y="5854"/>
                          <a:pt x="2966" y="5677"/>
                        </a:cubicBezTo>
                        <a:cubicBezTo>
                          <a:pt x="3251" y="6084"/>
                          <a:pt x="3729" y="6323"/>
                          <a:pt x="4229" y="6323"/>
                        </a:cubicBezTo>
                        <a:cubicBezTo>
                          <a:pt x="4243" y="6323"/>
                          <a:pt x="4256" y="6323"/>
                          <a:pt x="4269" y="6323"/>
                        </a:cubicBezTo>
                        <a:cubicBezTo>
                          <a:pt x="4830" y="6323"/>
                          <a:pt x="5253" y="6114"/>
                          <a:pt x="5553" y="5808"/>
                        </a:cubicBezTo>
                        <a:cubicBezTo>
                          <a:pt x="5841" y="6064"/>
                          <a:pt x="6213" y="6213"/>
                          <a:pt x="6599" y="6213"/>
                        </a:cubicBezTo>
                        <a:cubicBezTo>
                          <a:pt x="6616" y="6213"/>
                          <a:pt x="6632" y="6212"/>
                          <a:pt x="6648" y="6212"/>
                        </a:cubicBezTo>
                        <a:cubicBezTo>
                          <a:pt x="6660" y="6212"/>
                          <a:pt x="6671" y="6212"/>
                          <a:pt x="6683" y="6212"/>
                        </a:cubicBezTo>
                        <a:cubicBezTo>
                          <a:pt x="7016" y="6212"/>
                          <a:pt x="7342" y="6121"/>
                          <a:pt x="7626" y="5951"/>
                        </a:cubicBezTo>
                        <a:cubicBezTo>
                          <a:pt x="7821" y="6114"/>
                          <a:pt x="8049" y="6231"/>
                          <a:pt x="8291" y="6303"/>
                        </a:cubicBezTo>
                        <a:lnTo>
                          <a:pt x="8323" y="6316"/>
                        </a:lnTo>
                        <a:cubicBezTo>
                          <a:pt x="8479" y="6358"/>
                          <a:pt x="8640" y="6379"/>
                          <a:pt x="8800" y="6379"/>
                        </a:cubicBezTo>
                        <a:cubicBezTo>
                          <a:pt x="9115" y="6379"/>
                          <a:pt x="9428" y="6298"/>
                          <a:pt x="9705" y="6134"/>
                        </a:cubicBezTo>
                        <a:lnTo>
                          <a:pt x="10063" y="5853"/>
                        </a:lnTo>
                        <a:cubicBezTo>
                          <a:pt x="10213" y="5703"/>
                          <a:pt x="10331" y="5534"/>
                          <a:pt x="10415" y="5345"/>
                        </a:cubicBezTo>
                        <a:cubicBezTo>
                          <a:pt x="10602" y="5463"/>
                          <a:pt x="10812" y="5528"/>
                          <a:pt x="11035" y="5528"/>
                        </a:cubicBezTo>
                        <a:cubicBezTo>
                          <a:pt x="11046" y="5528"/>
                          <a:pt x="11056" y="5528"/>
                          <a:pt x="11067" y="5527"/>
                        </a:cubicBezTo>
                        <a:cubicBezTo>
                          <a:pt x="12605" y="5527"/>
                          <a:pt x="12749" y="3546"/>
                          <a:pt x="11478" y="3194"/>
                        </a:cubicBezTo>
                        <a:cubicBezTo>
                          <a:pt x="11536" y="2497"/>
                          <a:pt x="11119" y="1741"/>
                          <a:pt x="10207" y="1741"/>
                        </a:cubicBezTo>
                        <a:cubicBezTo>
                          <a:pt x="10037" y="1741"/>
                          <a:pt x="9868" y="1773"/>
                          <a:pt x="9711" y="1832"/>
                        </a:cubicBezTo>
                        <a:cubicBezTo>
                          <a:pt x="9672" y="972"/>
                          <a:pt x="8968" y="287"/>
                          <a:pt x="8102" y="281"/>
                        </a:cubicBezTo>
                        <a:cubicBezTo>
                          <a:pt x="7737" y="281"/>
                          <a:pt x="7385" y="411"/>
                          <a:pt x="7104" y="639"/>
                        </a:cubicBezTo>
                        <a:cubicBezTo>
                          <a:pt x="6837" y="261"/>
                          <a:pt x="6400" y="1"/>
                          <a:pt x="5794"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564" name="Google Shape;14564;p65"/>
              <p:cNvSpPr/>
              <p:nvPr/>
            </p:nvSpPr>
            <p:spPr>
              <a:xfrm>
                <a:off x="5970289" y="1542757"/>
                <a:ext cx="406813" cy="325163"/>
              </a:xfrm>
              <a:custGeom>
                <a:rect b="b" l="l" r="r" t="t"/>
                <a:pathLst>
                  <a:path extrusionOk="0" h="12879" w="16113">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2" y="12879"/>
                      <a:pt x="2112" y="12879"/>
                    </a:cubicBezTo>
                    <a:cubicBezTo>
                      <a:pt x="2112"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65" name="Google Shape;14565;p65"/>
          <p:cNvGrpSpPr/>
          <p:nvPr/>
        </p:nvGrpSpPr>
        <p:grpSpPr>
          <a:xfrm>
            <a:off x="1924124" y="3064707"/>
            <a:ext cx="550774" cy="1310497"/>
            <a:chOff x="1924124" y="3050537"/>
            <a:chExt cx="550774" cy="1310497"/>
          </a:xfrm>
        </p:grpSpPr>
        <p:sp>
          <p:nvSpPr>
            <p:cNvPr id="14566" name="Google Shape;14566;p65"/>
            <p:cNvSpPr/>
            <p:nvPr/>
          </p:nvSpPr>
          <p:spPr>
            <a:xfrm>
              <a:off x="1972978" y="4311978"/>
              <a:ext cx="453041" cy="49056"/>
            </a:xfrm>
            <a:custGeom>
              <a:rect b="b" l="l" r="r" t="t"/>
              <a:pathLst>
                <a:path extrusionOk="0" h="1943" w="17944">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65"/>
            <p:cNvSpPr/>
            <p:nvPr/>
          </p:nvSpPr>
          <p:spPr>
            <a:xfrm>
              <a:off x="1924124" y="3050537"/>
              <a:ext cx="550774" cy="1278256"/>
            </a:xfrm>
            <a:custGeom>
              <a:rect b="b" l="l" r="r" t="t"/>
              <a:pathLst>
                <a:path extrusionOk="0" h="50629" w="21815">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8" name="Google Shape;14568;p65"/>
            <p:cNvGrpSpPr/>
            <p:nvPr/>
          </p:nvGrpSpPr>
          <p:grpSpPr>
            <a:xfrm>
              <a:off x="1959824" y="3177406"/>
              <a:ext cx="474931" cy="1079810"/>
              <a:chOff x="1959824" y="3177406"/>
              <a:chExt cx="474931" cy="1079810"/>
            </a:xfrm>
          </p:grpSpPr>
          <p:sp>
            <p:nvSpPr>
              <p:cNvPr id="14569" name="Google Shape;14569;p65"/>
              <p:cNvSpPr/>
              <p:nvPr/>
            </p:nvSpPr>
            <p:spPr>
              <a:xfrm>
                <a:off x="2214193" y="3532512"/>
                <a:ext cx="208368" cy="330439"/>
              </a:xfrm>
              <a:custGeom>
                <a:rect b="b" l="l" r="r" t="t"/>
                <a:pathLst>
                  <a:path extrusionOk="0" h="13088" w="8253">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5"/>
              <p:cNvSpPr/>
              <p:nvPr/>
            </p:nvSpPr>
            <p:spPr>
              <a:xfrm>
                <a:off x="2369061" y="3697530"/>
                <a:ext cx="14517" cy="91850"/>
              </a:xfrm>
              <a:custGeom>
                <a:rect b="b" l="l" r="r" t="t"/>
                <a:pathLst>
                  <a:path extrusionOk="0" h="3638" w="575">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65"/>
              <p:cNvSpPr/>
              <p:nvPr/>
            </p:nvSpPr>
            <p:spPr>
              <a:xfrm>
                <a:off x="2392238" y="3774560"/>
                <a:ext cx="37745" cy="41658"/>
              </a:xfrm>
              <a:custGeom>
                <a:rect b="b" l="l" r="r" t="t"/>
                <a:pathLst>
                  <a:path extrusionOk="0" h="1650" w="1495">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65"/>
              <p:cNvSpPr/>
              <p:nvPr/>
            </p:nvSpPr>
            <p:spPr>
              <a:xfrm>
                <a:off x="2342072" y="3613405"/>
                <a:ext cx="19415" cy="47137"/>
              </a:xfrm>
              <a:custGeom>
                <a:rect b="b" l="l" r="r" t="t"/>
                <a:pathLst>
                  <a:path extrusionOk="0" h="1867" w="769">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65"/>
              <p:cNvSpPr/>
              <p:nvPr/>
            </p:nvSpPr>
            <p:spPr>
              <a:xfrm>
                <a:off x="2199246" y="3657891"/>
                <a:ext cx="59104" cy="412393"/>
              </a:xfrm>
              <a:custGeom>
                <a:rect b="b" l="l" r="r" t="t"/>
                <a:pathLst>
                  <a:path extrusionOk="0" h="16334" w="2341">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5"/>
              <p:cNvSpPr/>
              <p:nvPr/>
            </p:nvSpPr>
            <p:spPr>
              <a:xfrm>
                <a:off x="2237092" y="3951444"/>
                <a:ext cx="41330" cy="305772"/>
              </a:xfrm>
              <a:custGeom>
                <a:rect b="b" l="l" r="r" t="t"/>
                <a:pathLst>
                  <a:path extrusionOk="0" h="12111" w="1637">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5"/>
              <p:cNvSpPr/>
              <p:nvPr/>
            </p:nvSpPr>
            <p:spPr>
              <a:xfrm>
                <a:off x="2212097" y="3799176"/>
                <a:ext cx="72587" cy="157065"/>
              </a:xfrm>
              <a:custGeom>
                <a:rect b="b" l="l" r="r" t="t"/>
                <a:pathLst>
                  <a:path extrusionOk="0" h="6221" w="2875">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65"/>
              <p:cNvSpPr/>
              <p:nvPr/>
            </p:nvSpPr>
            <p:spPr>
              <a:xfrm>
                <a:off x="2210608" y="3495626"/>
                <a:ext cx="44284" cy="95158"/>
              </a:xfrm>
              <a:custGeom>
                <a:rect b="b" l="l" r="r" t="t"/>
                <a:pathLst>
                  <a:path extrusionOk="0" h="3769" w="1754">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65"/>
              <p:cNvSpPr/>
              <p:nvPr/>
            </p:nvSpPr>
            <p:spPr>
              <a:xfrm>
                <a:off x="2276756" y="3501104"/>
                <a:ext cx="35145" cy="41608"/>
              </a:xfrm>
              <a:custGeom>
                <a:rect b="b" l="l" r="r" t="t"/>
                <a:pathLst>
                  <a:path extrusionOk="0" h="1648" w="1392">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5"/>
              <p:cNvSpPr/>
              <p:nvPr/>
            </p:nvSpPr>
            <p:spPr>
              <a:xfrm>
                <a:off x="2197959" y="3704574"/>
                <a:ext cx="63018" cy="88265"/>
              </a:xfrm>
              <a:custGeom>
                <a:rect b="b" l="l" r="r" t="t"/>
                <a:pathLst>
                  <a:path extrusionOk="0" h="3496" w="2496">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5"/>
              <p:cNvSpPr/>
              <p:nvPr/>
            </p:nvSpPr>
            <p:spPr>
              <a:xfrm>
                <a:off x="2219646" y="3748252"/>
                <a:ext cx="22319" cy="27974"/>
              </a:xfrm>
              <a:custGeom>
                <a:rect b="b" l="l" r="r" t="t"/>
                <a:pathLst>
                  <a:path extrusionOk="0" h="1108" w="884">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65"/>
              <p:cNvSpPr/>
              <p:nvPr/>
            </p:nvSpPr>
            <p:spPr>
              <a:xfrm>
                <a:off x="2208134" y="3883023"/>
                <a:ext cx="38906" cy="52641"/>
              </a:xfrm>
              <a:custGeom>
                <a:rect b="b" l="l" r="r" t="t"/>
                <a:pathLst>
                  <a:path extrusionOk="0" h="2085" w="1541">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65"/>
              <p:cNvSpPr/>
              <p:nvPr/>
            </p:nvSpPr>
            <p:spPr>
              <a:xfrm>
                <a:off x="2209573" y="3556194"/>
                <a:ext cx="225182" cy="286004"/>
              </a:xfrm>
              <a:custGeom>
                <a:rect b="b" l="l" r="r" t="t"/>
                <a:pathLst>
                  <a:path extrusionOk="0" h="11328" w="8919">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5"/>
              <p:cNvSpPr/>
              <p:nvPr/>
            </p:nvSpPr>
            <p:spPr>
              <a:xfrm>
                <a:off x="2204675" y="3663471"/>
                <a:ext cx="77863" cy="446780"/>
              </a:xfrm>
              <a:custGeom>
                <a:rect b="b" l="l" r="r" t="t"/>
                <a:pathLst>
                  <a:path extrusionOk="0" h="17696" w="3084">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65"/>
              <p:cNvSpPr/>
              <p:nvPr/>
            </p:nvSpPr>
            <p:spPr>
              <a:xfrm>
                <a:off x="2190688" y="3807432"/>
                <a:ext cx="26257" cy="34766"/>
              </a:xfrm>
              <a:custGeom>
                <a:rect b="b" l="l" r="r" t="t"/>
                <a:pathLst>
                  <a:path extrusionOk="0" h="1377" w="104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65"/>
              <p:cNvSpPr/>
              <p:nvPr/>
            </p:nvSpPr>
            <p:spPr>
              <a:xfrm>
                <a:off x="2263628" y="4021784"/>
                <a:ext cx="25980" cy="78772"/>
              </a:xfrm>
              <a:custGeom>
                <a:rect b="b" l="l" r="r" t="t"/>
                <a:pathLst>
                  <a:path extrusionOk="0" h="3120" w="1029">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65"/>
              <p:cNvSpPr/>
              <p:nvPr/>
            </p:nvSpPr>
            <p:spPr>
              <a:xfrm>
                <a:off x="2217021" y="3921475"/>
                <a:ext cx="34438" cy="45799"/>
              </a:xfrm>
              <a:custGeom>
                <a:rect b="b" l="l" r="r" t="t"/>
                <a:pathLst>
                  <a:path extrusionOk="0" h="1814" w="1364">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5"/>
              <p:cNvSpPr/>
              <p:nvPr/>
            </p:nvSpPr>
            <p:spPr>
              <a:xfrm>
                <a:off x="1971994" y="3532411"/>
                <a:ext cx="208393" cy="330540"/>
              </a:xfrm>
              <a:custGeom>
                <a:rect b="b" l="l" r="r" t="t"/>
                <a:pathLst>
                  <a:path extrusionOk="0" h="13092" w="8254">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5"/>
              <p:cNvSpPr/>
              <p:nvPr/>
            </p:nvSpPr>
            <p:spPr>
              <a:xfrm>
                <a:off x="2011481" y="3703135"/>
                <a:ext cx="16815" cy="95133"/>
              </a:xfrm>
              <a:custGeom>
                <a:rect b="b" l="l" r="r" t="t"/>
                <a:pathLst>
                  <a:path extrusionOk="0" h="3768" w="666">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5"/>
              <p:cNvSpPr/>
              <p:nvPr/>
            </p:nvSpPr>
            <p:spPr>
              <a:xfrm>
                <a:off x="1964748" y="3774560"/>
                <a:ext cx="37770" cy="41658"/>
              </a:xfrm>
              <a:custGeom>
                <a:rect b="b" l="l" r="r" t="t"/>
                <a:pathLst>
                  <a:path extrusionOk="0" h="1650" w="1496">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65"/>
              <p:cNvSpPr/>
              <p:nvPr/>
            </p:nvSpPr>
            <p:spPr>
              <a:xfrm>
                <a:off x="2036602" y="3620651"/>
                <a:ext cx="19516" cy="47137"/>
              </a:xfrm>
              <a:custGeom>
                <a:rect b="b" l="l" r="r" t="t"/>
                <a:pathLst>
                  <a:path extrusionOk="0" h="1867" w="773">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65"/>
              <p:cNvSpPr/>
              <p:nvPr/>
            </p:nvSpPr>
            <p:spPr>
              <a:xfrm>
                <a:off x="2136380" y="3657715"/>
                <a:ext cx="59104" cy="412569"/>
              </a:xfrm>
              <a:custGeom>
                <a:rect b="b" l="l" r="r" t="t"/>
                <a:pathLst>
                  <a:path extrusionOk="0" h="16341" w="2341">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5"/>
              <p:cNvSpPr/>
              <p:nvPr/>
            </p:nvSpPr>
            <p:spPr>
              <a:xfrm>
                <a:off x="2116157" y="3951747"/>
                <a:ext cx="41482" cy="305470"/>
              </a:xfrm>
              <a:custGeom>
                <a:rect b="b" l="l" r="r" t="t"/>
                <a:pathLst>
                  <a:path extrusionOk="0" h="12099" w="1643">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5"/>
              <p:cNvSpPr/>
              <p:nvPr/>
            </p:nvSpPr>
            <p:spPr>
              <a:xfrm>
                <a:off x="2110072" y="3799227"/>
                <a:ext cx="72435" cy="157014"/>
              </a:xfrm>
              <a:custGeom>
                <a:rect b="b" l="l" r="r" t="t"/>
                <a:pathLst>
                  <a:path extrusionOk="0" h="6219" w="2869">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5"/>
              <p:cNvSpPr/>
              <p:nvPr/>
            </p:nvSpPr>
            <p:spPr>
              <a:xfrm>
                <a:off x="2139688" y="3495626"/>
                <a:ext cx="44284" cy="95158"/>
              </a:xfrm>
              <a:custGeom>
                <a:rect b="b" l="l" r="r" t="t"/>
                <a:pathLst>
                  <a:path extrusionOk="0" h="3769" w="1754">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65"/>
              <p:cNvSpPr/>
              <p:nvPr/>
            </p:nvSpPr>
            <p:spPr>
              <a:xfrm>
                <a:off x="2082956" y="3501155"/>
                <a:ext cx="34867" cy="41557"/>
              </a:xfrm>
              <a:custGeom>
                <a:rect b="b" l="l" r="r" t="t"/>
                <a:pathLst>
                  <a:path extrusionOk="0" h="1646" w="1381">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65"/>
              <p:cNvSpPr/>
              <p:nvPr/>
            </p:nvSpPr>
            <p:spPr>
              <a:xfrm>
                <a:off x="2133603" y="3704624"/>
                <a:ext cx="63119" cy="88215"/>
              </a:xfrm>
              <a:custGeom>
                <a:rect b="b" l="l" r="r" t="t"/>
                <a:pathLst>
                  <a:path extrusionOk="0" h="3494" w="250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65"/>
              <p:cNvSpPr/>
              <p:nvPr/>
            </p:nvSpPr>
            <p:spPr>
              <a:xfrm>
                <a:off x="2153372" y="3748479"/>
                <a:ext cx="21713" cy="27747"/>
              </a:xfrm>
              <a:custGeom>
                <a:rect b="b" l="l" r="r" t="t"/>
                <a:pathLst>
                  <a:path extrusionOk="0" h="1099" w="86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65"/>
              <p:cNvSpPr/>
              <p:nvPr/>
            </p:nvSpPr>
            <p:spPr>
              <a:xfrm>
                <a:off x="2147691" y="3883023"/>
                <a:ext cx="38755" cy="52641"/>
              </a:xfrm>
              <a:custGeom>
                <a:rect b="b" l="l" r="r" t="t"/>
                <a:pathLst>
                  <a:path extrusionOk="0" h="2085" w="1535">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5"/>
              <p:cNvSpPr/>
              <p:nvPr/>
            </p:nvSpPr>
            <p:spPr>
              <a:xfrm>
                <a:off x="1959824" y="3556194"/>
                <a:ext cx="225561" cy="286004"/>
              </a:xfrm>
              <a:custGeom>
                <a:rect b="b" l="l" r="r" t="t"/>
                <a:pathLst>
                  <a:path extrusionOk="0" h="11328" w="8934">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5"/>
              <p:cNvSpPr/>
              <p:nvPr/>
            </p:nvSpPr>
            <p:spPr>
              <a:xfrm>
                <a:off x="2112042" y="3663320"/>
                <a:ext cx="78015" cy="446780"/>
              </a:xfrm>
              <a:custGeom>
                <a:rect b="b" l="l" r="r" t="t"/>
                <a:pathLst>
                  <a:path extrusionOk="0" h="17696" w="309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5"/>
              <p:cNvSpPr/>
              <p:nvPr/>
            </p:nvSpPr>
            <p:spPr>
              <a:xfrm>
                <a:off x="2177786" y="3807407"/>
                <a:ext cx="26257" cy="34791"/>
              </a:xfrm>
              <a:custGeom>
                <a:rect b="b" l="l" r="r" t="t"/>
                <a:pathLst>
                  <a:path extrusionOk="0" h="1378" w="104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65"/>
              <p:cNvSpPr/>
              <p:nvPr/>
            </p:nvSpPr>
            <p:spPr>
              <a:xfrm>
                <a:off x="2104947" y="4021784"/>
                <a:ext cx="26005" cy="78772"/>
              </a:xfrm>
              <a:custGeom>
                <a:rect b="b" l="l" r="r" t="t"/>
                <a:pathLst>
                  <a:path extrusionOk="0" h="3120" w="103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65"/>
              <p:cNvSpPr/>
              <p:nvPr/>
            </p:nvSpPr>
            <p:spPr>
              <a:xfrm>
                <a:off x="2143273" y="3921475"/>
                <a:ext cx="34438" cy="45799"/>
              </a:xfrm>
              <a:custGeom>
                <a:rect b="b" l="l" r="r" t="t"/>
                <a:pathLst>
                  <a:path extrusionOk="0" h="1814" w="1364">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5"/>
              <p:cNvSpPr/>
              <p:nvPr/>
            </p:nvSpPr>
            <p:spPr>
              <a:xfrm>
                <a:off x="2065965" y="3199069"/>
                <a:ext cx="117350" cy="370154"/>
              </a:xfrm>
              <a:custGeom>
                <a:rect b="b" l="l" r="r" t="t"/>
                <a:pathLst>
                  <a:path extrusionOk="0" h="14661" w="4648">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5"/>
              <p:cNvSpPr/>
              <p:nvPr/>
            </p:nvSpPr>
            <p:spPr>
              <a:xfrm>
                <a:off x="2083234" y="3194499"/>
                <a:ext cx="117350" cy="370431"/>
              </a:xfrm>
              <a:custGeom>
                <a:rect b="b" l="l" r="r" t="t"/>
                <a:pathLst>
                  <a:path extrusionOk="0" h="14672" w="4648">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65"/>
              <p:cNvSpPr/>
              <p:nvPr/>
            </p:nvSpPr>
            <p:spPr>
              <a:xfrm>
                <a:off x="2104796" y="3190257"/>
                <a:ext cx="49359" cy="67966"/>
              </a:xfrm>
              <a:custGeom>
                <a:rect b="b" l="l" r="r" t="t"/>
                <a:pathLst>
                  <a:path extrusionOk="0" h="2692" w="1955">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65"/>
              <p:cNvSpPr/>
              <p:nvPr/>
            </p:nvSpPr>
            <p:spPr>
              <a:xfrm>
                <a:off x="2024483" y="3177406"/>
                <a:ext cx="70617" cy="87558"/>
              </a:xfrm>
              <a:custGeom>
                <a:rect b="b" l="l" r="r" t="t"/>
                <a:pathLst>
                  <a:path extrusionOk="0" h="3468" w="2797">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5"/>
              <p:cNvSpPr/>
              <p:nvPr/>
            </p:nvSpPr>
            <p:spPr>
              <a:xfrm>
                <a:off x="2211921" y="3198816"/>
                <a:ext cx="117174" cy="370406"/>
              </a:xfrm>
              <a:custGeom>
                <a:rect b="b" l="l" r="r" t="t"/>
                <a:pathLst>
                  <a:path extrusionOk="0" h="14671" w="4641">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5"/>
              <p:cNvSpPr/>
              <p:nvPr/>
            </p:nvSpPr>
            <p:spPr>
              <a:xfrm>
                <a:off x="2194651" y="3194600"/>
                <a:ext cx="117022" cy="370330"/>
              </a:xfrm>
              <a:custGeom>
                <a:rect b="b" l="l" r="r" t="t"/>
                <a:pathLst>
                  <a:path extrusionOk="0" h="14668" w="4635">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5"/>
              <p:cNvSpPr/>
              <p:nvPr/>
            </p:nvSpPr>
            <p:spPr>
              <a:xfrm>
                <a:off x="2240753" y="3190358"/>
                <a:ext cx="49182" cy="67865"/>
              </a:xfrm>
              <a:custGeom>
                <a:rect b="b" l="l" r="r" t="t"/>
                <a:pathLst>
                  <a:path extrusionOk="0" h="2688" w="1948">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5"/>
              <p:cNvSpPr/>
              <p:nvPr/>
            </p:nvSpPr>
            <p:spPr>
              <a:xfrm>
                <a:off x="2299504" y="3177507"/>
                <a:ext cx="70743" cy="87281"/>
              </a:xfrm>
              <a:custGeom>
                <a:rect b="b" l="l" r="r" t="t"/>
                <a:pathLst>
                  <a:path extrusionOk="0" h="3457" w="2802">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5"/>
              <p:cNvSpPr/>
              <p:nvPr/>
            </p:nvSpPr>
            <p:spPr>
              <a:xfrm>
                <a:off x="2158118" y="3552180"/>
                <a:ext cx="33099" cy="33983"/>
              </a:xfrm>
              <a:custGeom>
                <a:rect b="b" l="l" r="r" t="t"/>
                <a:pathLst>
                  <a:path extrusionOk="0" h="1346" w="1311">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65"/>
              <p:cNvSpPr/>
              <p:nvPr/>
            </p:nvSpPr>
            <p:spPr>
              <a:xfrm>
                <a:off x="2155796" y="3550110"/>
                <a:ext cx="40194" cy="38351"/>
              </a:xfrm>
              <a:custGeom>
                <a:rect b="b" l="l" r="r" t="t"/>
                <a:pathLst>
                  <a:path extrusionOk="0" h="1519" w="1592">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65"/>
              <p:cNvSpPr/>
              <p:nvPr/>
            </p:nvSpPr>
            <p:spPr>
              <a:xfrm>
                <a:off x="2202529" y="3560310"/>
                <a:ext cx="27520" cy="26182"/>
              </a:xfrm>
              <a:custGeom>
                <a:rect b="b" l="l" r="r" t="t"/>
                <a:pathLst>
                  <a:path extrusionOk="0" h="1037" w="109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65"/>
              <p:cNvSpPr/>
              <p:nvPr/>
            </p:nvSpPr>
            <p:spPr>
              <a:xfrm>
                <a:off x="2200408" y="3557507"/>
                <a:ext cx="32443" cy="31458"/>
              </a:xfrm>
              <a:custGeom>
                <a:rect b="b" l="l" r="r" t="t"/>
                <a:pathLst>
                  <a:path extrusionOk="0" h="1246" w="1285">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5"/>
              <p:cNvSpPr/>
              <p:nvPr/>
            </p:nvSpPr>
            <p:spPr>
              <a:xfrm>
                <a:off x="2137037" y="3585330"/>
                <a:ext cx="29338" cy="46077"/>
              </a:xfrm>
              <a:custGeom>
                <a:rect b="b" l="l" r="r" t="t"/>
                <a:pathLst>
                  <a:path extrusionOk="0" h="1825" w="1162">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5"/>
              <p:cNvSpPr/>
              <p:nvPr/>
            </p:nvSpPr>
            <p:spPr>
              <a:xfrm>
                <a:off x="2134916" y="3583184"/>
                <a:ext cx="36053" cy="50217"/>
              </a:xfrm>
              <a:custGeom>
                <a:rect b="b" l="l" r="r" t="t"/>
                <a:pathLst>
                  <a:path extrusionOk="0" h="1989" w="1428">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5"/>
              <p:cNvSpPr/>
              <p:nvPr/>
            </p:nvSpPr>
            <p:spPr>
              <a:xfrm>
                <a:off x="2154811" y="3552584"/>
                <a:ext cx="99576" cy="131666"/>
              </a:xfrm>
              <a:custGeom>
                <a:rect b="b" l="l" r="r" t="t"/>
                <a:pathLst>
                  <a:path extrusionOk="0" h="5215" w="3944">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65"/>
              <p:cNvSpPr/>
              <p:nvPr/>
            </p:nvSpPr>
            <p:spPr>
              <a:xfrm>
                <a:off x="2152842" y="3550110"/>
                <a:ext cx="103540" cy="136109"/>
              </a:xfrm>
              <a:custGeom>
                <a:rect b="b" l="l" r="r" t="t"/>
                <a:pathLst>
                  <a:path extrusionOk="0" h="5391" w="4101">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19" name="Google Shape;14619;p65"/>
          <p:cNvGrpSpPr/>
          <p:nvPr/>
        </p:nvGrpSpPr>
        <p:grpSpPr>
          <a:xfrm>
            <a:off x="2942205" y="3064707"/>
            <a:ext cx="550623" cy="1310497"/>
            <a:chOff x="2942205" y="3050537"/>
            <a:chExt cx="550623" cy="1310497"/>
          </a:xfrm>
        </p:grpSpPr>
        <p:sp>
          <p:nvSpPr>
            <p:cNvPr id="14620" name="Google Shape;14620;p65"/>
            <p:cNvSpPr/>
            <p:nvPr/>
          </p:nvSpPr>
          <p:spPr>
            <a:xfrm>
              <a:off x="2991084" y="4311978"/>
              <a:ext cx="453016" cy="49056"/>
            </a:xfrm>
            <a:custGeom>
              <a:rect b="b" l="l" r="r" t="t"/>
              <a:pathLst>
                <a:path extrusionOk="0" h="1943" w="17943">
                  <a:moveTo>
                    <a:pt x="8975" y="0"/>
                  </a:moveTo>
                  <a:cubicBezTo>
                    <a:pt x="4015" y="0"/>
                    <a:pt x="0" y="437"/>
                    <a:pt x="0" y="972"/>
                  </a:cubicBezTo>
                  <a:cubicBezTo>
                    <a:pt x="0" y="1506"/>
                    <a:pt x="4021"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21" name="Google Shape;14621;p65"/>
            <p:cNvGrpSpPr/>
            <p:nvPr/>
          </p:nvGrpSpPr>
          <p:grpSpPr>
            <a:xfrm>
              <a:off x="2942205" y="3050537"/>
              <a:ext cx="550623" cy="1278079"/>
              <a:chOff x="2942205" y="3050537"/>
              <a:chExt cx="550623" cy="1278079"/>
            </a:xfrm>
          </p:grpSpPr>
          <p:sp>
            <p:nvSpPr>
              <p:cNvPr id="14622" name="Google Shape;14622;p65"/>
              <p:cNvSpPr/>
              <p:nvPr/>
            </p:nvSpPr>
            <p:spPr>
              <a:xfrm>
                <a:off x="2942205" y="3050537"/>
                <a:ext cx="550623" cy="1278079"/>
              </a:xfrm>
              <a:custGeom>
                <a:rect b="b" l="l" r="r" t="t"/>
                <a:pathLst>
                  <a:path extrusionOk="0" h="50622" w="21809">
                    <a:moveTo>
                      <a:pt x="3774" y="7802"/>
                    </a:moveTo>
                    <a:lnTo>
                      <a:pt x="3774" y="7834"/>
                    </a:lnTo>
                    <a:lnTo>
                      <a:pt x="3755" y="7834"/>
                    </a:lnTo>
                    <a:lnTo>
                      <a:pt x="3774" y="7802"/>
                    </a:lnTo>
                    <a:close/>
                    <a:moveTo>
                      <a:pt x="10689" y="0"/>
                    </a:moveTo>
                    <a:cubicBezTo>
                      <a:pt x="6753" y="0"/>
                      <a:pt x="3559" y="3187"/>
                      <a:pt x="3559" y="7130"/>
                    </a:cubicBezTo>
                    <a:cubicBezTo>
                      <a:pt x="3559" y="7365"/>
                      <a:pt x="3572" y="7600"/>
                      <a:pt x="3598" y="7834"/>
                    </a:cubicBezTo>
                    <a:cubicBezTo>
                      <a:pt x="2972" y="7906"/>
                      <a:pt x="2542" y="8512"/>
                      <a:pt x="2699" y="9131"/>
                    </a:cubicBezTo>
                    <a:cubicBezTo>
                      <a:pt x="2821" y="9609"/>
                      <a:pt x="3247" y="9920"/>
                      <a:pt x="3710" y="9920"/>
                    </a:cubicBezTo>
                    <a:cubicBezTo>
                      <a:pt x="3841" y="9920"/>
                      <a:pt x="3976" y="9895"/>
                      <a:pt x="4106" y="9842"/>
                    </a:cubicBezTo>
                    <a:cubicBezTo>
                      <a:pt x="4830" y="12044"/>
                      <a:pt x="6681" y="13804"/>
                      <a:pt x="8747" y="14560"/>
                    </a:cubicBezTo>
                    <a:cubicBezTo>
                      <a:pt x="8793" y="14573"/>
                      <a:pt x="8871" y="14593"/>
                      <a:pt x="8871" y="14606"/>
                    </a:cubicBezTo>
                    <a:lnTo>
                      <a:pt x="8871" y="16620"/>
                    </a:lnTo>
                    <a:lnTo>
                      <a:pt x="5651" y="16620"/>
                    </a:lnTo>
                    <a:cubicBezTo>
                      <a:pt x="5651" y="16620"/>
                      <a:pt x="5645" y="16685"/>
                      <a:pt x="5625" y="16698"/>
                    </a:cubicBezTo>
                    <a:cubicBezTo>
                      <a:pt x="5051" y="16705"/>
                      <a:pt x="4537" y="17076"/>
                      <a:pt x="4361" y="17623"/>
                    </a:cubicBezTo>
                    <a:lnTo>
                      <a:pt x="215" y="33239"/>
                    </a:lnTo>
                    <a:cubicBezTo>
                      <a:pt x="0" y="33872"/>
                      <a:pt x="294" y="34563"/>
                      <a:pt x="900" y="34849"/>
                    </a:cubicBezTo>
                    <a:cubicBezTo>
                      <a:pt x="1081" y="34936"/>
                      <a:pt x="1273" y="34977"/>
                      <a:pt x="1463" y="34977"/>
                    </a:cubicBezTo>
                    <a:cubicBezTo>
                      <a:pt x="1903" y="34977"/>
                      <a:pt x="2329" y="34756"/>
                      <a:pt x="2575" y="34360"/>
                    </a:cubicBezTo>
                    <a:cubicBezTo>
                      <a:pt x="2647" y="34407"/>
                      <a:pt x="2726" y="34429"/>
                      <a:pt x="2804" y="34429"/>
                    </a:cubicBezTo>
                    <a:cubicBezTo>
                      <a:pt x="2987" y="34429"/>
                      <a:pt x="3161" y="34309"/>
                      <a:pt x="3207"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85" y="32360"/>
                    </a:lnTo>
                    <a:cubicBezTo>
                      <a:pt x="6622" y="40187"/>
                      <a:pt x="6798" y="48725"/>
                      <a:pt x="6798" y="48725"/>
                    </a:cubicBezTo>
                    <a:cubicBezTo>
                      <a:pt x="6798" y="48725"/>
                      <a:pt x="4517" y="49090"/>
                      <a:pt x="4517" y="50615"/>
                    </a:cubicBezTo>
                    <a:lnTo>
                      <a:pt x="8936" y="50615"/>
                    </a:lnTo>
                    <a:lnTo>
                      <a:pt x="10631" y="33428"/>
                    </a:lnTo>
                    <a:lnTo>
                      <a:pt x="10663" y="33455"/>
                    </a:lnTo>
                    <a:lnTo>
                      <a:pt x="11035" y="33455"/>
                    </a:lnTo>
                    <a:lnTo>
                      <a:pt x="11035" y="33448"/>
                    </a:lnTo>
                    <a:lnTo>
                      <a:pt x="12892" y="50622"/>
                    </a:lnTo>
                    <a:lnTo>
                      <a:pt x="17311" y="50622"/>
                    </a:lnTo>
                    <a:cubicBezTo>
                      <a:pt x="17311" y="49090"/>
                      <a:pt x="15023" y="48732"/>
                      <a:pt x="15023" y="48732"/>
                    </a:cubicBezTo>
                    <a:cubicBezTo>
                      <a:pt x="15023" y="48732"/>
                      <a:pt x="15193" y="40096"/>
                      <a:pt x="15317" y="32216"/>
                    </a:cubicBezTo>
                    <a:cubicBezTo>
                      <a:pt x="15323" y="31897"/>
                      <a:pt x="15356" y="30567"/>
                      <a:pt x="15356" y="30567"/>
                    </a:cubicBezTo>
                    <a:lnTo>
                      <a:pt x="15343" y="30567"/>
                    </a:lnTo>
                    <a:cubicBezTo>
                      <a:pt x="15408" y="26474"/>
                      <a:pt x="15454" y="22779"/>
                      <a:pt x="15454" y="20863"/>
                    </a:cubicBezTo>
                    <a:lnTo>
                      <a:pt x="18510" y="31923"/>
                    </a:lnTo>
                    <a:cubicBezTo>
                      <a:pt x="18302" y="31988"/>
                      <a:pt x="18152" y="32334"/>
                      <a:pt x="18204" y="32542"/>
                    </a:cubicBezTo>
                    <a:lnTo>
                      <a:pt x="18562" y="34113"/>
                    </a:lnTo>
                    <a:cubicBezTo>
                      <a:pt x="18602" y="34305"/>
                      <a:pt x="18769" y="34428"/>
                      <a:pt x="18956" y="34428"/>
                    </a:cubicBezTo>
                    <a:cubicBezTo>
                      <a:pt x="18985" y="34428"/>
                      <a:pt x="19015" y="34425"/>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8" y="34582"/>
                      <a:pt x="21808" y="33885"/>
                      <a:pt x="21600" y="33246"/>
                    </a:cubicBezTo>
                    <a:lnTo>
                      <a:pt x="17292" y="17663"/>
                    </a:lnTo>
                    <a:cubicBezTo>
                      <a:pt x="17116" y="17141"/>
                      <a:pt x="16653" y="16744"/>
                      <a:pt x="16138" y="16705"/>
                    </a:cubicBezTo>
                    <a:cubicBezTo>
                      <a:pt x="16125" y="16691"/>
                      <a:pt x="16112" y="16626"/>
                      <a:pt x="16112" y="16626"/>
                    </a:cubicBezTo>
                    <a:lnTo>
                      <a:pt x="12612" y="16626"/>
                    </a:lnTo>
                    <a:lnTo>
                      <a:pt x="12612" y="14704"/>
                    </a:lnTo>
                    <a:cubicBezTo>
                      <a:pt x="12612" y="14704"/>
                      <a:pt x="12638" y="14697"/>
                      <a:pt x="12651" y="14691"/>
                    </a:cubicBezTo>
                    <a:cubicBezTo>
                      <a:pt x="12664" y="14691"/>
                      <a:pt x="12684" y="14684"/>
                      <a:pt x="12697" y="14678"/>
                    </a:cubicBezTo>
                    <a:cubicBezTo>
                      <a:pt x="14893" y="14013"/>
                      <a:pt x="16913" y="12201"/>
                      <a:pt x="17689" y="9887"/>
                    </a:cubicBezTo>
                    <a:cubicBezTo>
                      <a:pt x="17774" y="9907"/>
                      <a:pt x="17859" y="9920"/>
                      <a:pt x="17943" y="9920"/>
                    </a:cubicBezTo>
                    <a:cubicBezTo>
                      <a:pt x="17947" y="9920"/>
                      <a:pt x="17952" y="9920"/>
                      <a:pt x="17956" y="9920"/>
                    </a:cubicBezTo>
                    <a:cubicBezTo>
                      <a:pt x="18511" y="9920"/>
                      <a:pt x="18973" y="9485"/>
                      <a:pt x="19006" y="8929"/>
                    </a:cubicBezTo>
                    <a:cubicBezTo>
                      <a:pt x="19032" y="8369"/>
                      <a:pt x="18608" y="7880"/>
                      <a:pt x="18048" y="7834"/>
                    </a:cubicBezTo>
                    <a:lnTo>
                      <a:pt x="18048" y="7828"/>
                    </a:lnTo>
                    <a:cubicBezTo>
                      <a:pt x="18048" y="7815"/>
                      <a:pt x="18041" y="7802"/>
                      <a:pt x="18041" y="7789"/>
                    </a:cubicBezTo>
                    <a:cubicBezTo>
                      <a:pt x="18035" y="6068"/>
                      <a:pt x="17637" y="4295"/>
                      <a:pt x="16685" y="2998"/>
                    </a:cubicBezTo>
                    <a:cubicBezTo>
                      <a:pt x="17656" y="2464"/>
                      <a:pt x="17774" y="1786"/>
                      <a:pt x="18152" y="1147"/>
                    </a:cubicBezTo>
                    <a:lnTo>
                      <a:pt x="18152" y="1147"/>
                    </a:lnTo>
                    <a:cubicBezTo>
                      <a:pt x="17943" y="1170"/>
                      <a:pt x="17732" y="1181"/>
                      <a:pt x="17520" y="1181"/>
                    </a:cubicBezTo>
                    <a:cubicBezTo>
                      <a:pt x="15276" y="1181"/>
                      <a:pt x="12899" y="0"/>
                      <a:pt x="10689"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23" name="Google Shape;14623;p65"/>
              <p:cNvGrpSpPr/>
              <p:nvPr/>
            </p:nvGrpSpPr>
            <p:grpSpPr>
              <a:xfrm>
                <a:off x="2976264" y="3168065"/>
                <a:ext cx="478718" cy="1086021"/>
                <a:chOff x="2976264" y="3168065"/>
                <a:chExt cx="478718" cy="1086021"/>
              </a:xfrm>
            </p:grpSpPr>
            <p:sp>
              <p:nvSpPr>
                <p:cNvPr id="14624" name="Google Shape;14624;p65"/>
                <p:cNvSpPr/>
                <p:nvPr/>
              </p:nvSpPr>
              <p:spPr>
                <a:xfrm>
                  <a:off x="2976264" y="3716491"/>
                  <a:ext cx="68522" cy="119951"/>
                </a:xfrm>
                <a:custGeom>
                  <a:rect b="b" l="l" r="r" t="t"/>
                  <a:pathLst>
                    <a:path extrusionOk="0" h="4751" w="2714">
                      <a:moveTo>
                        <a:pt x="2269" y="1"/>
                      </a:moveTo>
                      <a:cubicBezTo>
                        <a:pt x="2234" y="1"/>
                        <a:pt x="2197" y="6"/>
                        <a:pt x="2158" y="19"/>
                      </a:cubicBezTo>
                      <a:cubicBezTo>
                        <a:pt x="450" y="593"/>
                        <a:pt x="1" y="3161"/>
                        <a:pt x="79" y="4699"/>
                      </a:cubicBezTo>
                      <a:cubicBezTo>
                        <a:pt x="79" y="4731"/>
                        <a:pt x="106" y="4750"/>
                        <a:pt x="132" y="4750"/>
                      </a:cubicBezTo>
                      <a:cubicBezTo>
                        <a:pt x="149" y="4750"/>
                        <a:pt x="166" y="4742"/>
                        <a:pt x="176" y="4725"/>
                      </a:cubicBezTo>
                      <a:cubicBezTo>
                        <a:pt x="535" y="4079"/>
                        <a:pt x="763" y="3402"/>
                        <a:pt x="1024" y="2717"/>
                      </a:cubicBezTo>
                      <a:cubicBezTo>
                        <a:pt x="1369" y="1818"/>
                        <a:pt x="1871" y="1303"/>
                        <a:pt x="2510" y="619"/>
                      </a:cubicBezTo>
                      <a:cubicBezTo>
                        <a:pt x="2713" y="398"/>
                        <a:pt x="2559" y="1"/>
                        <a:pt x="22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5"/>
                <p:cNvSpPr/>
                <p:nvPr/>
              </p:nvSpPr>
              <p:spPr>
                <a:xfrm>
                  <a:off x="3000047" y="3758831"/>
                  <a:ext cx="39588" cy="65871"/>
                </a:xfrm>
                <a:custGeom>
                  <a:rect b="b" l="l" r="r" t="t"/>
                  <a:pathLst>
                    <a:path extrusionOk="0" h="2609" w="1568">
                      <a:moveTo>
                        <a:pt x="1310" y="1"/>
                      </a:moveTo>
                      <a:cubicBezTo>
                        <a:pt x="1276" y="1"/>
                        <a:pt x="1242" y="12"/>
                        <a:pt x="1209" y="37"/>
                      </a:cubicBezTo>
                      <a:cubicBezTo>
                        <a:pt x="883" y="284"/>
                        <a:pt x="720" y="656"/>
                        <a:pt x="564" y="1027"/>
                      </a:cubicBezTo>
                      <a:cubicBezTo>
                        <a:pt x="369" y="1464"/>
                        <a:pt x="186" y="1920"/>
                        <a:pt x="36" y="2376"/>
                      </a:cubicBezTo>
                      <a:cubicBezTo>
                        <a:pt x="0" y="2489"/>
                        <a:pt x="105" y="2609"/>
                        <a:pt x="211" y="2609"/>
                      </a:cubicBezTo>
                      <a:cubicBezTo>
                        <a:pt x="240" y="2609"/>
                        <a:pt x="270" y="2600"/>
                        <a:pt x="297" y="2578"/>
                      </a:cubicBezTo>
                      <a:cubicBezTo>
                        <a:pt x="668" y="2318"/>
                        <a:pt x="962" y="1959"/>
                        <a:pt x="1144" y="1542"/>
                      </a:cubicBezTo>
                      <a:cubicBezTo>
                        <a:pt x="1340" y="1138"/>
                        <a:pt x="1568" y="675"/>
                        <a:pt x="1522" y="219"/>
                      </a:cubicBezTo>
                      <a:cubicBezTo>
                        <a:pt x="1512" y="110"/>
                        <a:pt x="1416" y="1"/>
                        <a:pt x="1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5"/>
                <p:cNvSpPr/>
                <p:nvPr/>
              </p:nvSpPr>
              <p:spPr>
                <a:xfrm>
                  <a:off x="3021684" y="3580659"/>
                  <a:ext cx="59912" cy="110205"/>
                </a:xfrm>
                <a:custGeom>
                  <a:rect b="b" l="l" r="r" t="t"/>
                  <a:pathLst>
                    <a:path extrusionOk="0" h="4365" w="2373">
                      <a:moveTo>
                        <a:pt x="1377" y="0"/>
                      </a:moveTo>
                      <a:cubicBezTo>
                        <a:pt x="925" y="0"/>
                        <a:pt x="616" y="342"/>
                        <a:pt x="509" y="772"/>
                      </a:cubicBezTo>
                      <a:cubicBezTo>
                        <a:pt x="274" y="1743"/>
                        <a:pt x="0" y="2870"/>
                        <a:pt x="20" y="3874"/>
                      </a:cubicBezTo>
                      <a:cubicBezTo>
                        <a:pt x="29" y="4173"/>
                        <a:pt x="324" y="4364"/>
                        <a:pt x="606" y="4364"/>
                      </a:cubicBezTo>
                      <a:cubicBezTo>
                        <a:pt x="730" y="4364"/>
                        <a:pt x="852" y="4327"/>
                        <a:pt x="945" y="4245"/>
                      </a:cubicBezTo>
                      <a:cubicBezTo>
                        <a:pt x="1819" y="3463"/>
                        <a:pt x="2014" y="2088"/>
                        <a:pt x="2262" y="1000"/>
                      </a:cubicBezTo>
                      <a:cubicBezTo>
                        <a:pt x="2373" y="530"/>
                        <a:pt x="1949" y="68"/>
                        <a:pt x="1506" y="9"/>
                      </a:cubicBezTo>
                      <a:cubicBezTo>
                        <a:pt x="1462" y="3"/>
                        <a:pt x="1419" y="0"/>
                        <a:pt x="13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5"/>
                <p:cNvSpPr/>
                <p:nvPr/>
              </p:nvSpPr>
              <p:spPr>
                <a:xfrm>
                  <a:off x="3064554" y="3484820"/>
                  <a:ext cx="76626" cy="82383"/>
                </a:xfrm>
                <a:custGeom>
                  <a:rect b="b" l="l" r="r" t="t"/>
                  <a:pathLst>
                    <a:path extrusionOk="0" h="3263" w="3035">
                      <a:moveTo>
                        <a:pt x="2038" y="1"/>
                      </a:moveTo>
                      <a:cubicBezTo>
                        <a:pt x="1451" y="1"/>
                        <a:pt x="821" y="436"/>
                        <a:pt x="518" y="898"/>
                      </a:cubicBezTo>
                      <a:cubicBezTo>
                        <a:pt x="277" y="1257"/>
                        <a:pt x="290" y="1596"/>
                        <a:pt x="192" y="1993"/>
                      </a:cubicBezTo>
                      <a:cubicBezTo>
                        <a:pt x="108" y="2352"/>
                        <a:pt x="49" y="2717"/>
                        <a:pt x="16" y="3082"/>
                      </a:cubicBezTo>
                      <a:cubicBezTo>
                        <a:pt x="1" y="3196"/>
                        <a:pt x="100" y="3263"/>
                        <a:pt x="199" y="3263"/>
                      </a:cubicBezTo>
                      <a:cubicBezTo>
                        <a:pt x="264" y="3263"/>
                        <a:pt x="329" y="3235"/>
                        <a:pt x="362" y="3173"/>
                      </a:cubicBezTo>
                      <a:cubicBezTo>
                        <a:pt x="486" y="2932"/>
                        <a:pt x="597" y="2684"/>
                        <a:pt x="714" y="2443"/>
                      </a:cubicBezTo>
                      <a:cubicBezTo>
                        <a:pt x="838" y="2182"/>
                        <a:pt x="1027" y="2019"/>
                        <a:pt x="1203" y="1798"/>
                      </a:cubicBezTo>
                      <a:cubicBezTo>
                        <a:pt x="1333" y="1622"/>
                        <a:pt x="1502" y="1485"/>
                        <a:pt x="1705" y="1387"/>
                      </a:cubicBezTo>
                      <a:cubicBezTo>
                        <a:pt x="2030" y="1263"/>
                        <a:pt x="2356" y="1361"/>
                        <a:pt x="2682" y="1165"/>
                      </a:cubicBezTo>
                      <a:cubicBezTo>
                        <a:pt x="2982" y="989"/>
                        <a:pt x="3034" y="572"/>
                        <a:pt x="2793" y="325"/>
                      </a:cubicBezTo>
                      <a:cubicBezTo>
                        <a:pt x="2576" y="95"/>
                        <a:pt x="2311" y="1"/>
                        <a:pt x="20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5"/>
                <p:cNvSpPr/>
                <p:nvPr/>
              </p:nvSpPr>
              <p:spPr>
                <a:xfrm>
                  <a:off x="3110378" y="3514536"/>
                  <a:ext cx="118764" cy="101596"/>
                </a:xfrm>
                <a:custGeom>
                  <a:rect b="b" l="l" r="r" t="t"/>
                  <a:pathLst>
                    <a:path extrusionOk="0" h="4024" w="4704">
                      <a:moveTo>
                        <a:pt x="2490" y="1"/>
                      </a:moveTo>
                      <a:cubicBezTo>
                        <a:pt x="2445" y="1"/>
                        <a:pt x="2399" y="3"/>
                        <a:pt x="2353" y="8"/>
                      </a:cubicBezTo>
                      <a:cubicBezTo>
                        <a:pt x="1473" y="106"/>
                        <a:pt x="574" y="640"/>
                        <a:pt x="385" y="914"/>
                      </a:cubicBezTo>
                      <a:cubicBezTo>
                        <a:pt x="0" y="1468"/>
                        <a:pt x="137" y="2100"/>
                        <a:pt x="391" y="2674"/>
                      </a:cubicBezTo>
                      <a:cubicBezTo>
                        <a:pt x="742" y="3475"/>
                        <a:pt x="1557" y="4023"/>
                        <a:pt x="2372" y="4023"/>
                      </a:cubicBezTo>
                      <a:cubicBezTo>
                        <a:pt x="2783" y="4023"/>
                        <a:pt x="3194" y="3884"/>
                        <a:pt x="3546" y="3567"/>
                      </a:cubicBezTo>
                      <a:cubicBezTo>
                        <a:pt x="4703" y="2523"/>
                        <a:pt x="3958" y="1"/>
                        <a:pt x="24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5"/>
                <p:cNvSpPr/>
                <p:nvPr/>
              </p:nvSpPr>
              <p:spPr>
                <a:xfrm>
                  <a:off x="3162388" y="3474090"/>
                  <a:ext cx="36104" cy="28504"/>
                </a:xfrm>
                <a:custGeom>
                  <a:rect b="b" l="l" r="r" t="t"/>
                  <a:pathLst>
                    <a:path extrusionOk="0" h="1129" w="1430">
                      <a:moveTo>
                        <a:pt x="413" y="0"/>
                      </a:moveTo>
                      <a:cubicBezTo>
                        <a:pt x="204" y="0"/>
                        <a:pt x="1" y="207"/>
                        <a:pt x="52" y="424"/>
                      </a:cubicBezTo>
                      <a:cubicBezTo>
                        <a:pt x="26" y="541"/>
                        <a:pt x="13" y="658"/>
                        <a:pt x="19" y="782"/>
                      </a:cubicBezTo>
                      <a:cubicBezTo>
                        <a:pt x="19" y="919"/>
                        <a:pt x="111" y="1043"/>
                        <a:pt x="241" y="1076"/>
                      </a:cubicBezTo>
                      <a:cubicBezTo>
                        <a:pt x="495" y="1108"/>
                        <a:pt x="749" y="1128"/>
                        <a:pt x="1004" y="1128"/>
                      </a:cubicBezTo>
                      <a:cubicBezTo>
                        <a:pt x="1011" y="1128"/>
                        <a:pt x="1019" y="1128"/>
                        <a:pt x="1026" y="1128"/>
                      </a:cubicBezTo>
                      <a:cubicBezTo>
                        <a:pt x="1322" y="1128"/>
                        <a:pt x="1429" y="751"/>
                        <a:pt x="1245" y="548"/>
                      </a:cubicBezTo>
                      <a:cubicBezTo>
                        <a:pt x="1147" y="437"/>
                        <a:pt x="1036" y="346"/>
                        <a:pt x="912" y="267"/>
                      </a:cubicBezTo>
                      <a:cubicBezTo>
                        <a:pt x="762" y="170"/>
                        <a:pt x="678" y="65"/>
                        <a:pt x="502" y="13"/>
                      </a:cubicBezTo>
                      <a:cubicBezTo>
                        <a:pt x="473" y="4"/>
                        <a:pt x="443" y="0"/>
                        <a:pt x="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5"/>
                <p:cNvSpPr/>
                <p:nvPr/>
              </p:nvSpPr>
              <p:spPr>
                <a:xfrm>
                  <a:off x="3179001" y="3433012"/>
                  <a:ext cx="38351" cy="58675"/>
                </a:xfrm>
                <a:custGeom>
                  <a:rect b="b" l="l" r="r" t="t"/>
                  <a:pathLst>
                    <a:path extrusionOk="0" h="2324" w="1519">
                      <a:moveTo>
                        <a:pt x="259" y="1"/>
                      </a:moveTo>
                      <a:cubicBezTo>
                        <a:pt x="245" y="1"/>
                        <a:pt x="229" y="9"/>
                        <a:pt x="222" y="24"/>
                      </a:cubicBezTo>
                      <a:lnTo>
                        <a:pt x="222" y="37"/>
                      </a:lnTo>
                      <a:cubicBezTo>
                        <a:pt x="52" y="128"/>
                        <a:pt x="0" y="408"/>
                        <a:pt x="202" y="526"/>
                      </a:cubicBezTo>
                      <a:cubicBezTo>
                        <a:pt x="248" y="1132"/>
                        <a:pt x="541" y="1686"/>
                        <a:pt x="887" y="2201"/>
                      </a:cubicBezTo>
                      <a:cubicBezTo>
                        <a:pt x="941" y="2280"/>
                        <a:pt x="1038" y="2324"/>
                        <a:pt x="1129" y="2324"/>
                      </a:cubicBezTo>
                      <a:cubicBezTo>
                        <a:pt x="1233" y="2324"/>
                        <a:pt x="1332" y="2267"/>
                        <a:pt x="1356" y="2142"/>
                      </a:cubicBezTo>
                      <a:cubicBezTo>
                        <a:pt x="1519" y="1347"/>
                        <a:pt x="1317" y="278"/>
                        <a:pt x="417" y="24"/>
                      </a:cubicBezTo>
                      <a:cubicBezTo>
                        <a:pt x="393" y="16"/>
                        <a:pt x="366" y="10"/>
                        <a:pt x="339" y="10"/>
                      </a:cubicBezTo>
                      <a:cubicBezTo>
                        <a:pt x="322" y="10"/>
                        <a:pt x="304" y="12"/>
                        <a:pt x="287" y="17"/>
                      </a:cubicBezTo>
                      <a:cubicBezTo>
                        <a:pt x="281" y="6"/>
                        <a:pt x="270" y="1"/>
                        <a:pt x="2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5"/>
                <p:cNvSpPr/>
                <p:nvPr/>
              </p:nvSpPr>
              <p:spPr>
                <a:xfrm>
                  <a:off x="3156859" y="3628907"/>
                  <a:ext cx="50621" cy="52212"/>
                </a:xfrm>
                <a:custGeom>
                  <a:rect b="b" l="l" r="r" t="t"/>
                  <a:pathLst>
                    <a:path extrusionOk="0" h="2068" w="2005">
                      <a:moveTo>
                        <a:pt x="1455" y="1"/>
                      </a:moveTo>
                      <a:cubicBezTo>
                        <a:pt x="1388" y="1"/>
                        <a:pt x="1321" y="9"/>
                        <a:pt x="1255" y="27"/>
                      </a:cubicBezTo>
                      <a:cubicBezTo>
                        <a:pt x="1131" y="47"/>
                        <a:pt x="1014" y="99"/>
                        <a:pt x="916" y="190"/>
                      </a:cubicBezTo>
                      <a:cubicBezTo>
                        <a:pt x="525" y="464"/>
                        <a:pt x="245" y="985"/>
                        <a:pt x="121" y="1396"/>
                      </a:cubicBezTo>
                      <a:cubicBezTo>
                        <a:pt x="1" y="1784"/>
                        <a:pt x="289" y="2067"/>
                        <a:pt x="658" y="2067"/>
                      </a:cubicBezTo>
                      <a:cubicBezTo>
                        <a:pt x="729" y="2067"/>
                        <a:pt x="803" y="2057"/>
                        <a:pt x="877" y="2035"/>
                      </a:cubicBezTo>
                      <a:cubicBezTo>
                        <a:pt x="1242" y="1924"/>
                        <a:pt x="1555" y="1891"/>
                        <a:pt x="1783" y="1578"/>
                      </a:cubicBezTo>
                      <a:cubicBezTo>
                        <a:pt x="1979" y="1311"/>
                        <a:pt x="2005" y="946"/>
                        <a:pt x="1998" y="633"/>
                      </a:cubicBezTo>
                      <a:cubicBezTo>
                        <a:pt x="1992" y="568"/>
                        <a:pt x="1985" y="510"/>
                        <a:pt x="1966" y="451"/>
                      </a:cubicBezTo>
                      <a:cubicBezTo>
                        <a:pt x="1992" y="262"/>
                        <a:pt x="1874" y="86"/>
                        <a:pt x="1692" y="34"/>
                      </a:cubicBezTo>
                      <a:cubicBezTo>
                        <a:pt x="1614" y="13"/>
                        <a:pt x="1535" y="1"/>
                        <a:pt x="14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65"/>
                <p:cNvSpPr/>
                <p:nvPr/>
              </p:nvSpPr>
              <p:spPr>
                <a:xfrm>
                  <a:off x="3156859" y="3684098"/>
                  <a:ext cx="50621" cy="52288"/>
                </a:xfrm>
                <a:custGeom>
                  <a:rect b="b" l="l" r="r" t="t"/>
                  <a:pathLst>
                    <a:path extrusionOk="0" h="2071" w="2005">
                      <a:moveTo>
                        <a:pt x="1464" y="1"/>
                      </a:moveTo>
                      <a:cubicBezTo>
                        <a:pt x="1394" y="1"/>
                        <a:pt x="1324" y="9"/>
                        <a:pt x="1255" y="25"/>
                      </a:cubicBezTo>
                      <a:cubicBezTo>
                        <a:pt x="1131" y="44"/>
                        <a:pt x="1008" y="103"/>
                        <a:pt x="916" y="188"/>
                      </a:cubicBezTo>
                      <a:cubicBezTo>
                        <a:pt x="525" y="461"/>
                        <a:pt x="245" y="989"/>
                        <a:pt x="121" y="1400"/>
                      </a:cubicBezTo>
                      <a:cubicBezTo>
                        <a:pt x="1" y="1788"/>
                        <a:pt x="289" y="2071"/>
                        <a:pt x="658" y="2071"/>
                      </a:cubicBezTo>
                      <a:cubicBezTo>
                        <a:pt x="729" y="2071"/>
                        <a:pt x="803" y="2061"/>
                        <a:pt x="877" y="2039"/>
                      </a:cubicBezTo>
                      <a:cubicBezTo>
                        <a:pt x="1242" y="1928"/>
                        <a:pt x="1555" y="1895"/>
                        <a:pt x="1783" y="1582"/>
                      </a:cubicBezTo>
                      <a:cubicBezTo>
                        <a:pt x="1979" y="1322"/>
                        <a:pt x="2005" y="950"/>
                        <a:pt x="1998" y="637"/>
                      </a:cubicBezTo>
                      <a:cubicBezTo>
                        <a:pt x="1992" y="572"/>
                        <a:pt x="1985" y="513"/>
                        <a:pt x="1966" y="455"/>
                      </a:cubicBezTo>
                      <a:cubicBezTo>
                        <a:pt x="1992" y="266"/>
                        <a:pt x="1874" y="83"/>
                        <a:pt x="1692" y="31"/>
                      </a:cubicBezTo>
                      <a:cubicBezTo>
                        <a:pt x="1617" y="11"/>
                        <a:pt x="1540" y="1"/>
                        <a:pt x="14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65"/>
                <p:cNvSpPr/>
                <p:nvPr/>
              </p:nvSpPr>
              <p:spPr>
                <a:xfrm>
                  <a:off x="3156859" y="3739491"/>
                  <a:ext cx="50621" cy="52187"/>
                </a:xfrm>
                <a:custGeom>
                  <a:rect b="b" l="l" r="r" t="t"/>
                  <a:pathLst>
                    <a:path extrusionOk="0" h="2067" w="2005">
                      <a:moveTo>
                        <a:pt x="1455" y="1"/>
                      </a:moveTo>
                      <a:cubicBezTo>
                        <a:pt x="1388" y="1"/>
                        <a:pt x="1321" y="9"/>
                        <a:pt x="1255" y="27"/>
                      </a:cubicBezTo>
                      <a:cubicBezTo>
                        <a:pt x="1131" y="47"/>
                        <a:pt x="1014" y="99"/>
                        <a:pt x="916" y="190"/>
                      </a:cubicBezTo>
                      <a:cubicBezTo>
                        <a:pt x="525" y="464"/>
                        <a:pt x="245" y="985"/>
                        <a:pt x="121" y="1402"/>
                      </a:cubicBezTo>
                      <a:cubicBezTo>
                        <a:pt x="1" y="1785"/>
                        <a:pt x="289" y="2067"/>
                        <a:pt x="658" y="2067"/>
                      </a:cubicBezTo>
                      <a:cubicBezTo>
                        <a:pt x="729" y="2067"/>
                        <a:pt x="803" y="2056"/>
                        <a:pt x="877" y="2034"/>
                      </a:cubicBezTo>
                      <a:cubicBezTo>
                        <a:pt x="1242" y="1924"/>
                        <a:pt x="1555" y="1898"/>
                        <a:pt x="1783" y="1585"/>
                      </a:cubicBezTo>
                      <a:cubicBezTo>
                        <a:pt x="1979" y="1318"/>
                        <a:pt x="2005" y="946"/>
                        <a:pt x="1998" y="633"/>
                      </a:cubicBezTo>
                      <a:cubicBezTo>
                        <a:pt x="1992" y="575"/>
                        <a:pt x="1985" y="509"/>
                        <a:pt x="1966" y="451"/>
                      </a:cubicBezTo>
                      <a:cubicBezTo>
                        <a:pt x="1992" y="262"/>
                        <a:pt x="1874" y="86"/>
                        <a:pt x="1692" y="34"/>
                      </a:cubicBezTo>
                      <a:cubicBezTo>
                        <a:pt x="1614" y="12"/>
                        <a:pt x="1535" y="1"/>
                        <a:pt x="14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5"/>
                <p:cNvSpPr/>
                <p:nvPr/>
              </p:nvSpPr>
              <p:spPr>
                <a:xfrm>
                  <a:off x="3118129" y="3629437"/>
                  <a:ext cx="32923" cy="44511"/>
                </a:xfrm>
                <a:custGeom>
                  <a:rect b="b" l="l" r="r" t="t"/>
                  <a:pathLst>
                    <a:path extrusionOk="0" h="1763" w="1304">
                      <a:moveTo>
                        <a:pt x="478" y="1"/>
                      </a:moveTo>
                      <a:cubicBezTo>
                        <a:pt x="239" y="1"/>
                        <a:pt x="1" y="207"/>
                        <a:pt x="52" y="528"/>
                      </a:cubicBezTo>
                      <a:cubicBezTo>
                        <a:pt x="117" y="919"/>
                        <a:pt x="208" y="1668"/>
                        <a:pt x="691" y="1753"/>
                      </a:cubicBezTo>
                      <a:cubicBezTo>
                        <a:pt x="726" y="1759"/>
                        <a:pt x="762" y="1763"/>
                        <a:pt x="798" y="1763"/>
                      </a:cubicBezTo>
                      <a:cubicBezTo>
                        <a:pt x="947" y="1763"/>
                        <a:pt x="1093" y="1704"/>
                        <a:pt x="1166" y="1557"/>
                      </a:cubicBezTo>
                      <a:cubicBezTo>
                        <a:pt x="1303" y="1297"/>
                        <a:pt x="1205" y="1056"/>
                        <a:pt x="1082" y="801"/>
                      </a:cubicBezTo>
                      <a:cubicBezTo>
                        <a:pt x="997" y="638"/>
                        <a:pt x="925" y="476"/>
                        <a:pt x="867" y="300"/>
                      </a:cubicBezTo>
                      <a:cubicBezTo>
                        <a:pt x="794" y="91"/>
                        <a:pt x="636" y="1"/>
                        <a:pt x="4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5"/>
                <p:cNvSpPr/>
                <p:nvPr/>
              </p:nvSpPr>
              <p:spPr>
                <a:xfrm>
                  <a:off x="3114872" y="3672282"/>
                  <a:ext cx="31761" cy="47667"/>
                </a:xfrm>
                <a:custGeom>
                  <a:rect b="b" l="l" r="r" t="t"/>
                  <a:pathLst>
                    <a:path extrusionOk="0" h="1888" w="1258">
                      <a:moveTo>
                        <a:pt x="271" y="0"/>
                      </a:moveTo>
                      <a:cubicBezTo>
                        <a:pt x="141" y="0"/>
                        <a:pt x="1" y="104"/>
                        <a:pt x="5" y="251"/>
                      </a:cubicBezTo>
                      <a:cubicBezTo>
                        <a:pt x="5" y="760"/>
                        <a:pt x="50" y="1522"/>
                        <a:pt x="533" y="1822"/>
                      </a:cubicBezTo>
                      <a:cubicBezTo>
                        <a:pt x="606" y="1868"/>
                        <a:pt x="681" y="1888"/>
                        <a:pt x="754" y="1888"/>
                      </a:cubicBezTo>
                      <a:cubicBezTo>
                        <a:pt x="1025" y="1888"/>
                        <a:pt x="1258" y="1607"/>
                        <a:pt x="1191" y="1314"/>
                      </a:cubicBezTo>
                      <a:cubicBezTo>
                        <a:pt x="1132" y="1086"/>
                        <a:pt x="950" y="936"/>
                        <a:pt x="826" y="747"/>
                      </a:cubicBezTo>
                      <a:cubicBezTo>
                        <a:pt x="683" y="551"/>
                        <a:pt x="565" y="343"/>
                        <a:pt x="461" y="121"/>
                      </a:cubicBezTo>
                      <a:cubicBezTo>
                        <a:pt x="422" y="36"/>
                        <a:pt x="349"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5"/>
                <p:cNvSpPr/>
                <p:nvPr/>
              </p:nvSpPr>
              <p:spPr>
                <a:xfrm>
                  <a:off x="3107071" y="3719823"/>
                  <a:ext cx="39033" cy="45143"/>
                </a:xfrm>
                <a:custGeom>
                  <a:rect b="b" l="l" r="r" t="t"/>
                  <a:pathLst>
                    <a:path extrusionOk="0" h="1788" w="1546">
                      <a:moveTo>
                        <a:pt x="288" y="1"/>
                      </a:moveTo>
                      <a:cubicBezTo>
                        <a:pt x="192" y="1"/>
                        <a:pt x="103" y="51"/>
                        <a:pt x="86" y="167"/>
                      </a:cubicBezTo>
                      <a:cubicBezTo>
                        <a:pt x="1" y="689"/>
                        <a:pt x="183" y="1119"/>
                        <a:pt x="496" y="1536"/>
                      </a:cubicBezTo>
                      <a:cubicBezTo>
                        <a:pt x="608" y="1688"/>
                        <a:pt x="771" y="1787"/>
                        <a:pt x="944" y="1787"/>
                      </a:cubicBezTo>
                      <a:cubicBezTo>
                        <a:pt x="1024" y="1787"/>
                        <a:pt x="1107" y="1766"/>
                        <a:pt x="1187" y="1718"/>
                      </a:cubicBezTo>
                      <a:cubicBezTo>
                        <a:pt x="1448" y="1562"/>
                        <a:pt x="1546" y="1138"/>
                        <a:pt x="1291" y="923"/>
                      </a:cubicBezTo>
                      <a:cubicBezTo>
                        <a:pt x="992" y="695"/>
                        <a:pt x="731" y="421"/>
                        <a:pt x="509" y="109"/>
                      </a:cubicBezTo>
                      <a:cubicBezTo>
                        <a:pt x="463" y="41"/>
                        <a:pt x="373"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5"/>
                <p:cNvSpPr/>
                <p:nvPr/>
              </p:nvSpPr>
              <p:spPr>
                <a:xfrm>
                  <a:off x="3109697" y="3774535"/>
                  <a:ext cx="33933" cy="37619"/>
                </a:xfrm>
                <a:custGeom>
                  <a:rect b="b" l="l" r="r" t="t"/>
                  <a:pathLst>
                    <a:path extrusionOk="0" h="1490" w="1344">
                      <a:moveTo>
                        <a:pt x="201" y="0"/>
                      </a:moveTo>
                      <a:cubicBezTo>
                        <a:pt x="86" y="0"/>
                        <a:pt x="0" y="123"/>
                        <a:pt x="21" y="242"/>
                      </a:cubicBezTo>
                      <a:cubicBezTo>
                        <a:pt x="27" y="288"/>
                        <a:pt x="1" y="392"/>
                        <a:pt x="1" y="464"/>
                      </a:cubicBezTo>
                      <a:cubicBezTo>
                        <a:pt x="14" y="588"/>
                        <a:pt x="40" y="705"/>
                        <a:pt x="86" y="822"/>
                      </a:cubicBezTo>
                      <a:cubicBezTo>
                        <a:pt x="125" y="933"/>
                        <a:pt x="177" y="1037"/>
                        <a:pt x="229" y="1135"/>
                      </a:cubicBezTo>
                      <a:cubicBezTo>
                        <a:pt x="366" y="1363"/>
                        <a:pt x="536" y="1455"/>
                        <a:pt x="790" y="1487"/>
                      </a:cubicBezTo>
                      <a:cubicBezTo>
                        <a:pt x="802" y="1488"/>
                        <a:pt x="813" y="1489"/>
                        <a:pt x="825" y="1489"/>
                      </a:cubicBezTo>
                      <a:cubicBezTo>
                        <a:pt x="996" y="1489"/>
                        <a:pt x="1167" y="1360"/>
                        <a:pt x="1246" y="1220"/>
                      </a:cubicBezTo>
                      <a:cubicBezTo>
                        <a:pt x="1344" y="1057"/>
                        <a:pt x="1344" y="855"/>
                        <a:pt x="1253" y="686"/>
                      </a:cubicBezTo>
                      <a:cubicBezTo>
                        <a:pt x="1187" y="562"/>
                        <a:pt x="1083" y="470"/>
                        <a:pt x="953" y="418"/>
                      </a:cubicBezTo>
                      <a:cubicBezTo>
                        <a:pt x="914" y="399"/>
                        <a:pt x="875" y="373"/>
                        <a:pt x="842" y="353"/>
                      </a:cubicBezTo>
                      <a:cubicBezTo>
                        <a:pt x="842" y="353"/>
                        <a:pt x="769" y="301"/>
                        <a:pt x="770" y="301"/>
                      </a:cubicBezTo>
                      <a:lnTo>
                        <a:pt x="770" y="301"/>
                      </a:lnTo>
                      <a:cubicBezTo>
                        <a:pt x="770" y="301"/>
                        <a:pt x="776" y="304"/>
                        <a:pt x="790" y="314"/>
                      </a:cubicBezTo>
                      <a:cubicBezTo>
                        <a:pt x="705" y="242"/>
                        <a:pt x="614" y="184"/>
                        <a:pt x="523" y="125"/>
                      </a:cubicBezTo>
                      <a:cubicBezTo>
                        <a:pt x="444" y="86"/>
                        <a:pt x="360" y="73"/>
                        <a:pt x="295" y="27"/>
                      </a:cubicBezTo>
                      <a:cubicBezTo>
                        <a:pt x="262" y="8"/>
                        <a:pt x="231"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5"/>
                <p:cNvSpPr/>
                <p:nvPr/>
              </p:nvSpPr>
              <p:spPr>
                <a:xfrm>
                  <a:off x="3177688" y="3800363"/>
                  <a:ext cx="78823" cy="63775"/>
                </a:xfrm>
                <a:custGeom>
                  <a:rect b="b" l="l" r="r" t="t"/>
                  <a:pathLst>
                    <a:path extrusionOk="0" h="2526" w="3122">
                      <a:moveTo>
                        <a:pt x="1559" y="0"/>
                      </a:moveTo>
                      <a:cubicBezTo>
                        <a:pt x="1157" y="0"/>
                        <a:pt x="761" y="81"/>
                        <a:pt x="385" y="269"/>
                      </a:cubicBezTo>
                      <a:cubicBezTo>
                        <a:pt x="72" y="432"/>
                        <a:pt x="0" y="764"/>
                        <a:pt x="91" y="1057"/>
                      </a:cubicBezTo>
                      <a:cubicBezTo>
                        <a:pt x="169" y="1742"/>
                        <a:pt x="587" y="2380"/>
                        <a:pt x="1317" y="2504"/>
                      </a:cubicBezTo>
                      <a:cubicBezTo>
                        <a:pt x="1402" y="2519"/>
                        <a:pt x="1484" y="2526"/>
                        <a:pt x="1563" y="2526"/>
                      </a:cubicBezTo>
                      <a:cubicBezTo>
                        <a:pt x="2403" y="2526"/>
                        <a:pt x="2895" y="1739"/>
                        <a:pt x="3050" y="953"/>
                      </a:cubicBezTo>
                      <a:cubicBezTo>
                        <a:pt x="3122" y="608"/>
                        <a:pt x="2959" y="269"/>
                        <a:pt x="2607" y="164"/>
                      </a:cubicBezTo>
                      <a:cubicBezTo>
                        <a:pt x="2261" y="61"/>
                        <a:pt x="1908" y="0"/>
                        <a:pt x="1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65"/>
                <p:cNvSpPr/>
                <p:nvPr/>
              </p:nvSpPr>
              <p:spPr>
                <a:xfrm>
                  <a:off x="3111843" y="3828792"/>
                  <a:ext cx="48500" cy="114649"/>
                </a:xfrm>
                <a:custGeom>
                  <a:rect b="b" l="l" r="r" t="t"/>
                  <a:pathLst>
                    <a:path extrusionOk="0" h="4541" w="1921">
                      <a:moveTo>
                        <a:pt x="1024" y="1"/>
                      </a:moveTo>
                      <a:cubicBezTo>
                        <a:pt x="744" y="1"/>
                        <a:pt x="470" y="146"/>
                        <a:pt x="379" y="492"/>
                      </a:cubicBezTo>
                      <a:cubicBezTo>
                        <a:pt x="40" y="1737"/>
                        <a:pt x="1" y="3236"/>
                        <a:pt x="496" y="4448"/>
                      </a:cubicBezTo>
                      <a:cubicBezTo>
                        <a:pt x="516" y="4510"/>
                        <a:pt x="570" y="4541"/>
                        <a:pt x="623" y="4541"/>
                      </a:cubicBezTo>
                      <a:cubicBezTo>
                        <a:pt x="677" y="4541"/>
                        <a:pt x="731" y="4510"/>
                        <a:pt x="751" y="4448"/>
                      </a:cubicBezTo>
                      <a:cubicBezTo>
                        <a:pt x="1220" y="3307"/>
                        <a:pt x="1265" y="2023"/>
                        <a:pt x="1722" y="863"/>
                      </a:cubicBezTo>
                      <a:cubicBezTo>
                        <a:pt x="1921" y="358"/>
                        <a:pt x="1464" y="1"/>
                        <a:pt x="10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65"/>
                <p:cNvSpPr/>
                <p:nvPr/>
              </p:nvSpPr>
              <p:spPr>
                <a:xfrm>
                  <a:off x="3106414" y="3951495"/>
                  <a:ext cx="48526" cy="129141"/>
                </a:xfrm>
                <a:custGeom>
                  <a:rect b="b" l="l" r="r" t="t"/>
                  <a:pathLst>
                    <a:path extrusionOk="0" h="5115" w="1922">
                      <a:moveTo>
                        <a:pt x="1324" y="0"/>
                      </a:moveTo>
                      <a:cubicBezTo>
                        <a:pt x="1159" y="0"/>
                        <a:pt x="988" y="76"/>
                        <a:pt x="868" y="246"/>
                      </a:cubicBezTo>
                      <a:cubicBezTo>
                        <a:pt x="27" y="1439"/>
                        <a:pt x="1" y="3733"/>
                        <a:pt x="803" y="4952"/>
                      </a:cubicBezTo>
                      <a:cubicBezTo>
                        <a:pt x="872" y="5058"/>
                        <a:pt x="999" y="5114"/>
                        <a:pt x="1121" y="5114"/>
                      </a:cubicBezTo>
                      <a:cubicBezTo>
                        <a:pt x="1262" y="5114"/>
                        <a:pt x="1397" y="5038"/>
                        <a:pt x="1428" y="4874"/>
                      </a:cubicBezTo>
                      <a:cubicBezTo>
                        <a:pt x="1546" y="4222"/>
                        <a:pt x="1428" y="3570"/>
                        <a:pt x="1409" y="2912"/>
                      </a:cubicBezTo>
                      <a:cubicBezTo>
                        <a:pt x="1389" y="2104"/>
                        <a:pt x="1669" y="1419"/>
                        <a:pt x="1832" y="657"/>
                      </a:cubicBezTo>
                      <a:cubicBezTo>
                        <a:pt x="1921" y="262"/>
                        <a:pt x="1632" y="0"/>
                        <a:pt x="13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5"/>
                <p:cNvSpPr/>
                <p:nvPr/>
              </p:nvSpPr>
              <p:spPr>
                <a:xfrm>
                  <a:off x="3155344" y="3867471"/>
                  <a:ext cx="47869" cy="172491"/>
                </a:xfrm>
                <a:custGeom>
                  <a:rect b="b" l="l" r="r" t="t"/>
                  <a:pathLst>
                    <a:path extrusionOk="0" h="6832" w="1896">
                      <a:moveTo>
                        <a:pt x="944" y="1"/>
                      </a:moveTo>
                      <a:cubicBezTo>
                        <a:pt x="580" y="1"/>
                        <a:pt x="217" y="240"/>
                        <a:pt x="201" y="720"/>
                      </a:cubicBezTo>
                      <a:cubicBezTo>
                        <a:pt x="149" y="2655"/>
                        <a:pt x="214" y="4545"/>
                        <a:pt x="18" y="6481"/>
                      </a:cubicBezTo>
                      <a:cubicBezTo>
                        <a:pt x="0" y="6682"/>
                        <a:pt x="200" y="6831"/>
                        <a:pt x="387" y="6831"/>
                      </a:cubicBezTo>
                      <a:cubicBezTo>
                        <a:pt x="472" y="6831"/>
                        <a:pt x="554" y="6800"/>
                        <a:pt x="611" y="6729"/>
                      </a:cubicBezTo>
                      <a:cubicBezTo>
                        <a:pt x="1895" y="5132"/>
                        <a:pt x="1752" y="2649"/>
                        <a:pt x="1687" y="720"/>
                      </a:cubicBezTo>
                      <a:cubicBezTo>
                        <a:pt x="1670" y="240"/>
                        <a:pt x="1307"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5"/>
                <p:cNvSpPr/>
                <p:nvPr/>
              </p:nvSpPr>
              <p:spPr>
                <a:xfrm>
                  <a:off x="3386283" y="3720783"/>
                  <a:ext cx="68698" cy="119926"/>
                </a:xfrm>
                <a:custGeom>
                  <a:rect b="b" l="l" r="r" t="t"/>
                  <a:pathLst>
                    <a:path extrusionOk="0" h="4750" w="2721">
                      <a:moveTo>
                        <a:pt x="445" y="0"/>
                      </a:moveTo>
                      <a:cubicBezTo>
                        <a:pt x="155" y="0"/>
                        <a:pt x="1" y="397"/>
                        <a:pt x="204" y="618"/>
                      </a:cubicBezTo>
                      <a:cubicBezTo>
                        <a:pt x="850" y="1302"/>
                        <a:pt x="1345" y="1817"/>
                        <a:pt x="1690" y="2723"/>
                      </a:cubicBezTo>
                      <a:cubicBezTo>
                        <a:pt x="1958" y="3408"/>
                        <a:pt x="2186" y="4085"/>
                        <a:pt x="2538" y="4724"/>
                      </a:cubicBezTo>
                      <a:cubicBezTo>
                        <a:pt x="2550" y="4742"/>
                        <a:pt x="2569" y="4750"/>
                        <a:pt x="2587" y="4750"/>
                      </a:cubicBezTo>
                      <a:cubicBezTo>
                        <a:pt x="2615" y="4750"/>
                        <a:pt x="2642" y="4730"/>
                        <a:pt x="2642" y="4698"/>
                      </a:cubicBezTo>
                      <a:cubicBezTo>
                        <a:pt x="2720" y="3160"/>
                        <a:pt x="2270" y="592"/>
                        <a:pt x="556" y="19"/>
                      </a:cubicBezTo>
                      <a:cubicBezTo>
                        <a:pt x="518" y="6"/>
                        <a:pt x="480" y="0"/>
                        <a:pt x="4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5"/>
                <p:cNvSpPr/>
                <p:nvPr/>
              </p:nvSpPr>
              <p:spPr>
                <a:xfrm>
                  <a:off x="3391585" y="3763148"/>
                  <a:ext cx="39487" cy="65845"/>
                </a:xfrm>
                <a:custGeom>
                  <a:rect b="b" l="l" r="r" t="t"/>
                  <a:pathLst>
                    <a:path extrusionOk="0" h="2608" w="1564">
                      <a:moveTo>
                        <a:pt x="259" y="0"/>
                      </a:moveTo>
                      <a:cubicBezTo>
                        <a:pt x="151" y="0"/>
                        <a:pt x="56" y="113"/>
                        <a:pt x="46" y="218"/>
                      </a:cubicBezTo>
                      <a:cubicBezTo>
                        <a:pt x="1" y="674"/>
                        <a:pt x="229" y="1137"/>
                        <a:pt x="418" y="1541"/>
                      </a:cubicBezTo>
                      <a:cubicBezTo>
                        <a:pt x="607" y="1958"/>
                        <a:pt x="900" y="2316"/>
                        <a:pt x="1265" y="2577"/>
                      </a:cubicBezTo>
                      <a:cubicBezTo>
                        <a:pt x="1294" y="2598"/>
                        <a:pt x="1324" y="2607"/>
                        <a:pt x="1354" y="2607"/>
                      </a:cubicBezTo>
                      <a:cubicBezTo>
                        <a:pt x="1462" y="2607"/>
                        <a:pt x="1563" y="2487"/>
                        <a:pt x="1533" y="2375"/>
                      </a:cubicBezTo>
                      <a:cubicBezTo>
                        <a:pt x="1376" y="1919"/>
                        <a:pt x="1200" y="1462"/>
                        <a:pt x="998" y="1026"/>
                      </a:cubicBezTo>
                      <a:cubicBezTo>
                        <a:pt x="842" y="654"/>
                        <a:pt x="685" y="283"/>
                        <a:pt x="359" y="35"/>
                      </a:cubicBezTo>
                      <a:cubicBezTo>
                        <a:pt x="326" y="11"/>
                        <a:pt x="292" y="0"/>
                        <a:pt x="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5"/>
                <p:cNvSpPr/>
                <p:nvPr/>
              </p:nvSpPr>
              <p:spPr>
                <a:xfrm>
                  <a:off x="3350457" y="3580558"/>
                  <a:ext cx="58599" cy="110609"/>
                </a:xfrm>
                <a:custGeom>
                  <a:rect b="b" l="l" r="r" t="t"/>
                  <a:pathLst>
                    <a:path extrusionOk="0" h="4381" w="2321">
                      <a:moveTo>
                        <a:pt x="993" y="0"/>
                      </a:moveTo>
                      <a:cubicBezTo>
                        <a:pt x="958" y="0"/>
                        <a:pt x="923" y="2"/>
                        <a:pt x="887" y="7"/>
                      </a:cubicBezTo>
                      <a:cubicBezTo>
                        <a:pt x="437" y="52"/>
                        <a:pt x="0" y="502"/>
                        <a:pt x="98" y="978"/>
                      </a:cubicBezTo>
                      <a:cubicBezTo>
                        <a:pt x="320" y="2073"/>
                        <a:pt x="489" y="3454"/>
                        <a:pt x="1343" y="4249"/>
                      </a:cubicBezTo>
                      <a:cubicBezTo>
                        <a:pt x="1437" y="4339"/>
                        <a:pt x="1565" y="4380"/>
                        <a:pt x="1695" y="4380"/>
                      </a:cubicBezTo>
                      <a:cubicBezTo>
                        <a:pt x="1972" y="4380"/>
                        <a:pt x="2262" y="4196"/>
                        <a:pt x="2275" y="3904"/>
                      </a:cubicBezTo>
                      <a:cubicBezTo>
                        <a:pt x="2321" y="2900"/>
                        <a:pt x="2080" y="1766"/>
                        <a:pt x="1865" y="789"/>
                      </a:cubicBezTo>
                      <a:cubicBezTo>
                        <a:pt x="1761" y="352"/>
                        <a:pt x="1450" y="0"/>
                        <a:pt x="9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65"/>
                <p:cNvSpPr/>
                <p:nvPr/>
              </p:nvSpPr>
              <p:spPr>
                <a:xfrm>
                  <a:off x="3289913" y="3480452"/>
                  <a:ext cx="76500" cy="82433"/>
                </a:xfrm>
                <a:custGeom>
                  <a:rect b="b" l="l" r="r" t="t"/>
                  <a:pathLst>
                    <a:path extrusionOk="0" h="3265" w="3030">
                      <a:moveTo>
                        <a:pt x="996" y="0"/>
                      </a:moveTo>
                      <a:cubicBezTo>
                        <a:pt x="722" y="0"/>
                        <a:pt x="458" y="94"/>
                        <a:pt x="241" y="322"/>
                      </a:cubicBezTo>
                      <a:cubicBezTo>
                        <a:pt x="0" y="576"/>
                        <a:pt x="52" y="987"/>
                        <a:pt x="352" y="1169"/>
                      </a:cubicBezTo>
                      <a:cubicBezTo>
                        <a:pt x="678" y="1358"/>
                        <a:pt x="1004" y="1260"/>
                        <a:pt x="1330" y="1391"/>
                      </a:cubicBezTo>
                      <a:cubicBezTo>
                        <a:pt x="1525" y="1482"/>
                        <a:pt x="1701" y="1619"/>
                        <a:pt x="1831" y="1795"/>
                      </a:cubicBezTo>
                      <a:cubicBezTo>
                        <a:pt x="2007" y="2016"/>
                        <a:pt x="2190" y="2186"/>
                        <a:pt x="2320" y="2440"/>
                      </a:cubicBezTo>
                      <a:cubicBezTo>
                        <a:pt x="2438" y="2688"/>
                        <a:pt x="2548" y="2929"/>
                        <a:pt x="2672" y="3176"/>
                      </a:cubicBezTo>
                      <a:cubicBezTo>
                        <a:pt x="2705" y="3237"/>
                        <a:pt x="2767" y="3264"/>
                        <a:pt x="2829" y="3264"/>
                      </a:cubicBezTo>
                      <a:cubicBezTo>
                        <a:pt x="2929" y="3264"/>
                        <a:pt x="3030" y="3195"/>
                        <a:pt x="3018" y="3079"/>
                      </a:cubicBezTo>
                      <a:cubicBezTo>
                        <a:pt x="2985" y="2714"/>
                        <a:pt x="2920" y="2349"/>
                        <a:pt x="2842" y="1990"/>
                      </a:cubicBezTo>
                      <a:cubicBezTo>
                        <a:pt x="2744" y="1599"/>
                        <a:pt x="2757" y="1260"/>
                        <a:pt x="2516" y="895"/>
                      </a:cubicBezTo>
                      <a:cubicBezTo>
                        <a:pt x="2213" y="433"/>
                        <a:pt x="1583" y="0"/>
                        <a:pt x="9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65"/>
                <p:cNvSpPr/>
                <p:nvPr/>
              </p:nvSpPr>
              <p:spPr>
                <a:xfrm>
                  <a:off x="3208515" y="3517843"/>
                  <a:ext cx="116467" cy="99551"/>
                </a:xfrm>
                <a:custGeom>
                  <a:rect b="b" l="l" r="r" t="t"/>
                  <a:pathLst>
                    <a:path extrusionOk="0" h="3943" w="4613">
                      <a:moveTo>
                        <a:pt x="2163" y="0"/>
                      </a:moveTo>
                      <a:cubicBezTo>
                        <a:pt x="732" y="0"/>
                        <a:pt x="1" y="2470"/>
                        <a:pt x="1132" y="3494"/>
                      </a:cubicBezTo>
                      <a:cubicBezTo>
                        <a:pt x="1478" y="3806"/>
                        <a:pt x="1883" y="3943"/>
                        <a:pt x="2287" y="3943"/>
                      </a:cubicBezTo>
                      <a:cubicBezTo>
                        <a:pt x="3085" y="3943"/>
                        <a:pt x="3882" y="3408"/>
                        <a:pt x="4228" y="2621"/>
                      </a:cubicBezTo>
                      <a:cubicBezTo>
                        <a:pt x="4469" y="2060"/>
                        <a:pt x="4612" y="1435"/>
                        <a:pt x="4234" y="887"/>
                      </a:cubicBezTo>
                      <a:cubicBezTo>
                        <a:pt x="4052" y="620"/>
                        <a:pt x="3165" y="92"/>
                        <a:pt x="2299" y="7"/>
                      </a:cubicBezTo>
                      <a:cubicBezTo>
                        <a:pt x="2253" y="2"/>
                        <a:pt x="2207" y="0"/>
                        <a:pt x="2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5"/>
                <p:cNvSpPr/>
                <p:nvPr/>
              </p:nvSpPr>
              <p:spPr>
                <a:xfrm>
                  <a:off x="3232576" y="3474090"/>
                  <a:ext cx="36255" cy="28504"/>
                </a:xfrm>
                <a:custGeom>
                  <a:rect b="b" l="l" r="r" t="t"/>
                  <a:pathLst>
                    <a:path extrusionOk="0" h="1129" w="1436">
                      <a:moveTo>
                        <a:pt x="1019" y="0"/>
                      </a:moveTo>
                      <a:cubicBezTo>
                        <a:pt x="989" y="0"/>
                        <a:pt x="958" y="4"/>
                        <a:pt x="928" y="13"/>
                      </a:cubicBezTo>
                      <a:cubicBezTo>
                        <a:pt x="759" y="65"/>
                        <a:pt x="668" y="170"/>
                        <a:pt x="524" y="267"/>
                      </a:cubicBezTo>
                      <a:cubicBezTo>
                        <a:pt x="400" y="346"/>
                        <a:pt x="283" y="437"/>
                        <a:pt x="185" y="548"/>
                      </a:cubicBezTo>
                      <a:cubicBezTo>
                        <a:pt x="1" y="751"/>
                        <a:pt x="108" y="1128"/>
                        <a:pt x="410" y="1128"/>
                      </a:cubicBezTo>
                      <a:cubicBezTo>
                        <a:pt x="418" y="1128"/>
                        <a:pt x="425" y="1128"/>
                        <a:pt x="433" y="1128"/>
                      </a:cubicBezTo>
                      <a:cubicBezTo>
                        <a:pt x="687" y="1128"/>
                        <a:pt x="941" y="1108"/>
                        <a:pt x="1189" y="1076"/>
                      </a:cubicBezTo>
                      <a:cubicBezTo>
                        <a:pt x="1326" y="1043"/>
                        <a:pt x="1417" y="919"/>
                        <a:pt x="1417" y="782"/>
                      </a:cubicBezTo>
                      <a:cubicBezTo>
                        <a:pt x="1424" y="658"/>
                        <a:pt x="1411" y="541"/>
                        <a:pt x="1378" y="424"/>
                      </a:cubicBezTo>
                      <a:cubicBezTo>
                        <a:pt x="1435" y="207"/>
                        <a:pt x="1232" y="0"/>
                        <a:pt x="10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5"/>
                <p:cNvSpPr/>
                <p:nvPr/>
              </p:nvSpPr>
              <p:spPr>
                <a:xfrm>
                  <a:off x="3213716" y="3433012"/>
                  <a:ext cx="38528" cy="58675"/>
                </a:xfrm>
                <a:custGeom>
                  <a:rect b="b" l="l" r="r" t="t"/>
                  <a:pathLst>
                    <a:path extrusionOk="0" h="2324" w="1526">
                      <a:moveTo>
                        <a:pt x="1265" y="1"/>
                      </a:moveTo>
                      <a:cubicBezTo>
                        <a:pt x="1253" y="1"/>
                        <a:pt x="1241" y="6"/>
                        <a:pt x="1232" y="17"/>
                      </a:cubicBezTo>
                      <a:cubicBezTo>
                        <a:pt x="1215" y="12"/>
                        <a:pt x="1198" y="10"/>
                        <a:pt x="1182" y="10"/>
                      </a:cubicBezTo>
                      <a:cubicBezTo>
                        <a:pt x="1156" y="10"/>
                        <a:pt x="1130" y="16"/>
                        <a:pt x="1102" y="24"/>
                      </a:cubicBezTo>
                      <a:cubicBezTo>
                        <a:pt x="209" y="278"/>
                        <a:pt x="0" y="1347"/>
                        <a:pt x="163" y="2142"/>
                      </a:cubicBezTo>
                      <a:cubicBezTo>
                        <a:pt x="188" y="2267"/>
                        <a:pt x="286" y="2324"/>
                        <a:pt x="390" y="2324"/>
                      </a:cubicBezTo>
                      <a:cubicBezTo>
                        <a:pt x="482" y="2324"/>
                        <a:pt x="578" y="2280"/>
                        <a:pt x="633" y="2201"/>
                      </a:cubicBezTo>
                      <a:cubicBezTo>
                        <a:pt x="978" y="1686"/>
                        <a:pt x="1271" y="1132"/>
                        <a:pt x="1317" y="526"/>
                      </a:cubicBezTo>
                      <a:cubicBezTo>
                        <a:pt x="1525" y="408"/>
                        <a:pt x="1467" y="128"/>
                        <a:pt x="1297" y="37"/>
                      </a:cubicBezTo>
                      <a:lnTo>
                        <a:pt x="1297" y="24"/>
                      </a:lnTo>
                      <a:cubicBezTo>
                        <a:pt x="1294" y="9"/>
                        <a:pt x="1280" y="1"/>
                        <a:pt x="1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5"/>
                <p:cNvSpPr/>
                <p:nvPr/>
              </p:nvSpPr>
              <p:spPr>
                <a:xfrm>
                  <a:off x="3223740" y="3628907"/>
                  <a:ext cx="50621" cy="52212"/>
                </a:xfrm>
                <a:custGeom>
                  <a:rect b="b" l="l" r="r" t="t"/>
                  <a:pathLst>
                    <a:path extrusionOk="0" h="2068" w="2005">
                      <a:moveTo>
                        <a:pt x="544" y="1"/>
                      </a:moveTo>
                      <a:cubicBezTo>
                        <a:pt x="464" y="1"/>
                        <a:pt x="385" y="13"/>
                        <a:pt x="307" y="34"/>
                      </a:cubicBezTo>
                      <a:cubicBezTo>
                        <a:pt x="125" y="86"/>
                        <a:pt x="7" y="262"/>
                        <a:pt x="34" y="451"/>
                      </a:cubicBezTo>
                      <a:cubicBezTo>
                        <a:pt x="14" y="510"/>
                        <a:pt x="7" y="568"/>
                        <a:pt x="7" y="633"/>
                      </a:cubicBezTo>
                      <a:cubicBezTo>
                        <a:pt x="1" y="946"/>
                        <a:pt x="27" y="1311"/>
                        <a:pt x="216" y="1578"/>
                      </a:cubicBezTo>
                      <a:cubicBezTo>
                        <a:pt x="444" y="1891"/>
                        <a:pt x="757" y="1924"/>
                        <a:pt x="1128" y="2035"/>
                      </a:cubicBezTo>
                      <a:cubicBezTo>
                        <a:pt x="1202" y="2057"/>
                        <a:pt x="1275" y="2067"/>
                        <a:pt x="1345" y="2067"/>
                      </a:cubicBezTo>
                      <a:cubicBezTo>
                        <a:pt x="1712" y="2067"/>
                        <a:pt x="2005" y="1784"/>
                        <a:pt x="1885" y="1396"/>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5"/>
                <p:cNvSpPr/>
                <p:nvPr/>
              </p:nvSpPr>
              <p:spPr>
                <a:xfrm>
                  <a:off x="3223740" y="3684098"/>
                  <a:ext cx="50621" cy="52288"/>
                </a:xfrm>
                <a:custGeom>
                  <a:rect b="b" l="l" r="r" t="t"/>
                  <a:pathLst>
                    <a:path extrusionOk="0" h="2071" w="2005">
                      <a:moveTo>
                        <a:pt x="536" y="1"/>
                      </a:moveTo>
                      <a:cubicBezTo>
                        <a:pt x="459" y="1"/>
                        <a:pt x="382" y="11"/>
                        <a:pt x="307" y="31"/>
                      </a:cubicBezTo>
                      <a:cubicBezTo>
                        <a:pt x="125" y="83"/>
                        <a:pt x="7" y="266"/>
                        <a:pt x="34" y="455"/>
                      </a:cubicBezTo>
                      <a:cubicBezTo>
                        <a:pt x="14" y="513"/>
                        <a:pt x="7" y="572"/>
                        <a:pt x="7" y="637"/>
                      </a:cubicBezTo>
                      <a:cubicBezTo>
                        <a:pt x="1" y="950"/>
                        <a:pt x="27" y="1322"/>
                        <a:pt x="216" y="1582"/>
                      </a:cubicBezTo>
                      <a:cubicBezTo>
                        <a:pt x="444" y="1895"/>
                        <a:pt x="757" y="1928"/>
                        <a:pt x="1128" y="2039"/>
                      </a:cubicBezTo>
                      <a:cubicBezTo>
                        <a:pt x="1202" y="2061"/>
                        <a:pt x="1275" y="2071"/>
                        <a:pt x="1345" y="2071"/>
                      </a:cubicBezTo>
                      <a:cubicBezTo>
                        <a:pt x="1712" y="2071"/>
                        <a:pt x="2005" y="1788"/>
                        <a:pt x="1885" y="1400"/>
                      </a:cubicBezTo>
                      <a:cubicBezTo>
                        <a:pt x="1754" y="989"/>
                        <a:pt x="1474" y="461"/>
                        <a:pt x="1083" y="188"/>
                      </a:cubicBezTo>
                      <a:cubicBezTo>
                        <a:pt x="992" y="103"/>
                        <a:pt x="874" y="44"/>
                        <a:pt x="744" y="25"/>
                      </a:cubicBezTo>
                      <a:cubicBezTo>
                        <a:pt x="676" y="9"/>
                        <a:pt x="606" y="1"/>
                        <a:pt x="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5"/>
                <p:cNvSpPr/>
                <p:nvPr/>
              </p:nvSpPr>
              <p:spPr>
                <a:xfrm>
                  <a:off x="3223740" y="3739491"/>
                  <a:ext cx="50621" cy="52187"/>
                </a:xfrm>
                <a:custGeom>
                  <a:rect b="b" l="l" r="r" t="t"/>
                  <a:pathLst>
                    <a:path extrusionOk="0" h="2067" w="2005">
                      <a:moveTo>
                        <a:pt x="544" y="1"/>
                      </a:moveTo>
                      <a:cubicBezTo>
                        <a:pt x="464" y="1"/>
                        <a:pt x="385" y="12"/>
                        <a:pt x="307" y="34"/>
                      </a:cubicBezTo>
                      <a:cubicBezTo>
                        <a:pt x="125" y="86"/>
                        <a:pt x="7" y="262"/>
                        <a:pt x="34" y="451"/>
                      </a:cubicBezTo>
                      <a:cubicBezTo>
                        <a:pt x="14" y="509"/>
                        <a:pt x="7" y="575"/>
                        <a:pt x="7" y="633"/>
                      </a:cubicBezTo>
                      <a:cubicBezTo>
                        <a:pt x="1" y="946"/>
                        <a:pt x="27" y="1318"/>
                        <a:pt x="216" y="1585"/>
                      </a:cubicBezTo>
                      <a:cubicBezTo>
                        <a:pt x="444" y="1898"/>
                        <a:pt x="757" y="1924"/>
                        <a:pt x="1128" y="2034"/>
                      </a:cubicBezTo>
                      <a:cubicBezTo>
                        <a:pt x="1202" y="2056"/>
                        <a:pt x="1275" y="2067"/>
                        <a:pt x="1345" y="2067"/>
                      </a:cubicBezTo>
                      <a:cubicBezTo>
                        <a:pt x="1712" y="2067"/>
                        <a:pt x="2005" y="1785"/>
                        <a:pt x="1885" y="1402"/>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65"/>
                <p:cNvSpPr/>
                <p:nvPr/>
              </p:nvSpPr>
              <p:spPr>
                <a:xfrm>
                  <a:off x="3280016" y="3629437"/>
                  <a:ext cx="32923" cy="44511"/>
                </a:xfrm>
                <a:custGeom>
                  <a:rect b="b" l="l" r="r" t="t"/>
                  <a:pathLst>
                    <a:path extrusionOk="0" h="1763" w="1304">
                      <a:moveTo>
                        <a:pt x="827" y="1"/>
                      </a:moveTo>
                      <a:cubicBezTo>
                        <a:pt x="668" y="1"/>
                        <a:pt x="510" y="91"/>
                        <a:pt x="438" y="300"/>
                      </a:cubicBezTo>
                      <a:cubicBezTo>
                        <a:pt x="379" y="476"/>
                        <a:pt x="307" y="645"/>
                        <a:pt x="229" y="801"/>
                      </a:cubicBezTo>
                      <a:cubicBezTo>
                        <a:pt x="99" y="1056"/>
                        <a:pt x="1" y="1297"/>
                        <a:pt x="138" y="1557"/>
                      </a:cubicBezTo>
                      <a:cubicBezTo>
                        <a:pt x="217" y="1704"/>
                        <a:pt x="363" y="1763"/>
                        <a:pt x="513" y="1763"/>
                      </a:cubicBezTo>
                      <a:cubicBezTo>
                        <a:pt x="549" y="1763"/>
                        <a:pt x="585" y="1759"/>
                        <a:pt x="620" y="1753"/>
                      </a:cubicBezTo>
                      <a:cubicBezTo>
                        <a:pt x="1096" y="1668"/>
                        <a:pt x="1187" y="919"/>
                        <a:pt x="1252" y="528"/>
                      </a:cubicBezTo>
                      <a:cubicBezTo>
                        <a:pt x="1303" y="207"/>
                        <a:pt x="1065" y="1"/>
                        <a:pt x="8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5"/>
                <p:cNvSpPr/>
                <p:nvPr/>
              </p:nvSpPr>
              <p:spPr>
                <a:xfrm>
                  <a:off x="3284460" y="3672282"/>
                  <a:ext cx="31787" cy="47667"/>
                </a:xfrm>
                <a:custGeom>
                  <a:rect b="b" l="l" r="r" t="t"/>
                  <a:pathLst>
                    <a:path extrusionOk="0" h="1888" w="1259">
                      <a:moveTo>
                        <a:pt x="986" y="0"/>
                      </a:moveTo>
                      <a:cubicBezTo>
                        <a:pt x="909" y="0"/>
                        <a:pt x="835" y="36"/>
                        <a:pt x="796" y="121"/>
                      </a:cubicBezTo>
                      <a:cubicBezTo>
                        <a:pt x="698" y="343"/>
                        <a:pt x="574" y="551"/>
                        <a:pt x="438" y="747"/>
                      </a:cubicBezTo>
                      <a:cubicBezTo>
                        <a:pt x="307" y="936"/>
                        <a:pt x="125" y="1086"/>
                        <a:pt x="73" y="1314"/>
                      </a:cubicBezTo>
                      <a:cubicBezTo>
                        <a:pt x="1" y="1607"/>
                        <a:pt x="233" y="1888"/>
                        <a:pt x="504" y="1888"/>
                      </a:cubicBezTo>
                      <a:cubicBezTo>
                        <a:pt x="576" y="1888"/>
                        <a:pt x="651" y="1868"/>
                        <a:pt x="724" y="1822"/>
                      </a:cubicBezTo>
                      <a:cubicBezTo>
                        <a:pt x="1207" y="1522"/>
                        <a:pt x="1259" y="760"/>
                        <a:pt x="1259" y="251"/>
                      </a:cubicBezTo>
                      <a:cubicBezTo>
                        <a:pt x="1259" y="104"/>
                        <a:pt x="1117" y="0"/>
                        <a:pt x="9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65"/>
                <p:cNvSpPr/>
                <p:nvPr/>
              </p:nvSpPr>
              <p:spPr>
                <a:xfrm>
                  <a:off x="3285141" y="3719823"/>
                  <a:ext cx="39007" cy="45143"/>
                </a:xfrm>
                <a:custGeom>
                  <a:rect b="b" l="l" r="r" t="t"/>
                  <a:pathLst>
                    <a:path extrusionOk="0" h="1788" w="1545">
                      <a:moveTo>
                        <a:pt x="1258" y="1"/>
                      </a:moveTo>
                      <a:cubicBezTo>
                        <a:pt x="1173" y="1"/>
                        <a:pt x="1083" y="41"/>
                        <a:pt x="1036" y="109"/>
                      </a:cubicBezTo>
                      <a:cubicBezTo>
                        <a:pt x="815" y="421"/>
                        <a:pt x="554" y="695"/>
                        <a:pt x="254" y="923"/>
                      </a:cubicBezTo>
                      <a:cubicBezTo>
                        <a:pt x="0" y="1138"/>
                        <a:pt x="98" y="1562"/>
                        <a:pt x="358" y="1718"/>
                      </a:cubicBezTo>
                      <a:cubicBezTo>
                        <a:pt x="439" y="1766"/>
                        <a:pt x="521" y="1787"/>
                        <a:pt x="601" y="1787"/>
                      </a:cubicBezTo>
                      <a:cubicBezTo>
                        <a:pt x="775" y="1787"/>
                        <a:pt x="938" y="1688"/>
                        <a:pt x="1049" y="1536"/>
                      </a:cubicBezTo>
                      <a:cubicBezTo>
                        <a:pt x="1362" y="1119"/>
                        <a:pt x="1545" y="689"/>
                        <a:pt x="1460" y="167"/>
                      </a:cubicBezTo>
                      <a:cubicBezTo>
                        <a:pt x="1443" y="51"/>
                        <a:pt x="1353" y="1"/>
                        <a:pt x="1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65"/>
                <p:cNvSpPr/>
                <p:nvPr/>
              </p:nvSpPr>
              <p:spPr>
                <a:xfrm>
                  <a:off x="3287439" y="3774535"/>
                  <a:ext cx="34084" cy="37619"/>
                </a:xfrm>
                <a:custGeom>
                  <a:rect b="b" l="l" r="r" t="t"/>
                  <a:pathLst>
                    <a:path extrusionOk="0" h="1490" w="1350">
                      <a:moveTo>
                        <a:pt x="1147" y="0"/>
                      </a:moveTo>
                      <a:cubicBezTo>
                        <a:pt x="1118" y="0"/>
                        <a:pt x="1087" y="8"/>
                        <a:pt x="1056" y="27"/>
                      </a:cubicBezTo>
                      <a:cubicBezTo>
                        <a:pt x="991" y="73"/>
                        <a:pt x="900" y="86"/>
                        <a:pt x="828" y="125"/>
                      </a:cubicBezTo>
                      <a:cubicBezTo>
                        <a:pt x="733" y="182"/>
                        <a:pt x="651" y="239"/>
                        <a:pt x="569" y="308"/>
                      </a:cubicBezTo>
                      <a:lnTo>
                        <a:pt x="569" y="308"/>
                      </a:lnTo>
                      <a:cubicBezTo>
                        <a:pt x="550" y="322"/>
                        <a:pt x="509" y="353"/>
                        <a:pt x="509" y="353"/>
                      </a:cubicBezTo>
                      <a:cubicBezTo>
                        <a:pt x="470" y="373"/>
                        <a:pt x="430" y="399"/>
                        <a:pt x="391" y="418"/>
                      </a:cubicBezTo>
                      <a:cubicBezTo>
                        <a:pt x="261" y="470"/>
                        <a:pt x="157" y="562"/>
                        <a:pt x="98" y="686"/>
                      </a:cubicBezTo>
                      <a:cubicBezTo>
                        <a:pt x="0" y="855"/>
                        <a:pt x="7" y="1057"/>
                        <a:pt x="98" y="1220"/>
                      </a:cubicBezTo>
                      <a:cubicBezTo>
                        <a:pt x="177" y="1360"/>
                        <a:pt x="354" y="1489"/>
                        <a:pt x="520" y="1489"/>
                      </a:cubicBezTo>
                      <a:cubicBezTo>
                        <a:pt x="531" y="1489"/>
                        <a:pt x="543" y="1488"/>
                        <a:pt x="554" y="1487"/>
                      </a:cubicBezTo>
                      <a:cubicBezTo>
                        <a:pt x="808" y="1455"/>
                        <a:pt x="984" y="1363"/>
                        <a:pt x="1115" y="1135"/>
                      </a:cubicBezTo>
                      <a:cubicBezTo>
                        <a:pt x="1173" y="1037"/>
                        <a:pt x="1219" y="933"/>
                        <a:pt x="1258" y="822"/>
                      </a:cubicBezTo>
                      <a:cubicBezTo>
                        <a:pt x="1304" y="705"/>
                        <a:pt x="1336" y="588"/>
                        <a:pt x="1343" y="464"/>
                      </a:cubicBezTo>
                      <a:cubicBezTo>
                        <a:pt x="1349" y="392"/>
                        <a:pt x="1317" y="288"/>
                        <a:pt x="1330" y="242"/>
                      </a:cubicBezTo>
                      <a:cubicBezTo>
                        <a:pt x="1345" y="123"/>
                        <a:pt x="1258" y="0"/>
                        <a:pt x="11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5"/>
                <p:cNvSpPr/>
                <p:nvPr/>
              </p:nvSpPr>
              <p:spPr>
                <a:xfrm>
                  <a:off x="3275169" y="3828792"/>
                  <a:ext cx="48500" cy="114649"/>
                </a:xfrm>
                <a:custGeom>
                  <a:rect b="b" l="l" r="r" t="t"/>
                  <a:pathLst>
                    <a:path extrusionOk="0" h="4541" w="1921">
                      <a:moveTo>
                        <a:pt x="894" y="1"/>
                      </a:moveTo>
                      <a:cubicBezTo>
                        <a:pt x="455" y="1"/>
                        <a:pt x="1" y="358"/>
                        <a:pt x="199" y="863"/>
                      </a:cubicBezTo>
                      <a:cubicBezTo>
                        <a:pt x="656" y="2023"/>
                        <a:pt x="695" y="3307"/>
                        <a:pt x="1171" y="4448"/>
                      </a:cubicBezTo>
                      <a:cubicBezTo>
                        <a:pt x="1187" y="4510"/>
                        <a:pt x="1239" y="4541"/>
                        <a:pt x="1292" y="4541"/>
                      </a:cubicBezTo>
                      <a:cubicBezTo>
                        <a:pt x="1345" y="4541"/>
                        <a:pt x="1399" y="4510"/>
                        <a:pt x="1418" y="4448"/>
                      </a:cubicBezTo>
                      <a:cubicBezTo>
                        <a:pt x="1920" y="3236"/>
                        <a:pt x="1881" y="1737"/>
                        <a:pt x="1542" y="492"/>
                      </a:cubicBezTo>
                      <a:cubicBezTo>
                        <a:pt x="1448" y="146"/>
                        <a:pt x="1174" y="1"/>
                        <a:pt x="8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65"/>
                <p:cNvSpPr/>
                <p:nvPr/>
              </p:nvSpPr>
              <p:spPr>
                <a:xfrm>
                  <a:off x="3280723" y="3951495"/>
                  <a:ext cx="43602" cy="116214"/>
                </a:xfrm>
                <a:custGeom>
                  <a:rect b="b" l="l" r="r" t="t"/>
                  <a:pathLst>
                    <a:path extrusionOk="0" h="4603" w="1727">
                      <a:moveTo>
                        <a:pt x="537" y="0"/>
                      </a:moveTo>
                      <a:cubicBezTo>
                        <a:pt x="262" y="0"/>
                        <a:pt x="1" y="235"/>
                        <a:pt x="77" y="592"/>
                      </a:cubicBezTo>
                      <a:cubicBezTo>
                        <a:pt x="227" y="1282"/>
                        <a:pt x="481" y="1895"/>
                        <a:pt x="462" y="2619"/>
                      </a:cubicBezTo>
                      <a:cubicBezTo>
                        <a:pt x="442" y="3212"/>
                        <a:pt x="338" y="3798"/>
                        <a:pt x="442" y="4385"/>
                      </a:cubicBezTo>
                      <a:cubicBezTo>
                        <a:pt x="470" y="4534"/>
                        <a:pt x="591" y="4602"/>
                        <a:pt x="718" y="4602"/>
                      </a:cubicBezTo>
                      <a:cubicBezTo>
                        <a:pt x="829" y="4602"/>
                        <a:pt x="945" y="4551"/>
                        <a:pt x="1009" y="4457"/>
                      </a:cubicBezTo>
                      <a:cubicBezTo>
                        <a:pt x="1726" y="3362"/>
                        <a:pt x="1707" y="1296"/>
                        <a:pt x="944" y="220"/>
                      </a:cubicBezTo>
                      <a:cubicBezTo>
                        <a:pt x="837" y="68"/>
                        <a:pt x="685" y="0"/>
                        <a:pt x="5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65"/>
                <p:cNvSpPr/>
                <p:nvPr/>
              </p:nvSpPr>
              <p:spPr>
                <a:xfrm>
                  <a:off x="3232298" y="3867471"/>
                  <a:ext cx="47718" cy="172163"/>
                </a:xfrm>
                <a:custGeom>
                  <a:rect b="b" l="l" r="r" t="t"/>
                  <a:pathLst>
                    <a:path extrusionOk="0" h="6819" w="1890">
                      <a:moveTo>
                        <a:pt x="952" y="1"/>
                      </a:moveTo>
                      <a:cubicBezTo>
                        <a:pt x="589" y="1"/>
                        <a:pt x="226" y="240"/>
                        <a:pt x="209" y="720"/>
                      </a:cubicBezTo>
                      <a:cubicBezTo>
                        <a:pt x="144" y="2642"/>
                        <a:pt x="1" y="5119"/>
                        <a:pt x="1278" y="6716"/>
                      </a:cubicBezTo>
                      <a:cubicBezTo>
                        <a:pt x="1336" y="6787"/>
                        <a:pt x="1418" y="6819"/>
                        <a:pt x="1504" y="6819"/>
                      </a:cubicBezTo>
                      <a:cubicBezTo>
                        <a:pt x="1690" y="6819"/>
                        <a:pt x="1889" y="6671"/>
                        <a:pt x="1871" y="6474"/>
                      </a:cubicBezTo>
                      <a:cubicBezTo>
                        <a:pt x="1682" y="4545"/>
                        <a:pt x="1748" y="2649"/>
                        <a:pt x="1689" y="720"/>
                      </a:cubicBezTo>
                      <a:cubicBezTo>
                        <a:pt x="1676" y="240"/>
                        <a:pt x="1314" y="1"/>
                        <a:pt x="9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5"/>
                <p:cNvSpPr/>
                <p:nvPr/>
              </p:nvSpPr>
              <p:spPr>
                <a:xfrm>
                  <a:off x="3147063" y="4072304"/>
                  <a:ext cx="31307" cy="181782"/>
                </a:xfrm>
                <a:custGeom>
                  <a:rect b="b" l="l" r="r" t="t"/>
                  <a:pathLst>
                    <a:path extrusionOk="0" h="7200" w="1240">
                      <a:moveTo>
                        <a:pt x="599" y="0"/>
                      </a:moveTo>
                      <a:cubicBezTo>
                        <a:pt x="536" y="0"/>
                        <a:pt x="468" y="52"/>
                        <a:pt x="464" y="121"/>
                      </a:cubicBezTo>
                      <a:cubicBezTo>
                        <a:pt x="444" y="1184"/>
                        <a:pt x="457" y="2226"/>
                        <a:pt x="359" y="3276"/>
                      </a:cubicBezTo>
                      <a:cubicBezTo>
                        <a:pt x="261" y="4429"/>
                        <a:pt x="1" y="5596"/>
                        <a:pt x="33" y="6750"/>
                      </a:cubicBezTo>
                      <a:cubicBezTo>
                        <a:pt x="46" y="7054"/>
                        <a:pt x="255" y="7199"/>
                        <a:pt x="471" y="7199"/>
                      </a:cubicBezTo>
                      <a:cubicBezTo>
                        <a:pt x="696" y="7199"/>
                        <a:pt x="929" y="7044"/>
                        <a:pt x="965" y="6750"/>
                      </a:cubicBezTo>
                      <a:cubicBezTo>
                        <a:pt x="1109" y="5609"/>
                        <a:pt x="1148" y="4429"/>
                        <a:pt x="1193" y="3276"/>
                      </a:cubicBezTo>
                      <a:cubicBezTo>
                        <a:pt x="1239" y="2181"/>
                        <a:pt x="1161" y="1073"/>
                        <a:pt x="692" y="63"/>
                      </a:cubicBezTo>
                      <a:cubicBezTo>
                        <a:pt x="672" y="19"/>
                        <a:pt x="636" y="0"/>
                        <a:pt x="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5"/>
                <p:cNvSpPr/>
                <p:nvPr/>
              </p:nvSpPr>
              <p:spPr>
                <a:xfrm>
                  <a:off x="3113989" y="4102121"/>
                  <a:ext cx="40093" cy="120986"/>
                </a:xfrm>
                <a:custGeom>
                  <a:rect b="b" l="l" r="r" t="t"/>
                  <a:pathLst>
                    <a:path extrusionOk="0" h="4792" w="1588">
                      <a:moveTo>
                        <a:pt x="850" y="0"/>
                      </a:moveTo>
                      <a:cubicBezTo>
                        <a:pt x="683" y="0"/>
                        <a:pt x="514" y="82"/>
                        <a:pt x="398" y="276"/>
                      </a:cubicBezTo>
                      <a:cubicBezTo>
                        <a:pt x="1" y="941"/>
                        <a:pt x="27" y="1873"/>
                        <a:pt x="59" y="2616"/>
                      </a:cubicBezTo>
                      <a:cubicBezTo>
                        <a:pt x="85" y="3164"/>
                        <a:pt x="40" y="4376"/>
                        <a:pt x="509" y="4747"/>
                      </a:cubicBezTo>
                      <a:cubicBezTo>
                        <a:pt x="542" y="4777"/>
                        <a:pt x="582" y="4791"/>
                        <a:pt x="623" y="4791"/>
                      </a:cubicBezTo>
                      <a:cubicBezTo>
                        <a:pt x="664" y="4791"/>
                        <a:pt x="705" y="4777"/>
                        <a:pt x="737" y="4747"/>
                      </a:cubicBezTo>
                      <a:cubicBezTo>
                        <a:pt x="1154" y="4402"/>
                        <a:pt x="998" y="3574"/>
                        <a:pt x="998" y="3098"/>
                      </a:cubicBezTo>
                      <a:cubicBezTo>
                        <a:pt x="998" y="2297"/>
                        <a:pt x="991" y="1560"/>
                        <a:pt x="1363" y="837"/>
                      </a:cubicBezTo>
                      <a:cubicBezTo>
                        <a:pt x="1587" y="397"/>
                        <a:pt x="1221" y="0"/>
                        <a:pt x="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65"/>
                <p:cNvSpPr/>
                <p:nvPr/>
              </p:nvSpPr>
              <p:spPr>
                <a:xfrm>
                  <a:off x="3253052" y="4072304"/>
                  <a:ext cx="31282" cy="181782"/>
                </a:xfrm>
                <a:custGeom>
                  <a:rect b="b" l="l" r="r" t="t"/>
                  <a:pathLst>
                    <a:path extrusionOk="0" h="7200" w="1239">
                      <a:moveTo>
                        <a:pt x="642" y="0"/>
                      </a:moveTo>
                      <a:cubicBezTo>
                        <a:pt x="604" y="0"/>
                        <a:pt x="567" y="19"/>
                        <a:pt x="548" y="63"/>
                      </a:cubicBezTo>
                      <a:cubicBezTo>
                        <a:pt x="85" y="1073"/>
                        <a:pt x="0" y="2181"/>
                        <a:pt x="46" y="3276"/>
                      </a:cubicBezTo>
                      <a:cubicBezTo>
                        <a:pt x="91" y="4429"/>
                        <a:pt x="130" y="5609"/>
                        <a:pt x="274" y="6750"/>
                      </a:cubicBezTo>
                      <a:cubicBezTo>
                        <a:pt x="314" y="7044"/>
                        <a:pt x="549" y="7199"/>
                        <a:pt x="773" y="7199"/>
                      </a:cubicBezTo>
                      <a:cubicBezTo>
                        <a:pt x="990" y="7199"/>
                        <a:pt x="1196" y="7054"/>
                        <a:pt x="1206" y="6750"/>
                      </a:cubicBezTo>
                      <a:cubicBezTo>
                        <a:pt x="1238" y="5596"/>
                        <a:pt x="984" y="4429"/>
                        <a:pt x="880" y="3276"/>
                      </a:cubicBezTo>
                      <a:cubicBezTo>
                        <a:pt x="789" y="2226"/>
                        <a:pt x="795" y="1184"/>
                        <a:pt x="776" y="121"/>
                      </a:cubicBezTo>
                      <a:cubicBezTo>
                        <a:pt x="776" y="52"/>
                        <a:pt x="707"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5"/>
                <p:cNvSpPr/>
                <p:nvPr/>
              </p:nvSpPr>
              <p:spPr>
                <a:xfrm>
                  <a:off x="3277491" y="4102121"/>
                  <a:ext cx="40068" cy="120986"/>
                </a:xfrm>
                <a:custGeom>
                  <a:rect b="b" l="l" r="r" t="t"/>
                  <a:pathLst>
                    <a:path extrusionOk="0" h="4792" w="1587">
                      <a:moveTo>
                        <a:pt x="737" y="0"/>
                      </a:moveTo>
                      <a:cubicBezTo>
                        <a:pt x="366" y="0"/>
                        <a:pt x="0" y="397"/>
                        <a:pt x="225" y="837"/>
                      </a:cubicBezTo>
                      <a:cubicBezTo>
                        <a:pt x="596" y="1560"/>
                        <a:pt x="590" y="2297"/>
                        <a:pt x="590" y="3098"/>
                      </a:cubicBezTo>
                      <a:cubicBezTo>
                        <a:pt x="590" y="3574"/>
                        <a:pt x="433" y="4402"/>
                        <a:pt x="844" y="4747"/>
                      </a:cubicBezTo>
                      <a:cubicBezTo>
                        <a:pt x="877" y="4777"/>
                        <a:pt x="917" y="4791"/>
                        <a:pt x="958" y="4791"/>
                      </a:cubicBezTo>
                      <a:cubicBezTo>
                        <a:pt x="999" y="4791"/>
                        <a:pt x="1039" y="4777"/>
                        <a:pt x="1072" y="4747"/>
                      </a:cubicBezTo>
                      <a:cubicBezTo>
                        <a:pt x="1541" y="4376"/>
                        <a:pt x="1496" y="3164"/>
                        <a:pt x="1522" y="2616"/>
                      </a:cubicBezTo>
                      <a:cubicBezTo>
                        <a:pt x="1554" y="1873"/>
                        <a:pt x="1587" y="941"/>
                        <a:pt x="1189" y="276"/>
                      </a:cubicBezTo>
                      <a:cubicBezTo>
                        <a:pt x="1074" y="82"/>
                        <a:pt x="905" y="0"/>
                        <a:pt x="7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5"/>
                <p:cNvSpPr/>
                <p:nvPr/>
              </p:nvSpPr>
              <p:spPr>
                <a:xfrm>
                  <a:off x="3097199" y="3168065"/>
                  <a:ext cx="106494" cy="74859"/>
                </a:xfrm>
                <a:custGeom>
                  <a:rect b="b" l="l" r="r" t="t"/>
                  <a:pathLst>
                    <a:path extrusionOk="0" h="2965" w="4218">
                      <a:moveTo>
                        <a:pt x="2117" y="1"/>
                      </a:moveTo>
                      <a:cubicBezTo>
                        <a:pt x="1413" y="1"/>
                        <a:pt x="712" y="474"/>
                        <a:pt x="444" y="1107"/>
                      </a:cubicBezTo>
                      <a:cubicBezTo>
                        <a:pt x="236" y="1602"/>
                        <a:pt x="86" y="2117"/>
                        <a:pt x="1" y="2651"/>
                      </a:cubicBezTo>
                      <a:cubicBezTo>
                        <a:pt x="451" y="2188"/>
                        <a:pt x="1070" y="1921"/>
                        <a:pt x="1715" y="1921"/>
                      </a:cubicBezTo>
                      <a:cubicBezTo>
                        <a:pt x="2504" y="1928"/>
                        <a:pt x="3240" y="2312"/>
                        <a:pt x="3683" y="2964"/>
                      </a:cubicBezTo>
                      <a:cubicBezTo>
                        <a:pt x="3729" y="2847"/>
                        <a:pt x="3775" y="2729"/>
                        <a:pt x="3833" y="2619"/>
                      </a:cubicBezTo>
                      <a:cubicBezTo>
                        <a:pt x="4218" y="1830"/>
                        <a:pt x="3898" y="989"/>
                        <a:pt x="3305" y="422"/>
                      </a:cubicBezTo>
                      <a:cubicBezTo>
                        <a:pt x="3058" y="188"/>
                        <a:pt x="2738" y="96"/>
                        <a:pt x="2419" y="31"/>
                      </a:cubicBezTo>
                      <a:cubicBezTo>
                        <a:pt x="2319" y="11"/>
                        <a:pt x="2218" y="1"/>
                        <a:pt x="21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5"/>
                <p:cNvSpPr/>
                <p:nvPr/>
              </p:nvSpPr>
              <p:spPr>
                <a:xfrm>
                  <a:off x="3104117" y="3314955"/>
                  <a:ext cx="103868" cy="80994"/>
                </a:xfrm>
                <a:custGeom>
                  <a:rect b="b" l="l" r="r" t="t"/>
                  <a:pathLst>
                    <a:path extrusionOk="0" h="3208" w="4114">
                      <a:moveTo>
                        <a:pt x="3312" y="1"/>
                      </a:moveTo>
                      <a:cubicBezTo>
                        <a:pt x="2855" y="574"/>
                        <a:pt x="2165" y="907"/>
                        <a:pt x="1435" y="913"/>
                      </a:cubicBezTo>
                      <a:cubicBezTo>
                        <a:pt x="920" y="907"/>
                        <a:pt x="411" y="737"/>
                        <a:pt x="1" y="424"/>
                      </a:cubicBezTo>
                      <a:lnTo>
                        <a:pt x="1" y="424"/>
                      </a:lnTo>
                      <a:cubicBezTo>
                        <a:pt x="397" y="1681"/>
                        <a:pt x="1622" y="3208"/>
                        <a:pt x="3011" y="3208"/>
                      </a:cubicBezTo>
                      <a:cubicBezTo>
                        <a:pt x="3085" y="3208"/>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5"/>
                <p:cNvSpPr/>
                <p:nvPr/>
              </p:nvSpPr>
              <p:spPr>
                <a:xfrm>
                  <a:off x="3097199" y="3249967"/>
                  <a:ext cx="70617" cy="70441"/>
                </a:xfrm>
                <a:custGeom>
                  <a:rect b="b" l="l" r="r" t="t"/>
                  <a:pathLst>
                    <a:path extrusionOk="0" fill="none" h="2790" w="2797">
                      <a:moveTo>
                        <a:pt x="2797" y="1193"/>
                      </a:moveTo>
                      <a:cubicBezTo>
                        <a:pt x="2797" y="2255"/>
                        <a:pt x="1513" y="2790"/>
                        <a:pt x="757" y="2040"/>
                      </a:cubicBezTo>
                      <a:cubicBezTo>
                        <a:pt x="1" y="1291"/>
                        <a:pt x="535" y="0"/>
                        <a:pt x="1604" y="0"/>
                      </a:cubicBezTo>
                      <a:cubicBezTo>
                        <a:pt x="2256" y="0"/>
                        <a:pt x="2790" y="535"/>
                        <a:pt x="2797" y="1193"/>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5"/>
                <p:cNvSpPr/>
                <p:nvPr/>
              </p:nvSpPr>
              <p:spPr>
                <a:xfrm>
                  <a:off x="3227527" y="3168065"/>
                  <a:ext cx="106342" cy="74859"/>
                </a:xfrm>
                <a:custGeom>
                  <a:rect b="b" l="l" r="r" t="t"/>
                  <a:pathLst>
                    <a:path extrusionOk="0" h="2965" w="4212">
                      <a:moveTo>
                        <a:pt x="2102" y="1"/>
                      </a:moveTo>
                      <a:cubicBezTo>
                        <a:pt x="2001" y="1"/>
                        <a:pt x="1900" y="11"/>
                        <a:pt x="1800" y="31"/>
                      </a:cubicBezTo>
                      <a:cubicBezTo>
                        <a:pt x="1474" y="96"/>
                        <a:pt x="1154" y="188"/>
                        <a:pt x="913" y="422"/>
                      </a:cubicBezTo>
                      <a:cubicBezTo>
                        <a:pt x="320" y="989"/>
                        <a:pt x="1" y="1830"/>
                        <a:pt x="385" y="2619"/>
                      </a:cubicBezTo>
                      <a:cubicBezTo>
                        <a:pt x="438" y="2729"/>
                        <a:pt x="490" y="2847"/>
                        <a:pt x="529" y="2964"/>
                      </a:cubicBezTo>
                      <a:cubicBezTo>
                        <a:pt x="978" y="2312"/>
                        <a:pt x="1715" y="1928"/>
                        <a:pt x="2504" y="1921"/>
                      </a:cubicBezTo>
                      <a:cubicBezTo>
                        <a:pt x="3142" y="1921"/>
                        <a:pt x="3761" y="2188"/>
                        <a:pt x="4211" y="2651"/>
                      </a:cubicBezTo>
                      <a:cubicBezTo>
                        <a:pt x="4126" y="2117"/>
                        <a:pt x="3983" y="1602"/>
                        <a:pt x="3775" y="1107"/>
                      </a:cubicBezTo>
                      <a:cubicBezTo>
                        <a:pt x="3501" y="474"/>
                        <a:pt x="2804" y="1"/>
                        <a:pt x="21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5"/>
                <p:cNvSpPr/>
                <p:nvPr/>
              </p:nvSpPr>
              <p:spPr>
                <a:xfrm>
                  <a:off x="3223083" y="3314955"/>
                  <a:ext cx="103868" cy="80994"/>
                </a:xfrm>
                <a:custGeom>
                  <a:rect b="b" l="l" r="r" t="t"/>
                  <a:pathLst>
                    <a:path extrusionOk="0" h="3208" w="4114">
                      <a:moveTo>
                        <a:pt x="809" y="1"/>
                      </a:moveTo>
                      <a:cubicBezTo>
                        <a:pt x="627" y="763"/>
                        <a:pt x="262" y="1428"/>
                        <a:pt x="99" y="2210"/>
                      </a:cubicBezTo>
                      <a:cubicBezTo>
                        <a:pt x="1" y="2686"/>
                        <a:pt x="425" y="3142"/>
                        <a:pt x="881" y="3194"/>
                      </a:cubicBezTo>
                      <a:cubicBezTo>
                        <a:pt x="955" y="3203"/>
                        <a:pt x="1030" y="3208"/>
                        <a:pt x="1103" y="3208"/>
                      </a:cubicBezTo>
                      <a:cubicBezTo>
                        <a:pt x="2493" y="3208"/>
                        <a:pt x="3717" y="1681"/>
                        <a:pt x="4113" y="424"/>
                      </a:cubicBezTo>
                      <a:lnTo>
                        <a:pt x="4113" y="424"/>
                      </a:lnTo>
                      <a:cubicBezTo>
                        <a:pt x="3703" y="737"/>
                        <a:pt x="3194" y="907"/>
                        <a:pt x="2680" y="913"/>
                      </a:cubicBezTo>
                      <a:cubicBezTo>
                        <a:pt x="1950" y="907"/>
                        <a:pt x="1259" y="574"/>
                        <a:pt x="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5"/>
                <p:cNvSpPr/>
                <p:nvPr/>
              </p:nvSpPr>
              <p:spPr>
                <a:xfrm>
                  <a:off x="3263252" y="3249967"/>
                  <a:ext cx="70617" cy="70441"/>
                </a:xfrm>
                <a:custGeom>
                  <a:rect b="b" l="l" r="r" t="t"/>
                  <a:pathLst>
                    <a:path extrusionOk="0" fill="none" h="2790" w="2797">
                      <a:moveTo>
                        <a:pt x="7" y="1193"/>
                      </a:moveTo>
                      <a:cubicBezTo>
                        <a:pt x="0" y="2255"/>
                        <a:pt x="1284" y="2790"/>
                        <a:pt x="2040" y="2040"/>
                      </a:cubicBezTo>
                      <a:cubicBezTo>
                        <a:pt x="2796" y="1291"/>
                        <a:pt x="2262" y="0"/>
                        <a:pt x="1199" y="0"/>
                      </a:cubicBezTo>
                      <a:cubicBezTo>
                        <a:pt x="541" y="0"/>
                        <a:pt x="7" y="535"/>
                        <a:pt x="7" y="1193"/>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669" name="Google Shape;14669;p65"/>
          <p:cNvGrpSpPr/>
          <p:nvPr/>
        </p:nvGrpSpPr>
        <p:grpSpPr>
          <a:xfrm>
            <a:off x="3928852" y="3064707"/>
            <a:ext cx="550799" cy="1310497"/>
            <a:chOff x="3928852" y="3050537"/>
            <a:chExt cx="550799" cy="1310497"/>
          </a:xfrm>
        </p:grpSpPr>
        <p:sp>
          <p:nvSpPr>
            <p:cNvPr id="14670" name="Google Shape;14670;p65"/>
            <p:cNvSpPr/>
            <p:nvPr/>
          </p:nvSpPr>
          <p:spPr>
            <a:xfrm>
              <a:off x="3977731" y="4311978"/>
              <a:ext cx="453041" cy="49056"/>
            </a:xfrm>
            <a:custGeom>
              <a:rect b="b" l="l" r="r" t="t"/>
              <a:pathLst>
                <a:path extrusionOk="0" h="1943" w="17944">
                  <a:moveTo>
                    <a:pt x="8969" y="0"/>
                  </a:moveTo>
                  <a:cubicBezTo>
                    <a:pt x="4015" y="0"/>
                    <a:pt x="0" y="437"/>
                    <a:pt x="0" y="972"/>
                  </a:cubicBezTo>
                  <a:cubicBezTo>
                    <a:pt x="0" y="1506"/>
                    <a:pt x="4015" y="1943"/>
                    <a:pt x="8969" y="1943"/>
                  </a:cubicBezTo>
                  <a:cubicBezTo>
                    <a:pt x="13929" y="1943"/>
                    <a:pt x="17943" y="1506"/>
                    <a:pt x="17943" y="972"/>
                  </a:cubicBezTo>
                  <a:cubicBezTo>
                    <a:pt x="17943" y="437"/>
                    <a:pt x="13929"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1" name="Google Shape;14671;p65"/>
            <p:cNvGrpSpPr/>
            <p:nvPr/>
          </p:nvGrpSpPr>
          <p:grpSpPr>
            <a:xfrm>
              <a:off x="3928852" y="3050537"/>
              <a:ext cx="550799" cy="1278256"/>
              <a:chOff x="3928852" y="3050537"/>
              <a:chExt cx="550799" cy="1278256"/>
            </a:xfrm>
          </p:grpSpPr>
          <p:sp>
            <p:nvSpPr>
              <p:cNvPr id="14672" name="Google Shape;14672;p65"/>
              <p:cNvSpPr/>
              <p:nvPr/>
            </p:nvSpPr>
            <p:spPr>
              <a:xfrm>
                <a:off x="3928852" y="3050537"/>
                <a:ext cx="550799" cy="1278256"/>
              </a:xfrm>
              <a:custGeom>
                <a:rect b="b" l="l" r="r" t="t"/>
                <a:pathLst>
                  <a:path extrusionOk="0" h="50629" w="21816">
                    <a:moveTo>
                      <a:pt x="3781" y="7802"/>
                    </a:moveTo>
                    <a:lnTo>
                      <a:pt x="3781" y="7834"/>
                    </a:lnTo>
                    <a:lnTo>
                      <a:pt x="3755" y="7834"/>
                    </a:lnTo>
                    <a:lnTo>
                      <a:pt x="3781" y="7802"/>
                    </a:lnTo>
                    <a:close/>
                    <a:moveTo>
                      <a:pt x="10690" y="0"/>
                    </a:moveTo>
                    <a:cubicBezTo>
                      <a:pt x="6753" y="0"/>
                      <a:pt x="3559" y="3187"/>
                      <a:pt x="3559" y="7130"/>
                    </a:cubicBezTo>
                    <a:cubicBezTo>
                      <a:pt x="3559" y="7365"/>
                      <a:pt x="3579" y="7600"/>
                      <a:pt x="3605" y="7834"/>
                    </a:cubicBezTo>
                    <a:cubicBezTo>
                      <a:pt x="2973" y="7906"/>
                      <a:pt x="2549" y="8512"/>
                      <a:pt x="2699" y="9131"/>
                    </a:cubicBezTo>
                    <a:cubicBezTo>
                      <a:pt x="2821" y="9609"/>
                      <a:pt x="3252" y="9920"/>
                      <a:pt x="3713" y="9920"/>
                    </a:cubicBezTo>
                    <a:cubicBezTo>
                      <a:pt x="3844" y="9920"/>
                      <a:pt x="3977" y="9895"/>
                      <a:pt x="4107" y="9842"/>
                    </a:cubicBezTo>
                    <a:cubicBezTo>
                      <a:pt x="4837" y="12044"/>
                      <a:pt x="6688" y="13804"/>
                      <a:pt x="8754" y="14560"/>
                    </a:cubicBezTo>
                    <a:cubicBezTo>
                      <a:pt x="8793" y="14573"/>
                      <a:pt x="8884" y="14593"/>
                      <a:pt x="8884" y="14606"/>
                    </a:cubicBezTo>
                    <a:lnTo>
                      <a:pt x="8884" y="16620"/>
                    </a:lnTo>
                    <a:lnTo>
                      <a:pt x="5651" y="16620"/>
                    </a:lnTo>
                    <a:cubicBezTo>
                      <a:pt x="5651" y="16620"/>
                      <a:pt x="5638" y="16685"/>
                      <a:pt x="5625" y="16698"/>
                    </a:cubicBezTo>
                    <a:cubicBezTo>
                      <a:pt x="5045" y="16705"/>
                      <a:pt x="4537" y="17076"/>
                      <a:pt x="4361" y="17623"/>
                    </a:cubicBezTo>
                    <a:lnTo>
                      <a:pt x="216" y="33239"/>
                    </a:lnTo>
                    <a:cubicBezTo>
                      <a:pt x="1" y="33872"/>
                      <a:pt x="294" y="34563"/>
                      <a:pt x="900" y="34849"/>
                    </a:cubicBezTo>
                    <a:cubicBezTo>
                      <a:pt x="1081" y="34936"/>
                      <a:pt x="1274" y="34977"/>
                      <a:pt x="1464" y="34977"/>
                    </a:cubicBezTo>
                    <a:cubicBezTo>
                      <a:pt x="1903" y="34977"/>
                      <a:pt x="2330" y="34756"/>
                      <a:pt x="2575" y="34360"/>
                    </a:cubicBezTo>
                    <a:cubicBezTo>
                      <a:pt x="2621" y="34387"/>
                      <a:pt x="2666"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70" y="33461"/>
                    </a:lnTo>
                    <a:lnTo>
                      <a:pt x="11035" y="33461"/>
                    </a:lnTo>
                    <a:lnTo>
                      <a:pt x="11035" y="33455"/>
                    </a:lnTo>
                    <a:lnTo>
                      <a:pt x="12893"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43" y="30574"/>
                    </a:lnTo>
                    <a:cubicBezTo>
                      <a:pt x="15408" y="26481"/>
                      <a:pt x="15454" y="22785"/>
                      <a:pt x="15454" y="20863"/>
                    </a:cubicBezTo>
                    <a:lnTo>
                      <a:pt x="18511" y="31929"/>
                    </a:lnTo>
                    <a:cubicBezTo>
                      <a:pt x="18302" y="31995"/>
                      <a:pt x="18159" y="32334"/>
                      <a:pt x="18204" y="32542"/>
                    </a:cubicBezTo>
                    <a:lnTo>
                      <a:pt x="18563" y="34119"/>
                    </a:lnTo>
                    <a:cubicBezTo>
                      <a:pt x="18606" y="34317"/>
                      <a:pt x="18779" y="34435"/>
                      <a:pt x="18957" y="34435"/>
                    </a:cubicBezTo>
                    <a:cubicBezTo>
                      <a:pt x="19049" y="34435"/>
                      <a:pt x="19143" y="34403"/>
                      <a:pt x="19221" y="34334"/>
                    </a:cubicBezTo>
                    <a:cubicBezTo>
                      <a:pt x="19463" y="34749"/>
                      <a:pt x="19903" y="34984"/>
                      <a:pt x="20357" y="34984"/>
                    </a:cubicBezTo>
                    <a:cubicBezTo>
                      <a:pt x="20538" y="34984"/>
                      <a:pt x="20722" y="34947"/>
                      <a:pt x="20896" y="34869"/>
                    </a:cubicBezTo>
                    <a:cubicBezTo>
                      <a:pt x="21509" y="34589"/>
                      <a:pt x="21815" y="33891"/>
                      <a:pt x="21600" y="33252"/>
                    </a:cubicBezTo>
                    <a:lnTo>
                      <a:pt x="21600" y="33246"/>
                    </a:lnTo>
                    <a:lnTo>
                      <a:pt x="17292" y="17663"/>
                    </a:lnTo>
                    <a:cubicBezTo>
                      <a:pt x="17116" y="17141"/>
                      <a:pt x="16653" y="16744"/>
                      <a:pt x="16138" y="16705"/>
                    </a:cubicBezTo>
                    <a:cubicBezTo>
                      <a:pt x="16125" y="16691"/>
                      <a:pt x="16112" y="16626"/>
                      <a:pt x="16112" y="16626"/>
                    </a:cubicBezTo>
                    <a:lnTo>
                      <a:pt x="12625" y="16626"/>
                    </a:lnTo>
                    <a:lnTo>
                      <a:pt x="12625" y="14704"/>
                    </a:lnTo>
                    <a:cubicBezTo>
                      <a:pt x="12625" y="14704"/>
                      <a:pt x="12651" y="14697"/>
                      <a:pt x="12658" y="14691"/>
                    </a:cubicBezTo>
                    <a:lnTo>
                      <a:pt x="12704" y="14678"/>
                    </a:lnTo>
                    <a:cubicBezTo>
                      <a:pt x="14900" y="14013"/>
                      <a:pt x="16914" y="12194"/>
                      <a:pt x="17696" y="9887"/>
                    </a:cubicBezTo>
                    <a:cubicBezTo>
                      <a:pt x="17774" y="9907"/>
                      <a:pt x="17859" y="9920"/>
                      <a:pt x="17944" y="9920"/>
                    </a:cubicBezTo>
                    <a:cubicBezTo>
                      <a:pt x="17948" y="9920"/>
                      <a:pt x="17952" y="9920"/>
                      <a:pt x="17956" y="9920"/>
                    </a:cubicBezTo>
                    <a:cubicBezTo>
                      <a:pt x="18511" y="9920"/>
                      <a:pt x="18967" y="9485"/>
                      <a:pt x="18999" y="8929"/>
                    </a:cubicBezTo>
                    <a:cubicBezTo>
                      <a:pt x="19032" y="8375"/>
                      <a:pt x="18615" y="7893"/>
                      <a:pt x="18061" y="7834"/>
                    </a:cubicBezTo>
                    <a:lnTo>
                      <a:pt x="18061" y="7828"/>
                    </a:lnTo>
                    <a:cubicBezTo>
                      <a:pt x="18061" y="7815"/>
                      <a:pt x="18048" y="7802"/>
                      <a:pt x="18048"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3" name="Google Shape;14673;p65"/>
              <p:cNvGrpSpPr/>
              <p:nvPr/>
            </p:nvGrpSpPr>
            <p:grpSpPr>
              <a:xfrm>
                <a:off x="4097202" y="3317252"/>
                <a:ext cx="209832" cy="593417"/>
                <a:chOff x="4097202" y="3317252"/>
                <a:chExt cx="209832" cy="593417"/>
              </a:xfrm>
            </p:grpSpPr>
            <p:grpSp>
              <p:nvGrpSpPr>
                <p:cNvPr id="14674" name="Google Shape;14674;p65"/>
                <p:cNvGrpSpPr/>
                <p:nvPr/>
              </p:nvGrpSpPr>
              <p:grpSpPr>
                <a:xfrm>
                  <a:off x="4155271" y="3317252"/>
                  <a:ext cx="96622" cy="294739"/>
                  <a:chOff x="4155271" y="3317252"/>
                  <a:chExt cx="96622" cy="294739"/>
                </a:xfrm>
              </p:grpSpPr>
              <p:sp>
                <p:nvSpPr>
                  <p:cNvPr id="14675" name="Google Shape;14675;p65"/>
                  <p:cNvSpPr/>
                  <p:nvPr/>
                </p:nvSpPr>
                <p:spPr>
                  <a:xfrm>
                    <a:off x="4191804" y="3350175"/>
                    <a:ext cx="21435" cy="261817"/>
                  </a:xfrm>
                  <a:custGeom>
                    <a:rect b="b" l="l" r="r" t="t"/>
                    <a:pathLst>
                      <a:path extrusionOk="0" h="10370" w="849">
                        <a:moveTo>
                          <a:pt x="1" y="0"/>
                        </a:moveTo>
                        <a:lnTo>
                          <a:pt x="1" y="10370"/>
                        </a:lnTo>
                        <a:lnTo>
                          <a:pt x="848" y="10370"/>
                        </a:lnTo>
                        <a:lnTo>
                          <a:pt x="848" y="0"/>
                        </a:ln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65"/>
                  <p:cNvSpPr/>
                  <p:nvPr/>
                </p:nvSpPr>
                <p:spPr>
                  <a:xfrm>
                    <a:off x="4155271" y="3317252"/>
                    <a:ext cx="96622" cy="60089"/>
                  </a:xfrm>
                  <a:custGeom>
                    <a:rect b="b" l="l" r="r" t="t"/>
                    <a:pathLst>
                      <a:path extrusionOk="0" h="2380" w="3827">
                        <a:moveTo>
                          <a:pt x="1911" y="1"/>
                        </a:moveTo>
                        <a:cubicBezTo>
                          <a:pt x="855" y="1"/>
                          <a:pt x="1" y="535"/>
                          <a:pt x="1" y="1194"/>
                        </a:cubicBezTo>
                        <a:cubicBezTo>
                          <a:pt x="1" y="1852"/>
                          <a:pt x="855" y="2380"/>
                          <a:pt x="1911" y="2380"/>
                        </a:cubicBezTo>
                        <a:cubicBezTo>
                          <a:pt x="2973" y="2380"/>
                          <a:pt x="3827" y="1852"/>
                          <a:pt x="3827" y="1194"/>
                        </a:cubicBezTo>
                        <a:cubicBezTo>
                          <a:pt x="3827" y="535"/>
                          <a:pt x="2973" y="1"/>
                          <a:pt x="1911"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7" name="Google Shape;14677;p65"/>
                <p:cNvSpPr/>
                <p:nvPr/>
              </p:nvSpPr>
              <p:spPr>
                <a:xfrm>
                  <a:off x="4138835" y="3605149"/>
                  <a:ext cx="148455" cy="137346"/>
                </a:xfrm>
                <a:custGeom>
                  <a:rect b="b" l="l" r="r" t="t"/>
                  <a:pathLst>
                    <a:path extrusionOk="0" h="5440" w="5880">
                      <a:moveTo>
                        <a:pt x="3434" y="0"/>
                      </a:moveTo>
                      <a:cubicBezTo>
                        <a:pt x="3129" y="0"/>
                        <a:pt x="2783" y="173"/>
                        <a:pt x="2783" y="173"/>
                      </a:cubicBezTo>
                      <a:cubicBezTo>
                        <a:pt x="2725" y="1444"/>
                        <a:pt x="3819" y="1763"/>
                        <a:pt x="3272" y="3145"/>
                      </a:cubicBezTo>
                      <a:cubicBezTo>
                        <a:pt x="3194" y="3338"/>
                        <a:pt x="3083" y="3412"/>
                        <a:pt x="2954" y="3412"/>
                      </a:cubicBezTo>
                      <a:cubicBezTo>
                        <a:pt x="2770" y="3412"/>
                        <a:pt x="2550" y="3259"/>
                        <a:pt x="2347" y="3086"/>
                      </a:cubicBezTo>
                      <a:cubicBezTo>
                        <a:pt x="2142" y="2920"/>
                        <a:pt x="1689" y="2641"/>
                        <a:pt x="1242" y="2641"/>
                      </a:cubicBezTo>
                      <a:cubicBezTo>
                        <a:pt x="1077" y="2641"/>
                        <a:pt x="913" y="2679"/>
                        <a:pt x="763" y="2774"/>
                      </a:cubicBezTo>
                      <a:cubicBezTo>
                        <a:pt x="0" y="3236"/>
                        <a:pt x="124" y="5439"/>
                        <a:pt x="124" y="5439"/>
                      </a:cubicBezTo>
                      <a:lnTo>
                        <a:pt x="789" y="5394"/>
                      </a:lnTo>
                      <a:cubicBezTo>
                        <a:pt x="789" y="5394"/>
                        <a:pt x="1095" y="3614"/>
                        <a:pt x="1095" y="3608"/>
                      </a:cubicBezTo>
                      <a:cubicBezTo>
                        <a:pt x="1095" y="3608"/>
                        <a:pt x="1102" y="3601"/>
                        <a:pt x="1102" y="3601"/>
                      </a:cubicBezTo>
                      <a:cubicBezTo>
                        <a:pt x="1102" y="3601"/>
                        <a:pt x="1108" y="3595"/>
                        <a:pt x="1108" y="3595"/>
                      </a:cubicBezTo>
                      <a:lnTo>
                        <a:pt x="1115" y="3588"/>
                      </a:lnTo>
                      <a:lnTo>
                        <a:pt x="1115" y="3575"/>
                      </a:lnTo>
                      <a:lnTo>
                        <a:pt x="1115" y="3569"/>
                      </a:lnTo>
                      <a:lnTo>
                        <a:pt x="1121" y="3562"/>
                      </a:lnTo>
                      <a:lnTo>
                        <a:pt x="1128" y="3556"/>
                      </a:lnTo>
                      <a:lnTo>
                        <a:pt x="1134" y="3556"/>
                      </a:lnTo>
                      <a:lnTo>
                        <a:pt x="1141" y="3549"/>
                      </a:lnTo>
                      <a:lnTo>
                        <a:pt x="1147" y="3549"/>
                      </a:lnTo>
                      <a:lnTo>
                        <a:pt x="1154" y="3543"/>
                      </a:lnTo>
                      <a:lnTo>
                        <a:pt x="1180" y="3543"/>
                      </a:lnTo>
                      <a:cubicBezTo>
                        <a:pt x="1180" y="3543"/>
                        <a:pt x="1239" y="3588"/>
                        <a:pt x="1239" y="3588"/>
                      </a:cubicBezTo>
                      <a:cubicBezTo>
                        <a:pt x="1239" y="3588"/>
                        <a:pt x="1245" y="3582"/>
                        <a:pt x="1245" y="3582"/>
                      </a:cubicBezTo>
                      <a:lnTo>
                        <a:pt x="1258" y="3582"/>
                      </a:lnTo>
                      <a:cubicBezTo>
                        <a:pt x="1258" y="3582"/>
                        <a:pt x="1265" y="3588"/>
                        <a:pt x="1265" y="3595"/>
                      </a:cubicBezTo>
                      <a:cubicBezTo>
                        <a:pt x="1265" y="3595"/>
                        <a:pt x="1265" y="3601"/>
                        <a:pt x="1265" y="3601"/>
                      </a:cubicBezTo>
                      <a:cubicBezTo>
                        <a:pt x="1265" y="3608"/>
                        <a:pt x="1265" y="3608"/>
                        <a:pt x="1265" y="3608"/>
                      </a:cubicBezTo>
                      <a:cubicBezTo>
                        <a:pt x="1304" y="3790"/>
                        <a:pt x="1369" y="3966"/>
                        <a:pt x="1447" y="4136"/>
                      </a:cubicBezTo>
                      <a:cubicBezTo>
                        <a:pt x="1643" y="4423"/>
                        <a:pt x="1916" y="4840"/>
                        <a:pt x="2679" y="5029"/>
                      </a:cubicBezTo>
                      <a:cubicBezTo>
                        <a:pt x="2882" y="5079"/>
                        <a:pt x="3079" y="5102"/>
                        <a:pt x="3269" y="5102"/>
                      </a:cubicBezTo>
                      <a:cubicBezTo>
                        <a:pt x="4290" y="5102"/>
                        <a:pt x="5100" y="4413"/>
                        <a:pt x="5540" y="3412"/>
                      </a:cubicBezTo>
                      <a:cubicBezTo>
                        <a:pt x="5879" y="2663"/>
                        <a:pt x="5768" y="1314"/>
                        <a:pt x="5103" y="1027"/>
                      </a:cubicBezTo>
                      <a:cubicBezTo>
                        <a:pt x="4961" y="964"/>
                        <a:pt x="4840" y="940"/>
                        <a:pt x="4736" y="940"/>
                      </a:cubicBezTo>
                      <a:cubicBezTo>
                        <a:pt x="4400" y="940"/>
                        <a:pt x="4228" y="1187"/>
                        <a:pt x="4026" y="1187"/>
                      </a:cubicBezTo>
                      <a:cubicBezTo>
                        <a:pt x="3997" y="1187"/>
                        <a:pt x="3968" y="1182"/>
                        <a:pt x="3937" y="1170"/>
                      </a:cubicBezTo>
                      <a:cubicBezTo>
                        <a:pt x="3617" y="1053"/>
                        <a:pt x="3507" y="4"/>
                        <a:pt x="3507" y="4"/>
                      </a:cubicBezTo>
                      <a:cubicBezTo>
                        <a:pt x="3483" y="1"/>
                        <a:pt x="3458" y="0"/>
                        <a:pt x="34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5"/>
                <p:cNvSpPr/>
                <p:nvPr/>
              </p:nvSpPr>
              <p:spPr>
                <a:xfrm>
                  <a:off x="4100005" y="3582275"/>
                  <a:ext cx="167694" cy="101646"/>
                </a:xfrm>
                <a:custGeom>
                  <a:rect b="b" l="l" r="r" t="t"/>
                  <a:pathLst>
                    <a:path extrusionOk="0" h="4026" w="6642">
                      <a:moveTo>
                        <a:pt x="4886" y="1"/>
                      </a:moveTo>
                      <a:cubicBezTo>
                        <a:pt x="4691" y="1"/>
                        <a:pt x="4372" y="32"/>
                        <a:pt x="4236" y="69"/>
                      </a:cubicBezTo>
                      <a:cubicBezTo>
                        <a:pt x="4158" y="69"/>
                        <a:pt x="3643" y="88"/>
                        <a:pt x="3624" y="88"/>
                      </a:cubicBezTo>
                      <a:cubicBezTo>
                        <a:pt x="3383" y="88"/>
                        <a:pt x="3128" y="75"/>
                        <a:pt x="2887" y="69"/>
                      </a:cubicBezTo>
                      <a:cubicBezTo>
                        <a:pt x="2646" y="62"/>
                        <a:pt x="2418" y="56"/>
                        <a:pt x="2196" y="56"/>
                      </a:cubicBezTo>
                      <a:cubicBezTo>
                        <a:pt x="1493" y="56"/>
                        <a:pt x="795" y="128"/>
                        <a:pt x="469" y="649"/>
                      </a:cubicBezTo>
                      <a:cubicBezTo>
                        <a:pt x="0" y="1392"/>
                        <a:pt x="98" y="2148"/>
                        <a:pt x="189" y="2813"/>
                      </a:cubicBezTo>
                      <a:cubicBezTo>
                        <a:pt x="209" y="2956"/>
                        <a:pt x="222" y="3093"/>
                        <a:pt x="235" y="3230"/>
                      </a:cubicBezTo>
                      <a:cubicBezTo>
                        <a:pt x="280" y="3706"/>
                        <a:pt x="352" y="4025"/>
                        <a:pt x="574" y="4025"/>
                      </a:cubicBezTo>
                      <a:cubicBezTo>
                        <a:pt x="756" y="4025"/>
                        <a:pt x="1030" y="3849"/>
                        <a:pt x="1395" y="3510"/>
                      </a:cubicBezTo>
                      <a:cubicBezTo>
                        <a:pt x="1408" y="3504"/>
                        <a:pt x="1421" y="3497"/>
                        <a:pt x="1434" y="3491"/>
                      </a:cubicBezTo>
                      <a:cubicBezTo>
                        <a:pt x="1453" y="3484"/>
                        <a:pt x="3350" y="2911"/>
                        <a:pt x="4021" y="2402"/>
                      </a:cubicBezTo>
                      <a:cubicBezTo>
                        <a:pt x="4210" y="2337"/>
                        <a:pt x="4399" y="2265"/>
                        <a:pt x="4588" y="2194"/>
                      </a:cubicBezTo>
                      <a:cubicBezTo>
                        <a:pt x="4999" y="2109"/>
                        <a:pt x="5651" y="1907"/>
                        <a:pt x="6048" y="1353"/>
                      </a:cubicBezTo>
                      <a:lnTo>
                        <a:pt x="6166" y="1190"/>
                      </a:lnTo>
                      <a:cubicBezTo>
                        <a:pt x="6413" y="864"/>
                        <a:pt x="6641" y="532"/>
                        <a:pt x="6550" y="356"/>
                      </a:cubicBezTo>
                      <a:cubicBezTo>
                        <a:pt x="6452" y="154"/>
                        <a:pt x="5944" y="30"/>
                        <a:pt x="5038" y="17"/>
                      </a:cubicBezTo>
                      <a:cubicBezTo>
                        <a:pt x="5020" y="6"/>
                        <a:pt x="4962" y="1"/>
                        <a:pt x="48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5"/>
                <p:cNvSpPr/>
                <p:nvPr/>
              </p:nvSpPr>
              <p:spPr>
                <a:xfrm>
                  <a:off x="4122046" y="3755473"/>
                  <a:ext cx="151258" cy="124091"/>
                </a:xfrm>
                <a:custGeom>
                  <a:rect b="b" l="l" r="r" t="t"/>
                  <a:pathLst>
                    <a:path extrusionOk="0" h="4915" w="5991">
                      <a:moveTo>
                        <a:pt x="4876" y="1180"/>
                      </a:moveTo>
                      <a:cubicBezTo>
                        <a:pt x="4908" y="1199"/>
                        <a:pt x="4941" y="1212"/>
                        <a:pt x="4980" y="1225"/>
                      </a:cubicBezTo>
                      <a:cubicBezTo>
                        <a:pt x="4973" y="1310"/>
                        <a:pt x="4993" y="1395"/>
                        <a:pt x="5032" y="1467"/>
                      </a:cubicBezTo>
                      <a:cubicBezTo>
                        <a:pt x="4941" y="1486"/>
                        <a:pt x="4862" y="1532"/>
                        <a:pt x="4797" y="1597"/>
                      </a:cubicBezTo>
                      <a:cubicBezTo>
                        <a:pt x="4726" y="1669"/>
                        <a:pt x="4680" y="1760"/>
                        <a:pt x="4660" y="1858"/>
                      </a:cubicBezTo>
                      <a:cubicBezTo>
                        <a:pt x="4600" y="1831"/>
                        <a:pt x="4534" y="1818"/>
                        <a:pt x="4469" y="1818"/>
                      </a:cubicBezTo>
                      <a:cubicBezTo>
                        <a:pt x="4422" y="1818"/>
                        <a:pt x="4374" y="1825"/>
                        <a:pt x="4328" y="1838"/>
                      </a:cubicBezTo>
                      <a:cubicBezTo>
                        <a:pt x="4198" y="1871"/>
                        <a:pt x="4087" y="1962"/>
                        <a:pt x="4028" y="2079"/>
                      </a:cubicBezTo>
                      <a:lnTo>
                        <a:pt x="4022" y="2079"/>
                      </a:lnTo>
                      <a:cubicBezTo>
                        <a:pt x="3976" y="2040"/>
                        <a:pt x="3930" y="2008"/>
                        <a:pt x="3885" y="1981"/>
                      </a:cubicBezTo>
                      <a:cubicBezTo>
                        <a:pt x="3937" y="1968"/>
                        <a:pt x="3983" y="1942"/>
                        <a:pt x="4028" y="1910"/>
                      </a:cubicBezTo>
                      <a:cubicBezTo>
                        <a:pt x="4146" y="1819"/>
                        <a:pt x="4224" y="1682"/>
                        <a:pt x="4230" y="1538"/>
                      </a:cubicBezTo>
                      <a:cubicBezTo>
                        <a:pt x="4282" y="1556"/>
                        <a:pt x="4337" y="1565"/>
                        <a:pt x="4392" y="1565"/>
                      </a:cubicBezTo>
                      <a:cubicBezTo>
                        <a:pt x="4482" y="1565"/>
                        <a:pt x="4571" y="1541"/>
                        <a:pt x="4647" y="1493"/>
                      </a:cubicBezTo>
                      <a:cubicBezTo>
                        <a:pt x="4765" y="1421"/>
                        <a:pt x="4843" y="1310"/>
                        <a:pt x="4876" y="1180"/>
                      </a:cubicBezTo>
                      <a:close/>
                      <a:moveTo>
                        <a:pt x="2627" y="2868"/>
                      </a:moveTo>
                      <a:cubicBezTo>
                        <a:pt x="2705" y="2927"/>
                        <a:pt x="2796" y="2953"/>
                        <a:pt x="2894" y="2953"/>
                      </a:cubicBezTo>
                      <a:cubicBezTo>
                        <a:pt x="2927" y="2953"/>
                        <a:pt x="2959" y="2946"/>
                        <a:pt x="2985" y="2940"/>
                      </a:cubicBezTo>
                      <a:lnTo>
                        <a:pt x="2985" y="2940"/>
                      </a:lnTo>
                      <a:cubicBezTo>
                        <a:pt x="2953" y="2998"/>
                        <a:pt x="2933" y="3063"/>
                        <a:pt x="2927" y="3135"/>
                      </a:cubicBezTo>
                      <a:cubicBezTo>
                        <a:pt x="2866" y="3109"/>
                        <a:pt x="2803" y="3096"/>
                        <a:pt x="2740" y="3096"/>
                      </a:cubicBezTo>
                      <a:cubicBezTo>
                        <a:pt x="2647" y="3096"/>
                        <a:pt x="2555" y="3124"/>
                        <a:pt x="2477" y="3174"/>
                      </a:cubicBezTo>
                      <a:cubicBezTo>
                        <a:pt x="2360" y="3246"/>
                        <a:pt x="2282" y="3363"/>
                        <a:pt x="2255" y="3500"/>
                      </a:cubicBezTo>
                      <a:cubicBezTo>
                        <a:pt x="2185" y="3467"/>
                        <a:pt x="2110" y="3450"/>
                        <a:pt x="2033" y="3450"/>
                      </a:cubicBezTo>
                      <a:cubicBezTo>
                        <a:pt x="1988" y="3450"/>
                        <a:pt x="1942" y="3456"/>
                        <a:pt x="1897" y="3467"/>
                      </a:cubicBezTo>
                      <a:cubicBezTo>
                        <a:pt x="1793" y="3500"/>
                        <a:pt x="1701" y="3572"/>
                        <a:pt x="1636" y="3656"/>
                      </a:cubicBezTo>
                      <a:cubicBezTo>
                        <a:pt x="1558" y="3572"/>
                        <a:pt x="1454" y="3507"/>
                        <a:pt x="1336" y="3487"/>
                      </a:cubicBezTo>
                      <a:lnTo>
                        <a:pt x="1258" y="3487"/>
                      </a:lnTo>
                      <a:cubicBezTo>
                        <a:pt x="1180" y="3487"/>
                        <a:pt x="1102" y="3507"/>
                        <a:pt x="1037" y="3539"/>
                      </a:cubicBezTo>
                      <a:cubicBezTo>
                        <a:pt x="1017" y="3474"/>
                        <a:pt x="985" y="3409"/>
                        <a:pt x="945" y="3350"/>
                      </a:cubicBezTo>
                      <a:cubicBezTo>
                        <a:pt x="958" y="3337"/>
                        <a:pt x="978" y="3324"/>
                        <a:pt x="991" y="3305"/>
                      </a:cubicBezTo>
                      <a:cubicBezTo>
                        <a:pt x="1069" y="3233"/>
                        <a:pt x="1115" y="3135"/>
                        <a:pt x="1128" y="3031"/>
                      </a:cubicBezTo>
                      <a:cubicBezTo>
                        <a:pt x="1188" y="3055"/>
                        <a:pt x="1252" y="3069"/>
                        <a:pt x="1317" y="3069"/>
                      </a:cubicBezTo>
                      <a:cubicBezTo>
                        <a:pt x="1359" y="3069"/>
                        <a:pt x="1400" y="3063"/>
                        <a:pt x="1441" y="3050"/>
                      </a:cubicBezTo>
                      <a:lnTo>
                        <a:pt x="1460" y="3050"/>
                      </a:lnTo>
                      <a:cubicBezTo>
                        <a:pt x="1539" y="3089"/>
                        <a:pt x="1623" y="3103"/>
                        <a:pt x="1708" y="3103"/>
                      </a:cubicBezTo>
                      <a:cubicBezTo>
                        <a:pt x="1825" y="3096"/>
                        <a:pt x="1943" y="3044"/>
                        <a:pt x="2027" y="2966"/>
                      </a:cubicBezTo>
                      <a:lnTo>
                        <a:pt x="2125" y="2966"/>
                      </a:lnTo>
                      <a:cubicBezTo>
                        <a:pt x="2203" y="2959"/>
                        <a:pt x="2288" y="2940"/>
                        <a:pt x="2353" y="2894"/>
                      </a:cubicBezTo>
                      <a:cubicBezTo>
                        <a:pt x="2382" y="2900"/>
                        <a:pt x="2412" y="2903"/>
                        <a:pt x="2441" y="2903"/>
                      </a:cubicBezTo>
                      <a:cubicBezTo>
                        <a:pt x="2503" y="2903"/>
                        <a:pt x="2565" y="2890"/>
                        <a:pt x="2627" y="2868"/>
                      </a:cubicBezTo>
                      <a:close/>
                      <a:moveTo>
                        <a:pt x="3106" y="0"/>
                      </a:moveTo>
                      <a:cubicBezTo>
                        <a:pt x="3003" y="0"/>
                        <a:pt x="2899" y="32"/>
                        <a:pt x="2809" y="98"/>
                      </a:cubicBezTo>
                      <a:cubicBezTo>
                        <a:pt x="2699" y="176"/>
                        <a:pt x="2627" y="300"/>
                        <a:pt x="2614" y="430"/>
                      </a:cubicBezTo>
                      <a:cubicBezTo>
                        <a:pt x="2597" y="429"/>
                        <a:pt x="2580" y="428"/>
                        <a:pt x="2564" y="428"/>
                      </a:cubicBezTo>
                      <a:cubicBezTo>
                        <a:pt x="2511" y="428"/>
                        <a:pt x="2460" y="436"/>
                        <a:pt x="2405" y="456"/>
                      </a:cubicBezTo>
                      <a:cubicBezTo>
                        <a:pt x="2262" y="502"/>
                        <a:pt x="2145" y="619"/>
                        <a:pt x="2093" y="769"/>
                      </a:cubicBezTo>
                      <a:cubicBezTo>
                        <a:pt x="2009" y="711"/>
                        <a:pt x="1910" y="679"/>
                        <a:pt x="1810" y="679"/>
                      </a:cubicBezTo>
                      <a:cubicBezTo>
                        <a:pt x="1754" y="679"/>
                        <a:pt x="1697" y="689"/>
                        <a:pt x="1643" y="711"/>
                      </a:cubicBezTo>
                      <a:cubicBezTo>
                        <a:pt x="1473" y="776"/>
                        <a:pt x="1350" y="926"/>
                        <a:pt x="1323" y="1102"/>
                      </a:cubicBezTo>
                      <a:cubicBezTo>
                        <a:pt x="1259" y="1072"/>
                        <a:pt x="1191" y="1057"/>
                        <a:pt x="1123" y="1057"/>
                      </a:cubicBezTo>
                      <a:cubicBezTo>
                        <a:pt x="998" y="1057"/>
                        <a:pt x="875" y="1106"/>
                        <a:pt x="782" y="1199"/>
                      </a:cubicBezTo>
                      <a:cubicBezTo>
                        <a:pt x="600" y="1382"/>
                        <a:pt x="587" y="1675"/>
                        <a:pt x="750" y="1871"/>
                      </a:cubicBezTo>
                      <a:cubicBezTo>
                        <a:pt x="548" y="2001"/>
                        <a:pt x="476" y="2255"/>
                        <a:pt x="567" y="2477"/>
                      </a:cubicBezTo>
                      <a:cubicBezTo>
                        <a:pt x="463" y="2490"/>
                        <a:pt x="365" y="2542"/>
                        <a:pt x="287" y="2614"/>
                      </a:cubicBezTo>
                      <a:cubicBezTo>
                        <a:pt x="111" y="2796"/>
                        <a:pt x="98" y="3070"/>
                        <a:pt x="248" y="3265"/>
                      </a:cubicBezTo>
                      <a:cubicBezTo>
                        <a:pt x="242" y="3278"/>
                        <a:pt x="229" y="3285"/>
                        <a:pt x="222" y="3292"/>
                      </a:cubicBezTo>
                      <a:cubicBezTo>
                        <a:pt x="20" y="3474"/>
                        <a:pt x="0" y="3787"/>
                        <a:pt x="183" y="3989"/>
                      </a:cubicBezTo>
                      <a:cubicBezTo>
                        <a:pt x="279" y="4097"/>
                        <a:pt x="412" y="4152"/>
                        <a:pt x="548" y="4152"/>
                      </a:cubicBezTo>
                      <a:cubicBezTo>
                        <a:pt x="625" y="4152"/>
                        <a:pt x="703" y="4135"/>
                        <a:pt x="776" y="4100"/>
                      </a:cubicBezTo>
                      <a:cubicBezTo>
                        <a:pt x="822" y="4289"/>
                        <a:pt x="985" y="4432"/>
                        <a:pt x="1180" y="4465"/>
                      </a:cubicBezTo>
                      <a:cubicBezTo>
                        <a:pt x="1208" y="4470"/>
                        <a:pt x="1235" y="4472"/>
                        <a:pt x="1263" y="4472"/>
                      </a:cubicBezTo>
                      <a:cubicBezTo>
                        <a:pt x="1418" y="4472"/>
                        <a:pt x="1568" y="4396"/>
                        <a:pt x="1662" y="4263"/>
                      </a:cubicBezTo>
                      <a:cubicBezTo>
                        <a:pt x="1756" y="4376"/>
                        <a:pt x="1896" y="4438"/>
                        <a:pt x="2040" y="4438"/>
                      </a:cubicBezTo>
                      <a:cubicBezTo>
                        <a:pt x="2086" y="4438"/>
                        <a:pt x="2132" y="4432"/>
                        <a:pt x="2177" y="4419"/>
                      </a:cubicBezTo>
                      <a:cubicBezTo>
                        <a:pt x="2353" y="4360"/>
                        <a:pt x="2484" y="4217"/>
                        <a:pt x="2523" y="4035"/>
                      </a:cubicBezTo>
                      <a:cubicBezTo>
                        <a:pt x="2589" y="4069"/>
                        <a:pt x="2662" y="4086"/>
                        <a:pt x="2735" y="4086"/>
                      </a:cubicBezTo>
                      <a:cubicBezTo>
                        <a:pt x="2828" y="4086"/>
                        <a:pt x="2921" y="4059"/>
                        <a:pt x="3005" y="4008"/>
                      </a:cubicBezTo>
                      <a:cubicBezTo>
                        <a:pt x="3129" y="3924"/>
                        <a:pt x="3214" y="3793"/>
                        <a:pt x="3227" y="3643"/>
                      </a:cubicBezTo>
                      <a:cubicBezTo>
                        <a:pt x="3286" y="3667"/>
                        <a:pt x="3348" y="3679"/>
                        <a:pt x="3410" y="3679"/>
                      </a:cubicBezTo>
                      <a:cubicBezTo>
                        <a:pt x="3484" y="3679"/>
                        <a:pt x="3557" y="3662"/>
                        <a:pt x="3624" y="3630"/>
                      </a:cubicBezTo>
                      <a:cubicBezTo>
                        <a:pt x="3722" y="3585"/>
                        <a:pt x="3800" y="3507"/>
                        <a:pt x="3852" y="3409"/>
                      </a:cubicBezTo>
                      <a:cubicBezTo>
                        <a:pt x="3911" y="3461"/>
                        <a:pt x="3976" y="3494"/>
                        <a:pt x="4048" y="3513"/>
                      </a:cubicBezTo>
                      <a:cubicBezTo>
                        <a:pt x="3957" y="3520"/>
                        <a:pt x="3865" y="3552"/>
                        <a:pt x="3787" y="3611"/>
                      </a:cubicBezTo>
                      <a:cubicBezTo>
                        <a:pt x="3670" y="3696"/>
                        <a:pt x="3598" y="3826"/>
                        <a:pt x="3585" y="3969"/>
                      </a:cubicBezTo>
                      <a:cubicBezTo>
                        <a:pt x="3531" y="3948"/>
                        <a:pt x="3473" y="3937"/>
                        <a:pt x="3415" y="3937"/>
                      </a:cubicBezTo>
                      <a:cubicBezTo>
                        <a:pt x="3334" y="3937"/>
                        <a:pt x="3253" y="3957"/>
                        <a:pt x="3181" y="3995"/>
                      </a:cubicBezTo>
                      <a:cubicBezTo>
                        <a:pt x="2940" y="4126"/>
                        <a:pt x="2855" y="4426"/>
                        <a:pt x="2979" y="4667"/>
                      </a:cubicBezTo>
                      <a:cubicBezTo>
                        <a:pt x="3070" y="4817"/>
                        <a:pt x="3233" y="4914"/>
                        <a:pt x="3416" y="4914"/>
                      </a:cubicBezTo>
                      <a:cubicBezTo>
                        <a:pt x="3494" y="4914"/>
                        <a:pt x="3572" y="4895"/>
                        <a:pt x="3644" y="4856"/>
                      </a:cubicBezTo>
                      <a:cubicBezTo>
                        <a:pt x="3794" y="4771"/>
                        <a:pt x="3891" y="4628"/>
                        <a:pt x="3904" y="4458"/>
                      </a:cubicBezTo>
                      <a:cubicBezTo>
                        <a:pt x="3960" y="4479"/>
                        <a:pt x="4018" y="4489"/>
                        <a:pt x="4076" y="4489"/>
                      </a:cubicBezTo>
                      <a:cubicBezTo>
                        <a:pt x="4180" y="4489"/>
                        <a:pt x="4283" y="4456"/>
                        <a:pt x="4367" y="4393"/>
                      </a:cubicBezTo>
                      <a:cubicBezTo>
                        <a:pt x="4517" y="4289"/>
                        <a:pt x="4589" y="4113"/>
                        <a:pt x="4563" y="3930"/>
                      </a:cubicBezTo>
                      <a:lnTo>
                        <a:pt x="4563" y="3930"/>
                      </a:lnTo>
                      <a:cubicBezTo>
                        <a:pt x="4588" y="3934"/>
                        <a:pt x="4613" y="3936"/>
                        <a:pt x="4638" y="3936"/>
                      </a:cubicBezTo>
                      <a:cubicBezTo>
                        <a:pt x="4818" y="3936"/>
                        <a:pt x="4980" y="3836"/>
                        <a:pt x="5071" y="3676"/>
                      </a:cubicBezTo>
                      <a:cubicBezTo>
                        <a:pt x="5195" y="3441"/>
                        <a:pt x="5104" y="3142"/>
                        <a:pt x="4869" y="3011"/>
                      </a:cubicBezTo>
                      <a:cubicBezTo>
                        <a:pt x="4804" y="2979"/>
                        <a:pt x="4732" y="2959"/>
                        <a:pt x="4660" y="2953"/>
                      </a:cubicBezTo>
                      <a:cubicBezTo>
                        <a:pt x="4647" y="2894"/>
                        <a:pt x="4628" y="2829"/>
                        <a:pt x="4595" y="2777"/>
                      </a:cubicBezTo>
                      <a:cubicBezTo>
                        <a:pt x="4771" y="2724"/>
                        <a:pt x="4902" y="2575"/>
                        <a:pt x="4934" y="2392"/>
                      </a:cubicBezTo>
                      <a:cubicBezTo>
                        <a:pt x="5001" y="2422"/>
                        <a:pt x="5071" y="2436"/>
                        <a:pt x="5141" y="2436"/>
                      </a:cubicBezTo>
                      <a:cubicBezTo>
                        <a:pt x="5269" y="2436"/>
                        <a:pt x="5395" y="2387"/>
                        <a:pt x="5488" y="2294"/>
                      </a:cubicBezTo>
                      <a:cubicBezTo>
                        <a:pt x="5638" y="2138"/>
                        <a:pt x="5671" y="1910"/>
                        <a:pt x="5579" y="1721"/>
                      </a:cubicBezTo>
                      <a:cubicBezTo>
                        <a:pt x="5768" y="1675"/>
                        <a:pt x="5912" y="1525"/>
                        <a:pt x="5944" y="1330"/>
                      </a:cubicBezTo>
                      <a:cubicBezTo>
                        <a:pt x="5990" y="1082"/>
                        <a:pt x="5840" y="834"/>
                        <a:pt x="5592" y="769"/>
                      </a:cubicBezTo>
                      <a:cubicBezTo>
                        <a:pt x="5592" y="730"/>
                        <a:pt x="5592" y="685"/>
                        <a:pt x="5586" y="652"/>
                      </a:cubicBezTo>
                      <a:cubicBezTo>
                        <a:pt x="5540" y="411"/>
                        <a:pt x="5332" y="245"/>
                        <a:pt x="5100" y="245"/>
                      </a:cubicBezTo>
                      <a:cubicBezTo>
                        <a:pt x="5069" y="245"/>
                        <a:pt x="5037" y="248"/>
                        <a:pt x="5006" y="254"/>
                      </a:cubicBezTo>
                      <a:cubicBezTo>
                        <a:pt x="4817" y="293"/>
                        <a:pt x="4660" y="437"/>
                        <a:pt x="4621" y="632"/>
                      </a:cubicBezTo>
                      <a:cubicBezTo>
                        <a:pt x="4545" y="591"/>
                        <a:pt x="4462" y="570"/>
                        <a:pt x="4379" y="570"/>
                      </a:cubicBezTo>
                      <a:cubicBezTo>
                        <a:pt x="4294" y="570"/>
                        <a:pt x="4209" y="592"/>
                        <a:pt x="4133" y="639"/>
                      </a:cubicBezTo>
                      <a:cubicBezTo>
                        <a:pt x="3989" y="724"/>
                        <a:pt x="3904" y="874"/>
                        <a:pt x="3898" y="1036"/>
                      </a:cubicBezTo>
                      <a:cubicBezTo>
                        <a:pt x="3844" y="1019"/>
                        <a:pt x="3789" y="1010"/>
                        <a:pt x="3734" y="1010"/>
                      </a:cubicBezTo>
                      <a:cubicBezTo>
                        <a:pt x="3630" y="1010"/>
                        <a:pt x="3527" y="1042"/>
                        <a:pt x="3442" y="1102"/>
                      </a:cubicBezTo>
                      <a:cubicBezTo>
                        <a:pt x="3311" y="1199"/>
                        <a:pt x="3233" y="1349"/>
                        <a:pt x="3240" y="1512"/>
                      </a:cubicBezTo>
                      <a:cubicBezTo>
                        <a:pt x="3193" y="1499"/>
                        <a:pt x="3145" y="1492"/>
                        <a:pt x="3099" y="1492"/>
                      </a:cubicBezTo>
                      <a:cubicBezTo>
                        <a:pt x="2989" y="1492"/>
                        <a:pt x="2883" y="1528"/>
                        <a:pt x="2796" y="1597"/>
                      </a:cubicBezTo>
                      <a:cubicBezTo>
                        <a:pt x="2686" y="1682"/>
                        <a:pt x="2620" y="1812"/>
                        <a:pt x="2614" y="1949"/>
                      </a:cubicBezTo>
                      <a:cubicBezTo>
                        <a:pt x="2556" y="1928"/>
                        <a:pt x="2497" y="1918"/>
                        <a:pt x="2440" y="1918"/>
                      </a:cubicBezTo>
                      <a:cubicBezTo>
                        <a:pt x="2373" y="1918"/>
                        <a:pt x="2308" y="1931"/>
                        <a:pt x="2249" y="1955"/>
                      </a:cubicBezTo>
                      <a:cubicBezTo>
                        <a:pt x="2223" y="1968"/>
                        <a:pt x="2203" y="1975"/>
                        <a:pt x="2184" y="1988"/>
                      </a:cubicBezTo>
                      <a:cubicBezTo>
                        <a:pt x="2156" y="1983"/>
                        <a:pt x="2132" y="1979"/>
                        <a:pt x="2106" y="1979"/>
                      </a:cubicBezTo>
                      <a:cubicBezTo>
                        <a:pt x="2095" y="1979"/>
                        <a:pt x="2084" y="1980"/>
                        <a:pt x="2073" y="1981"/>
                      </a:cubicBezTo>
                      <a:cubicBezTo>
                        <a:pt x="1956" y="1988"/>
                        <a:pt x="1838" y="2034"/>
                        <a:pt x="1754" y="2118"/>
                      </a:cubicBezTo>
                      <a:cubicBezTo>
                        <a:pt x="1737" y="2115"/>
                        <a:pt x="1721" y="2113"/>
                        <a:pt x="1705" y="2113"/>
                      </a:cubicBezTo>
                      <a:cubicBezTo>
                        <a:pt x="1688" y="2113"/>
                        <a:pt x="1672" y="2115"/>
                        <a:pt x="1656" y="2118"/>
                      </a:cubicBezTo>
                      <a:cubicBezTo>
                        <a:pt x="1617" y="2118"/>
                        <a:pt x="1578" y="2125"/>
                        <a:pt x="1539" y="2138"/>
                      </a:cubicBezTo>
                      <a:cubicBezTo>
                        <a:pt x="1519" y="2125"/>
                        <a:pt x="1506" y="2118"/>
                        <a:pt x="1486" y="2112"/>
                      </a:cubicBezTo>
                      <a:cubicBezTo>
                        <a:pt x="1480" y="2105"/>
                        <a:pt x="1473" y="2092"/>
                        <a:pt x="1473" y="2079"/>
                      </a:cubicBezTo>
                      <a:cubicBezTo>
                        <a:pt x="1454" y="2040"/>
                        <a:pt x="1428" y="1995"/>
                        <a:pt x="1402" y="1962"/>
                      </a:cubicBezTo>
                      <a:cubicBezTo>
                        <a:pt x="1428" y="1942"/>
                        <a:pt x="1447" y="1923"/>
                        <a:pt x="1473" y="1903"/>
                      </a:cubicBezTo>
                      <a:cubicBezTo>
                        <a:pt x="1552" y="1825"/>
                        <a:pt x="1597" y="1727"/>
                        <a:pt x="1617" y="1623"/>
                      </a:cubicBezTo>
                      <a:cubicBezTo>
                        <a:pt x="1680" y="1651"/>
                        <a:pt x="1746" y="1664"/>
                        <a:pt x="1814" y="1664"/>
                      </a:cubicBezTo>
                      <a:cubicBezTo>
                        <a:pt x="1872" y="1664"/>
                        <a:pt x="1931" y="1654"/>
                        <a:pt x="1988" y="1636"/>
                      </a:cubicBezTo>
                      <a:cubicBezTo>
                        <a:pt x="2125" y="1584"/>
                        <a:pt x="2236" y="1467"/>
                        <a:pt x="2282" y="1330"/>
                      </a:cubicBezTo>
                      <a:cubicBezTo>
                        <a:pt x="2366" y="1385"/>
                        <a:pt x="2465" y="1415"/>
                        <a:pt x="2563" y="1415"/>
                      </a:cubicBezTo>
                      <a:cubicBezTo>
                        <a:pt x="2616" y="1415"/>
                        <a:pt x="2668" y="1407"/>
                        <a:pt x="2718" y="1388"/>
                      </a:cubicBezTo>
                      <a:cubicBezTo>
                        <a:pt x="2901" y="1330"/>
                        <a:pt x="3031" y="1173"/>
                        <a:pt x="3051" y="984"/>
                      </a:cubicBezTo>
                      <a:cubicBezTo>
                        <a:pt x="3063" y="985"/>
                        <a:pt x="3075" y="985"/>
                        <a:pt x="3087" y="985"/>
                      </a:cubicBezTo>
                      <a:cubicBezTo>
                        <a:pt x="3197" y="985"/>
                        <a:pt x="3301" y="958"/>
                        <a:pt x="3390" y="893"/>
                      </a:cubicBezTo>
                      <a:cubicBezTo>
                        <a:pt x="3611" y="730"/>
                        <a:pt x="3663" y="424"/>
                        <a:pt x="3500" y="202"/>
                      </a:cubicBezTo>
                      <a:cubicBezTo>
                        <a:pt x="3407" y="70"/>
                        <a:pt x="3258" y="0"/>
                        <a:pt x="31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5"/>
                <p:cNvSpPr/>
                <p:nvPr/>
              </p:nvSpPr>
              <p:spPr>
                <a:xfrm>
                  <a:off x="4097202" y="3724545"/>
                  <a:ext cx="209832" cy="186125"/>
                </a:xfrm>
                <a:custGeom>
                  <a:rect b="b" l="l" r="r" t="t"/>
                  <a:pathLst>
                    <a:path extrusionOk="0" h="7372" w="8311">
                      <a:moveTo>
                        <a:pt x="6755" y="1"/>
                      </a:moveTo>
                      <a:cubicBezTo>
                        <a:pt x="6626" y="1"/>
                        <a:pt x="6495" y="32"/>
                        <a:pt x="6374" y="98"/>
                      </a:cubicBezTo>
                      <a:cubicBezTo>
                        <a:pt x="6172" y="208"/>
                        <a:pt x="6029" y="410"/>
                        <a:pt x="5983" y="639"/>
                      </a:cubicBezTo>
                      <a:cubicBezTo>
                        <a:pt x="5835" y="506"/>
                        <a:pt x="5649" y="439"/>
                        <a:pt x="5458" y="439"/>
                      </a:cubicBezTo>
                      <a:cubicBezTo>
                        <a:pt x="5414" y="439"/>
                        <a:pt x="5369" y="442"/>
                        <a:pt x="5325" y="450"/>
                      </a:cubicBezTo>
                      <a:cubicBezTo>
                        <a:pt x="5071" y="489"/>
                        <a:pt x="4856" y="652"/>
                        <a:pt x="4745" y="880"/>
                      </a:cubicBezTo>
                      <a:cubicBezTo>
                        <a:pt x="4608" y="658"/>
                        <a:pt x="4374" y="521"/>
                        <a:pt x="4113" y="508"/>
                      </a:cubicBezTo>
                      <a:cubicBezTo>
                        <a:pt x="4100" y="508"/>
                        <a:pt x="4087" y="507"/>
                        <a:pt x="4074" y="507"/>
                      </a:cubicBezTo>
                      <a:cubicBezTo>
                        <a:pt x="3821" y="507"/>
                        <a:pt x="3584" y="629"/>
                        <a:pt x="3442" y="834"/>
                      </a:cubicBezTo>
                      <a:cubicBezTo>
                        <a:pt x="3337" y="586"/>
                        <a:pt x="3122" y="404"/>
                        <a:pt x="2855" y="352"/>
                      </a:cubicBezTo>
                      <a:cubicBezTo>
                        <a:pt x="2808" y="344"/>
                        <a:pt x="2760" y="340"/>
                        <a:pt x="2713" y="340"/>
                      </a:cubicBezTo>
                      <a:cubicBezTo>
                        <a:pt x="2493" y="340"/>
                        <a:pt x="2282" y="426"/>
                        <a:pt x="2131" y="586"/>
                      </a:cubicBezTo>
                      <a:cubicBezTo>
                        <a:pt x="2060" y="326"/>
                        <a:pt x="1864" y="124"/>
                        <a:pt x="1610" y="39"/>
                      </a:cubicBezTo>
                      <a:cubicBezTo>
                        <a:pt x="1531" y="14"/>
                        <a:pt x="1450" y="2"/>
                        <a:pt x="1371" y="2"/>
                      </a:cubicBezTo>
                      <a:cubicBezTo>
                        <a:pt x="1036" y="2"/>
                        <a:pt x="725" y="216"/>
                        <a:pt x="619" y="554"/>
                      </a:cubicBezTo>
                      <a:cubicBezTo>
                        <a:pt x="593" y="645"/>
                        <a:pt x="580" y="736"/>
                        <a:pt x="587" y="828"/>
                      </a:cubicBezTo>
                      <a:cubicBezTo>
                        <a:pt x="294" y="932"/>
                        <a:pt x="85" y="1199"/>
                        <a:pt x="59" y="1505"/>
                      </a:cubicBezTo>
                      <a:cubicBezTo>
                        <a:pt x="33" y="1805"/>
                        <a:pt x="183" y="2092"/>
                        <a:pt x="437" y="2248"/>
                      </a:cubicBezTo>
                      <a:cubicBezTo>
                        <a:pt x="170" y="2385"/>
                        <a:pt x="0" y="2666"/>
                        <a:pt x="7" y="2965"/>
                      </a:cubicBezTo>
                      <a:cubicBezTo>
                        <a:pt x="13" y="3272"/>
                        <a:pt x="196" y="3545"/>
                        <a:pt x="476" y="3669"/>
                      </a:cubicBezTo>
                      <a:cubicBezTo>
                        <a:pt x="215" y="3845"/>
                        <a:pt x="85" y="4158"/>
                        <a:pt x="137" y="4464"/>
                      </a:cubicBezTo>
                      <a:cubicBezTo>
                        <a:pt x="202" y="4784"/>
                        <a:pt x="450" y="5038"/>
                        <a:pt x="776" y="5097"/>
                      </a:cubicBezTo>
                      <a:cubicBezTo>
                        <a:pt x="522" y="5390"/>
                        <a:pt x="515" y="5820"/>
                        <a:pt x="756" y="6113"/>
                      </a:cubicBezTo>
                      <a:cubicBezTo>
                        <a:pt x="912" y="6306"/>
                        <a:pt x="1142" y="6406"/>
                        <a:pt x="1372" y="6406"/>
                      </a:cubicBezTo>
                      <a:cubicBezTo>
                        <a:pt x="1546" y="6406"/>
                        <a:pt x="1721" y="6349"/>
                        <a:pt x="1864" y="6231"/>
                      </a:cubicBezTo>
                      <a:cubicBezTo>
                        <a:pt x="2203" y="5957"/>
                        <a:pt x="2255" y="5455"/>
                        <a:pt x="1982" y="5116"/>
                      </a:cubicBezTo>
                      <a:cubicBezTo>
                        <a:pt x="1864" y="4973"/>
                        <a:pt x="1695" y="4875"/>
                        <a:pt x="1512" y="4842"/>
                      </a:cubicBezTo>
                      <a:cubicBezTo>
                        <a:pt x="1669" y="4660"/>
                        <a:pt x="1734" y="4419"/>
                        <a:pt x="1695" y="4184"/>
                      </a:cubicBezTo>
                      <a:cubicBezTo>
                        <a:pt x="1649" y="3930"/>
                        <a:pt x="1480" y="3708"/>
                        <a:pt x="1239" y="3604"/>
                      </a:cubicBezTo>
                      <a:cubicBezTo>
                        <a:pt x="1460" y="3454"/>
                        <a:pt x="1591" y="3206"/>
                        <a:pt x="1584" y="2939"/>
                      </a:cubicBezTo>
                      <a:cubicBezTo>
                        <a:pt x="1577" y="2666"/>
                        <a:pt x="1434" y="2418"/>
                        <a:pt x="1199" y="2274"/>
                      </a:cubicBezTo>
                      <a:cubicBezTo>
                        <a:pt x="1447" y="2151"/>
                        <a:pt x="1604" y="1910"/>
                        <a:pt x="1630" y="1636"/>
                      </a:cubicBezTo>
                      <a:cubicBezTo>
                        <a:pt x="1630" y="1603"/>
                        <a:pt x="1630" y="1571"/>
                        <a:pt x="1630" y="1538"/>
                      </a:cubicBezTo>
                      <a:cubicBezTo>
                        <a:pt x="1747" y="1492"/>
                        <a:pt x="1858" y="1421"/>
                        <a:pt x="1942" y="1329"/>
                      </a:cubicBezTo>
                      <a:cubicBezTo>
                        <a:pt x="2021" y="1623"/>
                        <a:pt x="2262" y="1844"/>
                        <a:pt x="2555" y="1903"/>
                      </a:cubicBezTo>
                      <a:cubicBezTo>
                        <a:pt x="2602" y="1911"/>
                        <a:pt x="2649" y="1915"/>
                        <a:pt x="2696" y="1915"/>
                      </a:cubicBezTo>
                      <a:cubicBezTo>
                        <a:pt x="2948" y="1915"/>
                        <a:pt x="3190" y="1799"/>
                        <a:pt x="3344" y="1590"/>
                      </a:cubicBezTo>
                      <a:cubicBezTo>
                        <a:pt x="3461" y="1870"/>
                        <a:pt x="3728" y="2066"/>
                        <a:pt x="4035" y="2079"/>
                      </a:cubicBezTo>
                      <a:cubicBezTo>
                        <a:pt x="4046" y="2079"/>
                        <a:pt x="4058" y="2080"/>
                        <a:pt x="4069" y="2080"/>
                      </a:cubicBezTo>
                      <a:cubicBezTo>
                        <a:pt x="4375" y="2080"/>
                        <a:pt x="4652" y="1912"/>
                        <a:pt x="4784" y="1636"/>
                      </a:cubicBezTo>
                      <a:cubicBezTo>
                        <a:pt x="4930" y="1871"/>
                        <a:pt x="5181" y="2005"/>
                        <a:pt x="5448" y="2005"/>
                      </a:cubicBezTo>
                      <a:cubicBezTo>
                        <a:pt x="5491" y="2005"/>
                        <a:pt x="5535" y="2002"/>
                        <a:pt x="5579" y="1994"/>
                      </a:cubicBezTo>
                      <a:cubicBezTo>
                        <a:pt x="5905" y="1942"/>
                        <a:pt x="6159" y="1694"/>
                        <a:pt x="6225" y="1369"/>
                      </a:cubicBezTo>
                      <a:cubicBezTo>
                        <a:pt x="6368" y="1499"/>
                        <a:pt x="6550" y="1571"/>
                        <a:pt x="6739" y="1571"/>
                      </a:cubicBezTo>
                      <a:cubicBezTo>
                        <a:pt x="6824" y="1707"/>
                        <a:pt x="6941" y="1812"/>
                        <a:pt x="7078" y="1877"/>
                      </a:cubicBezTo>
                      <a:cubicBezTo>
                        <a:pt x="6857" y="2020"/>
                        <a:pt x="6726" y="2261"/>
                        <a:pt x="6720" y="2522"/>
                      </a:cubicBezTo>
                      <a:cubicBezTo>
                        <a:pt x="6713" y="2776"/>
                        <a:pt x="6831" y="3017"/>
                        <a:pt x="7033" y="3167"/>
                      </a:cubicBezTo>
                      <a:cubicBezTo>
                        <a:pt x="6805" y="3259"/>
                        <a:pt x="6629" y="3448"/>
                        <a:pt x="6563" y="3682"/>
                      </a:cubicBezTo>
                      <a:cubicBezTo>
                        <a:pt x="6498" y="3904"/>
                        <a:pt x="6531" y="4145"/>
                        <a:pt x="6661" y="4341"/>
                      </a:cubicBezTo>
                      <a:cubicBezTo>
                        <a:pt x="6427" y="4354"/>
                        <a:pt x="6205" y="4471"/>
                        <a:pt x="6068" y="4660"/>
                      </a:cubicBezTo>
                      <a:cubicBezTo>
                        <a:pt x="5925" y="4849"/>
                        <a:pt x="5879" y="5090"/>
                        <a:pt x="5938" y="5325"/>
                      </a:cubicBezTo>
                      <a:cubicBezTo>
                        <a:pt x="5863" y="5303"/>
                        <a:pt x="5786" y="5292"/>
                        <a:pt x="5709" y="5292"/>
                      </a:cubicBezTo>
                      <a:cubicBezTo>
                        <a:pt x="5559" y="5292"/>
                        <a:pt x="5409" y="5334"/>
                        <a:pt x="5279" y="5416"/>
                      </a:cubicBezTo>
                      <a:cubicBezTo>
                        <a:pt x="5090" y="5540"/>
                        <a:pt x="4967" y="5735"/>
                        <a:pt x="4934" y="5957"/>
                      </a:cubicBezTo>
                      <a:cubicBezTo>
                        <a:pt x="4791" y="5841"/>
                        <a:pt x="4610" y="5781"/>
                        <a:pt x="4428" y="5781"/>
                      </a:cubicBezTo>
                      <a:cubicBezTo>
                        <a:pt x="4395" y="5781"/>
                        <a:pt x="4361" y="5783"/>
                        <a:pt x="4328" y="5787"/>
                      </a:cubicBezTo>
                      <a:cubicBezTo>
                        <a:pt x="3898" y="5846"/>
                        <a:pt x="3591" y="6244"/>
                        <a:pt x="3657" y="6674"/>
                      </a:cubicBezTo>
                      <a:cubicBezTo>
                        <a:pt x="3702" y="7071"/>
                        <a:pt x="4041" y="7371"/>
                        <a:pt x="4439" y="7371"/>
                      </a:cubicBezTo>
                      <a:cubicBezTo>
                        <a:pt x="4471" y="7371"/>
                        <a:pt x="4510" y="7365"/>
                        <a:pt x="4543" y="7365"/>
                      </a:cubicBezTo>
                      <a:cubicBezTo>
                        <a:pt x="4895" y="7319"/>
                        <a:pt x="5169" y="7045"/>
                        <a:pt x="5221" y="6700"/>
                      </a:cubicBezTo>
                      <a:cubicBezTo>
                        <a:pt x="5365" y="6816"/>
                        <a:pt x="5540" y="6875"/>
                        <a:pt x="5715" y="6875"/>
                      </a:cubicBezTo>
                      <a:cubicBezTo>
                        <a:pt x="5865" y="6875"/>
                        <a:pt x="6014" y="6832"/>
                        <a:pt x="6146" y="6746"/>
                      </a:cubicBezTo>
                      <a:cubicBezTo>
                        <a:pt x="6433" y="6563"/>
                        <a:pt x="6563" y="6224"/>
                        <a:pt x="6479" y="5892"/>
                      </a:cubicBezTo>
                      <a:lnTo>
                        <a:pt x="6479" y="5892"/>
                      </a:lnTo>
                      <a:cubicBezTo>
                        <a:pt x="6554" y="5915"/>
                        <a:pt x="6631" y="5926"/>
                        <a:pt x="6707" y="5926"/>
                      </a:cubicBezTo>
                      <a:cubicBezTo>
                        <a:pt x="6953" y="5926"/>
                        <a:pt x="7190" y="5809"/>
                        <a:pt x="7339" y="5605"/>
                      </a:cubicBezTo>
                      <a:cubicBezTo>
                        <a:pt x="7541" y="5338"/>
                        <a:pt x="7548" y="4979"/>
                        <a:pt x="7365" y="4699"/>
                      </a:cubicBezTo>
                      <a:cubicBezTo>
                        <a:pt x="7704" y="4686"/>
                        <a:pt x="7991" y="4458"/>
                        <a:pt x="8082" y="4132"/>
                      </a:cubicBezTo>
                      <a:cubicBezTo>
                        <a:pt x="8173" y="3819"/>
                        <a:pt x="8062" y="3480"/>
                        <a:pt x="7802" y="3285"/>
                      </a:cubicBezTo>
                      <a:cubicBezTo>
                        <a:pt x="8102" y="3167"/>
                        <a:pt x="8297" y="2881"/>
                        <a:pt x="8304" y="2561"/>
                      </a:cubicBezTo>
                      <a:cubicBezTo>
                        <a:pt x="8310" y="2255"/>
                        <a:pt x="8134" y="1962"/>
                        <a:pt x="7847" y="1831"/>
                      </a:cubicBezTo>
                      <a:cubicBezTo>
                        <a:pt x="8108" y="1662"/>
                        <a:pt x="8245" y="1362"/>
                        <a:pt x="8199" y="1056"/>
                      </a:cubicBezTo>
                      <a:cubicBezTo>
                        <a:pt x="8147" y="671"/>
                        <a:pt x="7821" y="384"/>
                        <a:pt x="7437" y="378"/>
                      </a:cubicBezTo>
                      <a:cubicBezTo>
                        <a:pt x="7287" y="136"/>
                        <a:pt x="7025" y="1"/>
                        <a:pt x="6755"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681" name="Google Shape;14681;p65"/>
          <p:cNvGrpSpPr/>
          <p:nvPr/>
        </p:nvGrpSpPr>
        <p:grpSpPr>
          <a:xfrm>
            <a:off x="6797170" y="3064707"/>
            <a:ext cx="550623" cy="1310497"/>
            <a:chOff x="6797170" y="3050537"/>
            <a:chExt cx="550623" cy="1310497"/>
          </a:xfrm>
        </p:grpSpPr>
        <p:sp>
          <p:nvSpPr>
            <p:cNvPr id="14682" name="Google Shape;14682;p65"/>
            <p:cNvSpPr/>
            <p:nvPr/>
          </p:nvSpPr>
          <p:spPr>
            <a:xfrm>
              <a:off x="6846049" y="4311978"/>
              <a:ext cx="453041" cy="49056"/>
            </a:xfrm>
            <a:custGeom>
              <a:rect b="b" l="l" r="r" t="t"/>
              <a:pathLst>
                <a:path extrusionOk="0" h="1943" w="17944">
                  <a:moveTo>
                    <a:pt x="8968" y="0"/>
                  </a:moveTo>
                  <a:cubicBezTo>
                    <a:pt x="4015" y="0"/>
                    <a:pt x="0" y="437"/>
                    <a:pt x="0" y="972"/>
                  </a:cubicBezTo>
                  <a:cubicBezTo>
                    <a:pt x="0" y="1506"/>
                    <a:pt x="4015" y="1943"/>
                    <a:pt x="8968" y="1943"/>
                  </a:cubicBezTo>
                  <a:cubicBezTo>
                    <a:pt x="13922" y="1943"/>
                    <a:pt x="17943" y="1506"/>
                    <a:pt x="17943" y="972"/>
                  </a:cubicBezTo>
                  <a:cubicBezTo>
                    <a:pt x="17943" y="437"/>
                    <a:pt x="13922" y="0"/>
                    <a:pt x="8968"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3" name="Google Shape;14683;p65"/>
            <p:cNvGrpSpPr/>
            <p:nvPr/>
          </p:nvGrpSpPr>
          <p:grpSpPr>
            <a:xfrm>
              <a:off x="6797170" y="3050537"/>
              <a:ext cx="550623" cy="1278079"/>
              <a:chOff x="6797170" y="3050537"/>
              <a:chExt cx="550623" cy="1278079"/>
            </a:xfrm>
          </p:grpSpPr>
          <p:sp>
            <p:nvSpPr>
              <p:cNvPr id="14684" name="Google Shape;14684;p65"/>
              <p:cNvSpPr/>
              <p:nvPr/>
            </p:nvSpPr>
            <p:spPr>
              <a:xfrm>
                <a:off x="6797170" y="3050537"/>
                <a:ext cx="550623" cy="1278079"/>
              </a:xfrm>
              <a:custGeom>
                <a:rect b="b" l="l" r="r" t="t"/>
                <a:pathLst>
                  <a:path extrusionOk="0" h="50622" w="21809">
                    <a:moveTo>
                      <a:pt x="3774" y="7802"/>
                    </a:moveTo>
                    <a:lnTo>
                      <a:pt x="3774" y="7834"/>
                    </a:lnTo>
                    <a:lnTo>
                      <a:pt x="3755" y="7834"/>
                    </a:lnTo>
                    <a:lnTo>
                      <a:pt x="3774" y="7802"/>
                    </a:lnTo>
                    <a:close/>
                    <a:moveTo>
                      <a:pt x="10696" y="0"/>
                    </a:moveTo>
                    <a:cubicBezTo>
                      <a:pt x="6753" y="0"/>
                      <a:pt x="3559" y="3187"/>
                      <a:pt x="3559" y="7130"/>
                    </a:cubicBezTo>
                    <a:cubicBezTo>
                      <a:pt x="3559" y="7365"/>
                      <a:pt x="3579" y="7600"/>
                      <a:pt x="3605" y="7834"/>
                    </a:cubicBezTo>
                    <a:cubicBezTo>
                      <a:pt x="2973" y="7906"/>
                      <a:pt x="2549" y="8512"/>
                      <a:pt x="2699" y="9131"/>
                    </a:cubicBezTo>
                    <a:cubicBezTo>
                      <a:pt x="2821" y="9609"/>
                      <a:pt x="3251" y="9920"/>
                      <a:pt x="3713" y="9920"/>
                    </a:cubicBezTo>
                    <a:cubicBezTo>
                      <a:pt x="3844" y="9920"/>
                      <a:pt x="3977" y="9895"/>
                      <a:pt x="4107" y="9842"/>
                    </a:cubicBezTo>
                    <a:cubicBezTo>
                      <a:pt x="4837" y="12044"/>
                      <a:pt x="6681" y="13804"/>
                      <a:pt x="8754" y="14560"/>
                    </a:cubicBezTo>
                    <a:lnTo>
                      <a:pt x="8891" y="14606"/>
                    </a:lnTo>
                    <a:lnTo>
                      <a:pt x="8891" y="16620"/>
                    </a:lnTo>
                    <a:lnTo>
                      <a:pt x="5651" y="16620"/>
                    </a:lnTo>
                    <a:cubicBezTo>
                      <a:pt x="5651" y="16620"/>
                      <a:pt x="5645" y="16685"/>
                      <a:pt x="5625" y="16698"/>
                    </a:cubicBezTo>
                    <a:cubicBezTo>
                      <a:pt x="5045" y="16705"/>
                      <a:pt x="4537" y="17076"/>
                      <a:pt x="4361" y="17623"/>
                    </a:cubicBezTo>
                    <a:lnTo>
                      <a:pt x="216" y="33239"/>
                    </a:lnTo>
                    <a:cubicBezTo>
                      <a:pt x="1" y="33872"/>
                      <a:pt x="294" y="34563"/>
                      <a:pt x="893" y="34849"/>
                    </a:cubicBezTo>
                    <a:cubicBezTo>
                      <a:pt x="1077" y="34936"/>
                      <a:pt x="1270" y="34977"/>
                      <a:pt x="1461" y="34977"/>
                    </a:cubicBezTo>
                    <a:cubicBezTo>
                      <a:pt x="1903" y="34977"/>
                      <a:pt x="2329" y="34756"/>
                      <a:pt x="2575" y="34360"/>
                    </a:cubicBezTo>
                    <a:cubicBezTo>
                      <a:pt x="2647" y="34407"/>
                      <a:pt x="2726" y="34429"/>
                      <a:pt x="2803" y="34429"/>
                    </a:cubicBezTo>
                    <a:cubicBezTo>
                      <a:pt x="2984" y="34429"/>
                      <a:pt x="3155" y="34309"/>
                      <a:pt x="3201"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79" y="32360"/>
                    </a:lnTo>
                    <a:cubicBezTo>
                      <a:pt x="6622" y="40187"/>
                      <a:pt x="6798" y="48725"/>
                      <a:pt x="6798" y="48725"/>
                    </a:cubicBezTo>
                    <a:cubicBezTo>
                      <a:pt x="6798" y="48725"/>
                      <a:pt x="4517" y="49090"/>
                      <a:pt x="4517" y="50622"/>
                    </a:cubicBezTo>
                    <a:lnTo>
                      <a:pt x="8936" y="50622"/>
                    </a:lnTo>
                    <a:lnTo>
                      <a:pt x="10631" y="33428"/>
                    </a:lnTo>
                    <a:lnTo>
                      <a:pt x="10663" y="33455"/>
                    </a:lnTo>
                    <a:lnTo>
                      <a:pt x="11028" y="33455"/>
                    </a:lnTo>
                    <a:lnTo>
                      <a:pt x="11035" y="33448"/>
                    </a:lnTo>
                    <a:lnTo>
                      <a:pt x="12892" y="50622"/>
                    </a:lnTo>
                    <a:lnTo>
                      <a:pt x="17305" y="50622"/>
                    </a:lnTo>
                    <a:cubicBezTo>
                      <a:pt x="17305" y="49097"/>
                      <a:pt x="15024" y="48732"/>
                      <a:pt x="15024" y="48732"/>
                    </a:cubicBezTo>
                    <a:cubicBezTo>
                      <a:pt x="15024" y="48732"/>
                      <a:pt x="15193" y="40096"/>
                      <a:pt x="15317" y="32216"/>
                    </a:cubicBezTo>
                    <a:cubicBezTo>
                      <a:pt x="15323" y="31897"/>
                      <a:pt x="15356" y="30567"/>
                      <a:pt x="15356" y="30567"/>
                    </a:cubicBezTo>
                    <a:lnTo>
                      <a:pt x="15343" y="30567"/>
                    </a:lnTo>
                    <a:cubicBezTo>
                      <a:pt x="15402" y="26481"/>
                      <a:pt x="15454" y="22779"/>
                      <a:pt x="15454" y="20863"/>
                    </a:cubicBezTo>
                    <a:lnTo>
                      <a:pt x="18510" y="31923"/>
                    </a:lnTo>
                    <a:cubicBezTo>
                      <a:pt x="18302" y="31995"/>
                      <a:pt x="18152" y="32334"/>
                      <a:pt x="18204" y="32542"/>
                    </a:cubicBezTo>
                    <a:lnTo>
                      <a:pt x="18556" y="34119"/>
                    </a:lnTo>
                    <a:cubicBezTo>
                      <a:pt x="18601" y="34303"/>
                      <a:pt x="18765" y="34430"/>
                      <a:pt x="18950" y="34430"/>
                    </a:cubicBezTo>
                    <a:cubicBezTo>
                      <a:pt x="18981" y="34430"/>
                      <a:pt x="19013" y="34427"/>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9" y="34582"/>
                      <a:pt x="21808" y="33891"/>
                      <a:pt x="21600" y="33252"/>
                    </a:cubicBezTo>
                    <a:lnTo>
                      <a:pt x="21600" y="33246"/>
                    </a:lnTo>
                    <a:lnTo>
                      <a:pt x="17292" y="17663"/>
                    </a:lnTo>
                    <a:cubicBezTo>
                      <a:pt x="17116" y="17141"/>
                      <a:pt x="16653" y="16744"/>
                      <a:pt x="16138" y="16705"/>
                    </a:cubicBezTo>
                    <a:cubicBezTo>
                      <a:pt x="16125" y="16691"/>
                      <a:pt x="16112" y="16626"/>
                      <a:pt x="16112" y="16626"/>
                    </a:cubicBezTo>
                    <a:lnTo>
                      <a:pt x="12632" y="16626"/>
                    </a:lnTo>
                    <a:lnTo>
                      <a:pt x="12632" y="14704"/>
                    </a:lnTo>
                    <a:lnTo>
                      <a:pt x="12658" y="14691"/>
                    </a:lnTo>
                    <a:lnTo>
                      <a:pt x="12703" y="14678"/>
                    </a:lnTo>
                    <a:cubicBezTo>
                      <a:pt x="14900" y="14013"/>
                      <a:pt x="16914" y="12194"/>
                      <a:pt x="17696" y="9887"/>
                    </a:cubicBezTo>
                    <a:cubicBezTo>
                      <a:pt x="17774" y="9907"/>
                      <a:pt x="17859" y="9920"/>
                      <a:pt x="17943" y="9920"/>
                    </a:cubicBezTo>
                    <a:cubicBezTo>
                      <a:pt x="17948" y="9920"/>
                      <a:pt x="17952" y="9920"/>
                      <a:pt x="17956" y="9920"/>
                    </a:cubicBezTo>
                    <a:cubicBezTo>
                      <a:pt x="18511" y="9920"/>
                      <a:pt x="18973" y="9486"/>
                      <a:pt x="18999" y="8936"/>
                    </a:cubicBezTo>
                    <a:cubicBezTo>
                      <a:pt x="19032" y="8375"/>
                      <a:pt x="18621" y="7893"/>
                      <a:pt x="18067" y="7834"/>
                    </a:cubicBezTo>
                    <a:lnTo>
                      <a:pt x="18067" y="7828"/>
                    </a:lnTo>
                    <a:cubicBezTo>
                      <a:pt x="18067" y="7815"/>
                      <a:pt x="18054" y="7802"/>
                      <a:pt x="18054"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5" name="Google Shape;14685;p65"/>
              <p:cNvGrpSpPr/>
              <p:nvPr/>
            </p:nvGrpSpPr>
            <p:grpSpPr>
              <a:xfrm>
                <a:off x="6810728" y="3444626"/>
                <a:ext cx="524340" cy="876265"/>
                <a:chOff x="6810728" y="3444626"/>
                <a:chExt cx="524340" cy="876265"/>
              </a:xfrm>
            </p:grpSpPr>
            <p:sp>
              <p:nvSpPr>
                <p:cNvPr id="14686" name="Google Shape;14686;p65"/>
                <p:cNvSpPr/>
                <p:nvPr/>
              </p:nvSpPr>
              <p:spPr>
                <a:xfrm>
                  <a:off x="6952997" y="3487572"/>
                  <a:ext cx="235988" cy="25702"/>
                </a:xfrm>
                <a:custGeom>
                  <a:rect b="b" l="l" r="r" t="t"/>
                  <a:pathLst>
                    <a:path extrusionOk="0" h="1018" w="9347">
                      <a:moveTo>
                        <a:pt x="463" y="1"/>
                      </a:moveTo>
                      <a:cubicBezTo>
                        <a:pt x="209" y="1"/>
                        <a:pt x="1" y="209"/>
                        <a:pt x="1" y="463"/>
                      </a:cubicBezTo>
                      <a:lnTo>
                        <a:pt x="1" y="548"/>
                      </a:lnTo>
                      <a:cubicBezTo>
                        <a:pt x="1" y="809"/>
                        <a:pt x="209" y="1017"/>
                        <a:pt x="463" y="1017"/>
                      </a:cubicBezTo>
                      <a:lnTo>
                        <a:pt x="8878" y="1017"/>
                      </a:lnTo>
                      <a:cubicBezTo>
                        <a:pt x="9138" y="1017"/>
                        <a:pt x="9347" y="809"/>
                        <a:pt x="9347" y="548"/>
                      </a:cubicBezTo>
                      <a:lnTo>
                        <a:pt x="9347" y="463"/>
                      </a:lnTo>
                      <a:cubicBezTo>
                        <a:pt x="9347" y="209"/>
                        <a:pt x="9138" y="1"/>
                        <a:pt x="88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5"/>
                <p:cNvSpPr/>
                <p:nvPr/>
              </p:nvSpPr>
              <p:spPr>
                <a:xfrm>
                  <a:off x="7038738" y="3444626"/>
                  <a:ext cx="64356" cy="25702"/>
                </a:xfrm>
                <a:custGeom>
                  <a:rect b="b" l="l" r="r" t="t"/>
                  <a:pathLst>
                    <a:path extrusionOk="0" h="1018" w="2549">
                      <a:moveTo>
                        <a:pt x="470" y="1"/>
                      </a:moveTo>
                      <a:cubicBezTo>
                        <a:pt x="209" y="1"/>
                        <a:pt x="0" y="209"/>
                        <a:pt x="0" y="470"/>
                      </a:cubicBezTo>
                      <a:lnTo>
                        <a:pt x="0" y="555"/>
                      </a:lnTo>
                      <a:cubicBezTo>
                        <a:pt x="0" y="809"/>
                        <a:pt x="209" y="1017"/>
                        <a:pt x="470" y="1017"/>
                      </a:cubicBezTo>
                      <a:lnTo>
                        <a:pt x="2086" y="1017"/>
                      </a:lnTo>
                      <a:cubicBezTo>
                        <a:pt x="2340" y="1017"/>
                        <a:pt x="2549" y="809"/>
                        <a:pt x="2549" y="555"/>
                      </a:cubicBezTo>
                      <a:lnTo>
                        <a:pt x="2549" y="470"/>
                      </a:lnTo>
                      <a:cubicBezTo>
                        <a:pt x="2549" y="209"/>
                        <a:pt x="2340" y="1"/>
                        <a:pt x="2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65"/>
                <p:cNvSpPr/>
                <p:nvPr/>
              </p:nvSpPr>
              <p:spPr>
                <a:xfrm>
                  <a:off x="7038738" y="3787891"/>
                  <a:ext cx="64356" cy="25853"/>
                </a:xfrm>
                <a:custGeom>
                  <a:rect b="b" l="l" r="r" t="t"/>
                  <a:pathLst>
                    <a:path extrusionOk="0" h="1024" w="2549">
                      <a:moveTo>
                        <a:pt x="470" y="0"/>
                      </a:moveTo>
                      <a:cubicBezTo>
                        <a:pt x="209" y="0"/>
                        <a:pt x="0" y="209"/>
                        <a:pt x="0" y="469"/>
                      </a:cubicBezTo>
                      <a:lnTo>
                        <a:pt x="0" y="554"/>
                      </a:lnTo>
                      <a:cubicBezTo>
                        <a:pt x="0" y="808"/>
                        <a:pt x="209" y="1023"/>
                        <a:pt x="470" y="1023"/>
                      </a:cubicBezTo>
                      <a:lnTo>
                        <a:pt x="2086" y="1023"/>
                      </a:lnTo>
                      <a:cubicBezTo>
                        <a:pt x="2340" y="1023"/>
                        <a:pt x="2549" y="808"/>
                        <a:pt x="2549" y="554"/>
                      </a:cubicBezTo>
                      <a:lnTo>
                        <a:pt x="2549" y="469"/>
                      </a:lnTo>
                      <a:cubicBezTo>
                        <a:pt x="2549" y="209"/>
                        <a:pt x="2340" y="0"/>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65"/>
                <p:cNvSpPr/>
                <p:nvPr/>
              </p:nvSpPr>
              <p:spPr>
                <a:xfrm>
                  <a:off x="7038738" y="3744945"/>
                  <a:ext cx="64356" cy="25853"/>
                </a:xfrm>
                <a:custGeom>
                  <a:rect b="b" l="l" r="r" t="t"/>
                  <a:pathLst>
                    <a:path extrusionOk="0" h="1024" w="2549">
                      <a:moveTo>
                        <a:pt x="470" y="0"/>
                      </a:moveTo>
                      <a:cubicBezTo>
                        <a:pt x="209" y="0"/>
                        <a:pt x="0" y="209"/>
                        <a:pt x="0" y="469"/>
                      </a:cubicBezTo>
                      <a:lnTo>
                        <a:pt x="0" y="554"/>
                      </a:lnTo>
                      <a:cubicBezTo>
                        <a:pt x="0" y="815"/>
                        <a:pt x="209" y="1023"/>
                        <a:pt x="470" y="1023"/>
                      </a:cubicBezTo>
                      <a:lnTo>
                        <a:pt x="2086" y="1023"/>
                      </a:lnTo>
                      <a:cubicBezTo>
                        <a:pt x="2340" y="1023"/>
                        <a:pt x="2549" y="815"/>
                        <a:pt x="2549" y="554"/>
                      </a:cubicBezTo>
                      <a:lnTo>
                        <a:pt x="2549" y="469"/>
                      </a:lnTo>
                      <a:cubicBezTo>
                        <a:pt x="2549" y="209"/>
                        <a:pt x="2340" y="0"/>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65"/>
                <p:cNvSpPr/>
                <p:nvPr/>
              </p:nvSpPr>
              <p:spPr>
                <a:xfrm>
                  <a:off x="7038738" y="3706417"/>
                  <a:ext cx="64356" cy="25702"/>
                </a:xfrm>
                <a:custGeom>
                  <a:rect b="b" l="l" r="r" t="t"/>
                  <a:pathLst>
                    <a:path extrusionOk="0" h="1018" w="2549">
                      <a:moveTo>
                        <a:pt x="470" y="1"/>
                      </a:moveTo>
                      <a:cubicBezTo>
                        <a:pt x="209" y="1"/>
                        <a:pt x="0" y="209"/>
                        <a:pt x="0" y="464"/>
                      </a:cubicBezTo>
                      <a:lnTo>
                        <a:pt x="0" y="548"/>
                      </a:lnTo>
                      <a:cubicBezTo>
                        <a:pt x="0" y="809"/>
                        <a:pt x="209" y="1018"/>
                        <a:pt x="470" y="1018"/>
                      </a:cubicBezTo>
                      <a:lnTo>
                        <a:pt x="2086" y="1018"/>
                      </a:lnTo>
                      <a:cubicBezTo>
                        <a:pt x="2340" y="1018"/>
                        <a:pt x="2549" y="809"/>
                        <a:pt x="2549" y="548"/>
                      </a:cubicBezTo>
                      <a:lnTo>
                        <a:pt x="2549" y="464"/>
                      </a:lnTo>
                      <a:cubicBezTo>
                        <a:pt x="2549" y="209"/>
                        <a:pt x="2340" y="1"/>
                        <a:pt x="2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5"/>
                <p:cNvSpPr/>
                <p:nvPr/>
              </p:nvSpPr>
              <p:spPr>
                <a:xfrm>
                  <a:off x="7051563" y="3491864"/>
                  <a:ext cx="34412" cy="193042"/>
                </a:xfrm>
                <a:custGeom>
                  <a:rect b="b" l="l" r="r" t="t"/>
                  <a:pathLst>
                    <a:path extrusionOk="0" h="7646" w="1363">
                      <a:moveTo>
                        <a:pt x="685" y="0"/>
                      </a:moveTo>
                      <a:cubicBezTo>
                        <a:pt x="307" y="0"/>
                        <a:pt x="1" y="300"/>
                        <a:pt x="1" y="678"/>
                      </a:cubicBezTo>
                      <a:lnTo>
                        <a:pt x="1" y="6967"/>
                      </a:lnTo>
                      <a:cubicBezTo>
                        <a:pt x="1" y="7339"/>
                        <a:pt x="307" y="7645"/>
                        <a:pt x="685" y="7645"/>
                      </a:cubicBezTo>
                      <a:cubicBezTo>
                        <a:pt x="1057" y="7645"/>
                        <a:pt x="1363" y="7339"/>
                        <a:pt x="1363" y="6967"/>
                      </a:cubicBezTo>
                      <a:lnTo>
                        <a:pt x="1363" y="678"/>
                      </a:lnTo>
                      <a:cubicBezTo>
                        <a:pt x="1363" y="300"/>
                        <a:pt x="1057" y="0"/>
                        <a:pt x="6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5"/>
                <p:cNvSpPr/>
                <p:nvPr/>
              </p:nvSpPr>
              <p:spPr>
                <a:xfrm>
                  <a:off x="7055351" y="3540945"/>
                  <a:ext cx="106166" cy="44915"/>
                </a:xfrm>
                <a:custGeom>
                  <a:rect b="b" l="l" r="r" t="t"/>
                  <a:pathLst>
                    <a:path extrusionOk="0" h="1779" w="4205">
                      <a:moveTo>
                        <a:pt x="783" y="0"/>
                      </a:moveTo>
                      <a:cubicBezTo>
                        <a:pt x="518" y="0"/>
                        <a:pt x="262" y="154"/>
                        <a:pt x="151" y="415"/>
                      </a:cubicBezTo>
                      <a:cubicBezTo>
                        <a:pt x="1" y="767"/>
                        <a:pt x="164" y="1171"/>
                        <a:pt x="516" y="1321"/>
                      </a:cubicBezTo>
                      <a:cubicBezTo>
                        <a:pt x="1219" y="1628"/>
                        <a:pt x="1904" y="1778"/>
                        <a:pt x="2536" y="1778"/>
                      </a:cubicBezTo>
                      <a:cubicBezTo>
                        <a:pt x="2555" y="1778"/>
                        <a:pt x="2574" y="1778"/>
                        <a:pt x="2593" y="1778"/>
                      </a:cubicBezTo>
                      <a:cubicBezTo>
                        <a:pt x="2952" y="1778"/>
                        <a:pt x="3310" y="1719"/>
                        <a:pt x="3657" y="1602"/>
                      </a:cubicBezTo>
                      <a:cubicBezTo>
                        <a:pt x="4015" y="1478"/>
                        <a:pt x="4204" y="1080"/>
                        <a:pt x="4081" y="722"/>
                      </a:cubicBezTo>
                      <a:cubicBezTo>
                        <a:pt x="3983" y="438"/>
                        <a:pt x="3713" y="260"/>
                        <a:pt x="3427" y="260"/>
                      </a:cubicBezTo>
                      <a:cubicBezTo>
                        <a:pt x="3351" y="260"/>
                        <a:pt x="3275" y="272"/>
                        <a:pt x="3201" y="298"/>
                      </a:cubicBezTo>
                      <a:cubicBezTo>
                        <a:pt x="2986" y="372"/>
                        <a:pt x="2761" y="402"/>
                        <a:pt x="2536" y="402"/>
                      </a:cubicBezTo>
                      <a:cubicBezTo>
                        <a:pt x="2001" y="402"/>
                        <a:pt x="1464" y="231"/>
                        <a:pt x="1057" y="57"/>
                      </a:cubicBezTo>
                      <a:cubicBezTo>
                        <a:pt x="968" y="19"/>
                        <a:pt x="875" y="0"/>
                        <a:pt x="7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65"/>
                <p:cNvSpPr/>
                <p:nvPr/>
              </p:nvSpPr>
              <p:spPr>
                <a:xfrm>
                  <a:off x="7046792" y="3596717"/>
                  <a:ext cx="118335" cy="44739"/>
                </a:xfrm>
                <a:custGeom>
                  <a:rect b="b" l="l" r="r" t="t"/>
                  <a:pathLst>
                    <a:path extrusionOk="0" h="1772" w="4687">
                      <a:moveTo>
                        <a:pt x="781" y="1"/>
                      </a:moveTo>
                      <a:cubicBezTo>
                        <a:pt x="514" y="1"/>
                        <a:pt x="262" y="154"/>
                        <a:pt x="151" y="416"/>
                      </a:cubicBezTo>
                      <a:cubicBezTo>
                        <a:pt x="1" y="768"/>
                        <a:pt x="164" y="1172"/>
                        <a:pt x="516" y="1322"/>
                      </a:cubicBezTo>
                      <a:cubicBezTo>
                        <a:pt x="1141" y="1609"/>
                        <a:pt x="1819" y="1758"/>
                        <a:pt x="2510" y="1772"/>
                      </a:cubicBezTo>
                      <a:cubicBezTo>
                        <a:pt x="3110" y="1772"/>
                        <a:pt x="3709" y="1622"/>
                        <a:pt x="4244" y="1335"/>
                      </a:cubicBezTo>
                      <a:cubicBezTo>
                        <a:pt x="4570" y="1152"/>
                        <a:pt x="4687" y="735"/>
                        <a:pt x="4504" y="409"/>
                      </a:cubicBezTo>
                      <a:cubicBezTo>
                        <a:pt x="4382" y="177"/>
                        <a:pt x="4144" y="47"/>
                        <a:pt x="3899" y="47"/>
                      </a:cubicBezTo>
                      <a:cubicBezTo>
                        <a:pt x="3793" y="47"/>
                        <a:pt x="3686" y="71"/>
                        <a:pt x="3585" y="123"/>
                      </a:cubicBezTo>
                      <a:cubicBezTo>
                        <a:pt x="3235" y="312"/>
                        <a:pt x="2865" y="385"/>
                        <a:pt x="2503" y="385"/>
                      </a:cubicBezTo>
                      <a:cubicBezTo>
                        <a:pt x="1972" y="385"/>
                        <a:pt x="1460" y="228"/>
                        <a:pt x="1057" y="57"/>
                      </a:cubicBezTo>
                      <a:cubicBezTo>
                        <a:pt x="966" y="19"/>
                        <a:pt x="873" y="1"/>
                        <a:pt x="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65"/>
                <p:cNvSpPr/>
                <p:nvPr/>
              </p:nvSpPr>
              <p:spPr>
                <a:xfrm>
                  <a:off x="6983118" y="3540768"/>
                  <a:ext cx="99576" cy="44739"/>
                </a:xfrm>
                <a:custGeom>
                  <a:rect b="b" l="l" r="r" t="t"/>
                  <a:pathLst>
                    <a:path extrusionOk="0" h="1772" w="3944">
                      <a:moveTo>
                        <a:pt x="3155" y="1"/>
                      </a:moveTo>
                      <a:cubicBezTo>
                        <a:pt x="3059" y="1"/>
                        <a:pt x="2961" y="21"/>
                        <a:pt x="2868" y="64"/>
                      </a:cubicBezTo>
                      <a:cubicBezTo>
                        <a:pt x="2493" y="222"/>
                        <a:pt x="1975" y="388"/>
                        <a:pt x="1426" y="388"/>
                      </a:cubicBezTo>
                      <a:cubicBezTo>
                        <a:pt x="1250" y="388"/>
                        <a:pt x="1072" y="371"/>
                        <a:pt x="893" y="331"/>
                      </a:cubicBezTo>
                      <a:cubicBezTo>
                        <a:pt x="846" y="321"/>
                        <a:pt x="799" y="316"/>
                        <a:pt x="753" y="316"/>
                      </a:cubicBezTo>
                      <a:cubicBezTo>
                        <a:pt x="435" y="316"/>
                        <a:pt x="153" y="541"/>
                        <a:pt x="79" y="859"/>
                      </a:cubicBezTo>
                      <a:cubicBezTo>
                        <a:pt x="0" y="1231"/>
                        <a:pt x="235" y="1596"/>
                        <a:pt x="600" y="1680"/>
                      </a:cubicBezTo>
                      <a:cubicBezTo>
                        <a:pt x="874" y="1739"/>
                        <a:pt x="1148" y="1772"/>
                        <a:pt x="1428" y="1772"/>
                      </a:cubicBezTo>
                      <a:cubicBezTo>
                        <a:pt x="2112" y="1759"/>
                        <a:pt x="2790" y="1609"/>
                        <a:pt x="3416" y="1328"/>
                      </a:cubicBezTo>
                      <a:cubicBezTo>
                        <a:pt x="3774" y="1185"/>
                        <a:pt x="3944" y="774"/>
                        <a:pt x="3787" y="416"/>
                      </a:cubicBezTo>
                      <a:cubicBezTo>
                        <a:pt x="3677" y="157"/>
                        <a:pt x="3422" y="1"/>
                        <a:pt x="3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5"/>
                <p:cNvSpPr/>
                <p:nvPr/>
              </p:nvSpPr>
              <p:spPr>
                <a:xfrm>
                  <a:off x="7054871" y="3655619"/>
                  <a:ext cx="106645" cy="45244"/>
                </a:xfrm>
                <a:custGeom>
                  <a:rect b="b" l="l" r="r" t="t"/>
                  <a:pathLst>
                    <a:path extrusionOk="0" h="1792" w="4224">
                      <a:moveTo>
                        <a:pt x="788" y="1"/>
                      </a:moveTo>
                      <a:cubicBezTo>
                        <a:pt x="521" y="1"/>
                        <a:pt x="265" y="157"/>
                        <a:pt x="150" y="416"/>
                      </a:cubicBezTo>
                      <a:cubicBezTo>
                        <a:pt x="0" y="775"/>
                        <a:pt x="170" y="1192"/>
                        <a:pt x="535" y="1335"/>
                      </a:cubicBezTo>
                      <a:cubicBezTo>
                        <a:pt x="1167" y="1622"/>
                        <a:pt x="1858" y="1778"/>
                        <a:pt x="2555" y="1791"/>
                      </a:cubicBezTo>
                      <a:cubicBezTo>
                        <a:pt x="2933" y="1791"/>
                        <a:pt x="3311" y="1733"/>
                        <a:pt x="3676" y="1609"/>
                      </a:cubicBezTo>
                      <a:cubicBezTo>
                        <a:pt x="4034" y="1479"/>
                        <a:pt x="4223" y="1087"/>
                        <a:pt x="4100" y="729"/>
                      </a:cubicBezTo>
                      <a:cubicBezTo>
                        <a:pt x="4002" y="446"/>
                        <a:pt x="3734" y="265"/>
                        <a:pt x="3449" y="265"/>
                      </a:cubicBezTo>
                      <a:cubicBezTo>
                        <a:pt x="3373" y="265"/>
                        <a:pt x="3295" y="278"/>
                        <a:pt x="3220" y="305"/>
                      </a:cubicBezTo>
                      <a:cubicBezTo>
                        <a:pt x="3005" y="379"/>
                        <a:pt x="2780" y="409"/>
                        <a:pt x="2555" y="409"/>
                      </a:cubicBezTo>
                      <a:cubicBezTo>
                        <a:pt x="2020" y="409"/>
                        <a:pt x="1483" y="238"/>
                        <a:pt x="1076" y="64"/>
                      </a:cubicBezTo>
                      <a:cubicBezTo>
                        <a:pt x="982" y="21"/>
                        <a:pt x="885"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65"/>
                <p:cNvSpPr/>
                <p:nvPr/>
              </p:nvSpPr>
              <p:spPr>
                <a:xfrm>
                  <a:off x="6983118" y="3655619"/>
                  <a:ext cx="99576" cy="44739"/>
                </a:xfrm>
                <a:custGeom>
                  <a:rect b="b" l="l" r="r" t="t"/>
                  <a:pathLst>
                    <a:path extrusionOk="0" h="1772" w="3944">
                      <a:moveTo>
                        <a:pt x="3155" y="1"/>
                      </a:moveTo>
                      <a:cubicBezTo>
                        <a:pt x="3059" y="1"/>
                        <a:pt x="2961" y="21"/>
                        <a:pt x="2868" y="64"/>
                      </a:cubicBezTo>
                      <a:cubicBezTo>
                        <a:pt x="2492" y="227"/>
                        <a:pt x="1974" y="394"/>
                        <a:pt x="1425" y="394"/>
                      </a:cubicBezTo>
                      <a:cubicBezTo>
                        <a:pt x="1249" y="394"/>
                        <a:pt x="1071" y="377"/>
                        <a:pt x="893" y="338"/>
                      </a:cubicBezTo>
                      <a:cubicBezTo>
                        <a:pt x="845" y="328"/>
                        <a:pt x="797" y="323"/>
                        <a:pt x="750" y="323"/>
                      </a:cubicBezTo>
                      <a:cubicBezTo>
                        <a:pt x="433" y="323"/>
                        <a:pt x="152" y="543"/>
                        <a:pt x="79" y="866"/>
                      </a:cubicBezTo>
                      <a:cubicBezTo>
                        <a:pt x="0" y="1231"/>
                        <a:pt x="235" y="1602"/>
                        <a:pt x="600" y="1687"/>
                      </a:cubicBezTo>
                      <a:cubicBezTo>
                        <a:pt x="874" y="1739"/>
                        <a:pt x="1148" y="1772"/>
                        <a:pt x="1428" y="1772"/>
                      </a:cubicBezTo>
                      <a:cubicBezTo>
                        <a:pt x="2112" y="1759"/>
                        <a:pt x="2790" y="1609"/>
                        <a:pt x="3416" y="1335"/>
                      </a:cubicBezTo>
                      <a:cubicBezTo>
                        <a:pt x="3774" y="1185"/>
                        <a:pt x="3944" y="775"/>
                        <a:pt x="3787" y="416"/>
                      </a:cubicBezTo>
                      <a:cubicBezTo>
                        <a:pt x="3677" y="157"/>
                        <a:pt x="3422" y="1"/>
                        <a:pt x="3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65"/>
                <p:cNvSpPr/>
                <p:nvPr/>
              </p:nvSpPr>
              <p:spPr>
                <a:xfrm>
                  <a:off x="6973725" y="3596464"/>
                  <a:ext cx="117527" cy="44335"/>
                </a:xfrm>
                <a:custGeom>
                  <a:rect b="b" l="l" r="r" t="t"/>
                  <a:pathLst>
                    <a:path extrusionOk="0" h="1756" w="4655">
                      <a:moveTo>
                        <a:pt x="3863" y="0"/>
                      </a:moveTo>
                      <a:cubicBezTo>
                        <a:pt x="3768" y="0"/>
                        <a:pt x="3671" y="20"/>
                        <a:pt x="3579" y="61"/>
                      </a:cubicBezTo>
                      <a:cubicBezTo>
                        <a:pt x="3094" y="270"/>
                        <a:pt x="2605" y="375"/>
                        <a:pt x="2150" y="375"/>
                      </a:cubicBezTo>
                      <a:cubicBezTo>
                        <a:pt x="1769" y="375"/>
                        <a:pt x="1412" y="301"/>
                        <a:pt x="1102" y="152"/>
                      </a:cubicBezTo>
                      <a:cubicBezTo>
                        <a:pt x="1002" y="101"/>
                        <a:pt x="895" y="77"/>
                        <a:pt x="789" y="77"/>
                      </a:cubicBezTo>
                      <a:cubicBezTo>
                        <a:pt x="532" y="77"/>
                        <a:pt x="286" y="220"/>
                        <a:pt x="170" y="465"/>
                      </a:cubicBezTo>
                      <a:cubicBezTo>
                        <a:pt x="1" y="817"/>
                        <a:pt x="151" y="1234"/>
                        <a:pt x="503" y="1397"/>
                      </a:cubicBezTo>
                      <a:cubicBezTo>
                        <a:pt x="1005" y="1632"/>
                        <a:pt x="1556" y="1756"/>
                        <a:pt x="2109" y="1756"/>
                      </a:cubicBezTo>
                      <a:cubicBezTo>
                        <a:pt x="2123" y="1756"/>
                        <a:pt x="2138" y="1756"/>
                        <a:pt x="2152" y="1755"/>
                      </a:cubicBezTo>
                      <a:cubicBezTo>
                        <a:pt x="2836" y="1749"/>
                        <a:pt x="3501" y="1606"/>
                        <a:pt x="4127" y="1332"/>
                      </a:cubicBezTo>
                      <a:cubicBezTo>
                        <a:pt x="4485" y="1182"/>
                        <a:pt x="4654" y="771"/>
                        <a:pt x="4498" y="419"/>
                      </a:cubicBezTo>
                      <a:cubicBezTo>
                        <a:pt x="4387" y="155"/>
                        <a:pt x="4131" y="0"/>
                        <a:pt x="38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65"/>
                <p:cNvSpPr/>
                <p:nvPr/>
              </p:nvSpPr>
              <p:spPr>
                <a:xfrm>
                  <a:off x="7118368" y="3906680"/>
                  <a:ext cx="38881" cy="118007"/>
                </a:xfrm>
                <a:custGeom>
                  <a:rect b="b" l="l" r="r" t="t"/>
                  <a:pathLst>
                    <a:path extrusionOk="0" h="4674" w="1540">
                      <a:moveTo>
                        <a:pt x="1018" y="1"/>
                      </a:moveTo>
                      <a:lnTo>
                        <a:pt x="1" y="118"/>
                      </a:lnTo>
                      <a:lnTo>
                        <a:pt x="529" y="4674"/>
                      </a:lnTo>
                      <a:lnTo>
                        <a:pt x="1539" y="4557"/>
                      </a:lnTo>
                      <a:lnTo>
                        <a:pt x="10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5"/>
                <p:cNvSpPr/>
                <p:nvPr/>
              </p:nvSpPr>
              <p:spPr>
                <a:xfrm>
                  <a:off x="7122332" y="3882695"/>
                  <a:ext cx="43830" cy="37063"/>
                </a:xfrm>
                <a:custGeom>
                  <a:rect b="b" l="l" r="r" t="t"/>
                  <a:pathLst>
                    <a:path extrusionOk="0" h="1468" w="1736">
                      <a:moveTo>
                        <a:pt x="778" y="1"/>
                      </a:moveTo>
                      <a:cubicBezTo>
                        <a:pt x="750" y="1"/>
                        <a:pt x="721" y="2"/>
                        <a:pt x="691" y="6"/>
                      </a:cubicBezTo>
                      <a:cubicBezTo>
                        <a:pt x="287" y="51"/>
                        <a:pt x="0" y="416"/>
                        <a:pt x="46" y="820"/>
                      </a:cubicBezTo>
                      <a:cubicBezTo>
                        <a:pt x="95" y="1225"/>
                        <a:pt x="433" y="1468"/>
                        <a:pt x="780" y="1468"/>
                      </a:cubicBezTo>
                      <a:cubicBezTo>
                        <a:pt x="987" y="1468"/>
                        <a:pt x="1196" y="1382"/>
                        <a:pt x="1349" y="1192"/>
                      </a:cubicBezTo>
                      <a:cubicBezTo>
                        <a:pt x="1735" y="700"/>
                        <a:pt x="1378" y="1"/>
                        <a:pt x="7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5"/>
                <p:cNvSpPr/>
                <p:nvPr/>
              </p:nvSpPr>
              <p:spPr>
                <a:xfrm>
                  <a:off x="7096656" y="3885674"/>
                  <a:ext cx="43981" cy="37013"/>
                </a:xfrm>
                <a:custGeom>
                  <a:rect b="b" l="l" r="r" t="t"/>
                  <a:pathLst>
                    <a:path extrusionOk="0" h="1466" w="1742">
                      <a:moveTo>
                        <a:pt x="784" y="0"/>
                      </a:moveTo>
                      <a:cubicBezTo>
                        <a:pt x="756" y="0"/>
                        <a:pt x="727" y="2"/>
                        <a:pt x="698" y="5"/>
                      </a:cubicBezTo>
                      <a:cubicBezTo>
                        <a:pt x="294" y="51"/>
                        <a:pt x="1" y="416"/>
                        <a:pt x="53" y="820"/>
                      </a:cubicBezTo>
                      <a:cubicBezTo>
                        <a:pt x="97" y="1223"/>
                        <a:pt x="435" y="1466"/>
                        <a:pt x="780" y="1466"/>
                      </a:cubicBezTo>
                      <a:cubicBezTo>
                        <a:pt x="988" y="1466"/>
                        <a:pt x="1198" y="1378"/>
                        <a:pt x="1350" y="1185"/>
                      </a:cubicBezTo>
                      <a:cubicBezTo>
                        <a:pt x="1742" y="699"/>
                        <a:pt x="1379" y="0"/>
                        <a:pt x="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5"/>
                <p:cNvSpPr/>
                <p:nvPr/>
              </p:nvSpPr>
              <p:spPr>
                <a:xfrm>
                  <a:off x="7135991" y="4002015"/>
                  <a:ext cx="43855" cy="37063"/>
                </a:xfrm>
                <a:custGeom>
                  <a:rect b="b" l="l" r="r" t="t"/>
                  <a:pathLst>
                    <a:path extrusionOk="0" h="1468" w="1737">
                      <a:moveTo>
                        <a:pt x="777" y="1"/>
                      </a:moveTo>
                      <a:cubicBezTo>
                        <a:pt x="751" y="1"/>
                        <a:pt x="725" y="2"/>
                        <a:pt x="698" y="5"/>
                      </a:cubicBezTo>
                      <a:cubicBezTo>
                        <a:pt x="294" y="51"/>
                        <a:pt x="0" y="416"/>
                        <a:pt x="46" y="820"/>
                      </a:cubicBezTo>
                      <a:cubicBezTo>
                        <a:pt x="95" y="1224"/>
                        <a:pt x="436" y="1467"/>
                        <a:pt x="783" y="1467"/>
                      </a:cubicBezTo>
                      <a:cubicBezTo>
                        <a:pt x="990" y="1467"/>
                        <a:pt x="1199" y="1381"/>
                        <a:pt x="1349" y="1191"/>
                      </a:cubicBezTo>
                      <a:cubicBezTo>
                        <a:pt x="1737" y="704"/>
                        <a:pt x="1382" y="1"/>
                        <a:pt x="7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65"/>
                <p:cNvSpPr/>
                <p:nvPr/>
              </p:nvSpPr>
              <p:spPr>
                <a:xfrm>
                  <a:off x="7110314" y="4004969"/>
                  <a:ext cx="43981" cy="37063"/>
                </a:xfrm>
                <a:custGeom>
                  <a:rect b="b" l="l" r="r" t="t"/>
                  <a:pathLst>
                    <a:path extrusionOk="0" h="1468" w="1742">
                      <a:moveTo>
                        <a:pt x="784" y="0"/>
                      </a:moveTo>
                      <a:cubicBezTo>
                        <a:pt x="756" y="0"/>
                        <a:pt x="727" y="2"/>
                        <a:pt x="698" y="5"/>
                      </a:cubicBezTo>
                      <a:cubicBezTo>
                        <a:pt x="294" y="51"/>
                        <a:pt x="1" y="416"/>
                        <a:pt x="53" y="820"/>
                      </a:cubicBezTo>
                      <a:cubicBezTo>
                        <a:pt x="98" y="1224"/>
                        <a:pt x="437" y="1467"/>
                        <a:pt x="783" y="1467"/>
                      </a:cubicBezTo>
                      <a:cubicBezTo>
                        <a:pt x="990" y="1467"/>
                        <a:pt x="1199" y="1381"/>
                        <a:pt x="1350" y="1191"/>
                      </a:cubicBezTo>
                      <a:cubicBezTo>
                        <a:pt x="1742" y="700"/>
                        <a:pt x="1379" y="0"/>
                        <a:pt x="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5"/>
                <p:cNvSpPr/>
                <p:nvPr/>
              </p:nvSpPr>
              <p:spPr>
                <a:xfrm>
                  <a:off x="7129906" y="4152515"/>
                  <a:ext cx="21890" cy="99753"/>
                </a:xfrm>
                <a:custGeom>
                  <a:rect b="b" l="l" r="r" t="t"/>
                  <a:pathLst>
                    <a:path extrusionOk="0" h="3951" w="867">
                      <a:moveTo>
                        <a:pt x="78" y="1"/>
                      </a:moveTo>
                      <a:lnTo>
                        <a:pt x="0" y="3938"/>
                      </a:lnTo>
                      <a:lnTo>
                        <a:pt x="789" y="3951"/>
                      </a:lnTo>
                      <a:lnTo>
                        <a:pt x="867" y="21"/>
                      </a:lnTo>
                      <a:lnTo>
                        <a:pt x="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5"/>
                <p:cNvSpPr/>
                <p:nvPr/>
              </p:nvSpPr>
              <p:spPr>
                <a:xfrm>
                  <a:off x="7140207" y="4137543"/>
                  <a:ext cx="36129" cy="30953"/>
                </a:xfrm>
                <a:custGeom>
                  <a:rect b="b" l="l" r="r" t="t"/>
                  <a:pathLst>
                    <a:path extrusionOk="0" h="1226" w="1431">
                      <a:moveTo>
                        <a:pt x="616" y="1"/>
                      </a:moveTo>
                      <a:cubicBezTo>
                        <a:pt x="283" y="1"/>
                        <a:pt x="16" y="266"/>
                        <a:pt x="9" y="600"/>
                      </a:cubicBezTo>
                      <a:cubicBezTo>
                        <a:pt x="0" y="976"/>
                        <a:pt x="304" y="1226"/>
                        <a:pt x="622" y="1226"/>
                      </a:cubicBezTo>
                      <a:cubicBezTo>
                        <a:pt x="768" y="1226"/>
                        <a:pt x="916" y="1173"/>
                        <a:pt x="1039" y="1057"/>
                      </a:cubicBezTo>
                      <a:cubicBezTo>
                        <a:pt x="1430" y="679"/>
                        <a:pt x="1176" y="14"/>
                        <a:pt x="628" y="1"/>
                      </a:cubicBezTo>
                      <a:cubicBezTo>
                        <a:pt x="624" y="1"/>
                        <a:pt x="620"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65"/>
                <p:cNvSpPr/>
                <p:nvPr/>
              </p:nvSpPr>
              <p:spPr>
                <a:xfrm>
                  <a:off x="7118924" y="4137215"/>
                  <a:ext cx="36180" cy="30802"/>
                </a:xfrm>
                <a:custGeom>
                  <a:rect b="b" l="l" r="r" t="t"/>
                  <a:pathLst>
                    <a:path extrusionOk="0" h="1220" w="1433">
                      <a:moveTo>
                        <a:pt x="607" y="0"/>
                      </a:moveTo>
                      <a:cubicBezTo>
                        <a:pt x="279" y="0"/>
                        <a:pt x="11" y="269"/>
                        <a:pt x="5" y="594"/>
                      </a:cubicBezTo>
                      <a:cubicBezTo>
                        <a:pt x="0" y="969"/>
                        <a:pt x="306" y="1219"/>
                        <a:pt x="624" y="1219"/>
                      </a:cubicBezTo>
                      <a:cubicBezTo>
                        <a:pt x="770" y="1219"/>
                        <a:pt x="918" y="1167"/>
                        <a:pt x="1041" y="1050"/>
                      </a:cubicBezTo>
                      <a:cubicBezTo>
                        <a:pt x="1432" y="672"/>
                        <a:pt x="1172" y="7"/>
                        <a:pt x="631" y="1"/>
                      </a:cubicBezTo>
                      <a:cubicBezTo>
                        <a:pt x="623" y="1"/>
                        <a:pt x="615"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65"/>
                <p:cNvSpPr/>
                <p:nvPr/>
              </p:nvSpPr>
              <p:spPr>
                <a:xfrm>
                  <a:off x="7138238" y="4237271"/>
                  <a:ext cx="36281" cy="30852"/>
                </a:xfrm>
                <a:custGeom>
                  <a:rect b="b" l="l" r="r" t="t"/>
                  <a:pathLst>
                    <a:path extrusionOk="0" h="1222" w="1437">
                      <a:moveTo>
                        <a:pt x="605" y="0"/>
                      </a:moveTo>
                      <a:cubicBezTo>
                        <a:pt x="277" y="0"/>
                        <a:pt x="15" y="269"/>
                        <a:pt x="9" y="594"/>
                      </a:cubicBezTo>
                      <a:cubicBezTo>
                        <a:pt x="0" y="969"/>
                        <a:pt x="304" y="1222"/>
                        <a:pt x="622" y="1222"/>
                      </a:cubicBezTo>
                      <a:cubicBezTo>
                        <a:pt x="767" y="1222"/>
                        <a:pt x="916" y="1169"/>
                        <a:pt x="1039" y="1050"/>
                      </a:cubicBezTo>
                      <a:cubicBezTo>
                        <a:pt x="1436" y="672"/>
                        <a:pt x="1176" y="7"/>
                        <a:pt x="628" y="0"/>
                      </a:cubicBezTo>
                      <a:cubicBezTo>
                        <a:pt x="620" y="0"/>
                        <a:pt x="613" y="0"/>
                        <a:pt x="6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65"/>
                <p:cNvSpPr/>
                <p:nvPr/>
              </p:nvSpPr>
              <p:spPr>
                <a:xfrm>
                  <a:off x="7116828" y="4236766"/>
                  <a:ext cx="36306" cy="30878"/>
                </a:xfrm>
                <a:custGeom>
                  <a:rect b="b" l="l" r="r" t="t"/>
                  <a:pathLst>
                    <a:path extrusionOk="0" h="1223" w="1438">
                      <a:moveTo>
                        <a:pt x="623" y="1"/>
                      </a:moveTo>
                      <a:cubicBezTo>
                        <a:pt x="290" y="1"/>
                        <a:pt x="16" y="266"/>
                        <a:pt x="10" y="601"/>
                      </a:cubicBezTo>
                      <a:cubicBezTo>
                        <a:pt x="1" y="971"/>
                        <a:pt x="304" y="1222"/>
                        <a:pt x="623" y="1222"/>
                      </a:cubicBezTo>
                      <a:cubicBezTo>
                        <a:pt x="770" y="1222"/>
                        <a:pt x="921" y="1169"/>
                        <a:pt x="1046" y="1050"/>
                      </a:cubicBezTo>
                      <a:cubicBezTo>
                        <a:pt x="1437" y="672"/>
                        <a:pt x="1176" y="14"/>
                        <a:pt x="635" y="1"/>
                      </a:cubicBezTo>
                      <a:cubicBezTo>
                        <a:pt x="631" y="1"/>
                        <a:pt x="627"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5"/>
                <p:cNvSpPr/>
                <p:nvPr/>
              </p:nvSpPr>
              <p:spPr>
                <a:xfrm>
                  <a:off x="7245742" y="3712350"/>
                  <a:ext cx="54004" cy="108640"/>
                </a:xfrm>
                <a:custGeom>
                  <a:rect b="b" l="l" r="r" t="t"/>
                  <a:pathLst>
                    <a:path extrusionOk="0" h="4303" w="2139">
                      <a:moveTo>
                        <a:pt x="893" y="1"/>
                      </a:moveTo>
                      <a:lnTo>
                        <a:pt x="0" y="274"/>
                      </a:lnTo>
                      <a:lnTo>
                        <a:pt x="1245" y="4302"/>
                      </a:lnTo>
                      <a:lnTo>
                        <a:pt x="2138" y="4028"/>
                      </a:lnTo>
                      <a:lnTo>
                        <a:pt x="8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5"/>
                <p:cNvSpPr/>
                <p:nvPr/>
              </p:nvSpPr>
              <p:spPr>
                <a:xfrm>
                  <a:off x="7246398" y="3690183"/>
                  <a:ext cx="40472" cy="34185"/>
                </a:xfrm>
                <a:custGeom>
                  <a:rect b="b" l="l" r="r" t="t"/>
                  <a:pathLst>
                    <a:path extrusionOk="0" h="1354" w="1603">
                      <a:moveTo>
                        <a:pt x="764" y="0"/>
                      </a:moveTo>
                      <a:cubicBezTo>
                        <a:pt x="698" y="0"/>
                        <a:pt x="630" y="10"/>
                        <a:pt x="561" y="31"/>
                      </a:cubicBezTo>
                      <a:cubicBezTo>
                        <a:pt x="203" y="142"/>
                        <a:pt x="1" y="520"/>
                        <a:pt x="111" y="879"/>
                      </a:cubicBezTo>
                      <a:cubicBezTo>
                        <a:pt x="207" y="1190"/>
                        <a:pt x="483" y="1353"/>
                        <a:pt x="760" y="1353"/>
                      </a:cubicBezTo>
                      <a:cubicBezTo>
                        <a:pt x="994" y="1353"/>
                        <a:pt x="1228" y="1237"/>
                        <a:pt x="1356" y="996"/>
                      </a:cubicBezTo>
                      <a:cubicBezTo>
                        <a:pt x="1603" y="526"/>
                        <a:pt x="1244" y="0"/>
                        <a:pt x="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65"/>
                <p:cNvSpPr/>
                <p:nvPr/>
              </p:nvSpPr>
              <p:spPr>
                <a:xfrm>
                  <a:off x="7223852" y="3697202"/>
                  <a:ext cx="40446" cy="34185"/>
                </a:xfrm>
                <a:custGeom>
                  <a:rect b="b" l="l" r="r" t="t"/>
                  <a:pathLst>
                    <a:path extrusionOk="0" h="1354" w="1602">
                      <a:moveTo>
                        <a:pt x="766" y="0"/>
                      </a:moveTo>
                      <a:cubicBezTo>
                        <a:pt x="697" y="0"/>
                        <a:pt x="627" y="11"/>
                        <a:pt x="555" y="34"/>
                      </a:cubicBezTo>
                      <a:cubicBezTo>
                        <a:pt x="196" y="138"/>
                        <a:pt x="1" y="522"/>
                        <a:pt x="111" y="874"/>
                      </a:cubicBezTo>
                      <a:cubicBezTo>
                        <a:pt x="207" y="1189"/>
                        <a:pt x="482" y="1354"/>
                        <a:pt x="759" y="1354"/>
                      </a:cubicBezTo>
                      <a:cubicBezTo>
                        <a:pt x="993" y="1354"/>
                        <a:pt x="1228" y="1236"/>
                        <a:pt x="1356" y="992"/>
                      </a:cubicBezTo>
                      <a:cubicBezTo>
                        <a:pt x="1602" y="524"/>
                        <a:pt x="1247" y="0"/>
                        <a:pt x="7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65"/>
                <p:cNvSpPr/>
                <p:nvPr/>
              </p:nvSpPr>
              <p:spPr>
                <a:xfrm>
                  <a:off x="7278993" y="3795642"/>
                  <a:ext cx="40598" cy="34261"/>
                </a:xfrm>
                <a:custGeom>
                  <a:rect b="b" l="l" r="r" t="t"/>
                  <a:pathLst>
                    <a:path extrusionOk="0" h="1357" w="1608">
                      <a:moveTo>
                        <a:pt x="764" y="1"/>
                      </a:moveTo>
                      <a:cubicBezTo>
                        <a:pt x="698" y="1"/>
                        <a:pt x="630" y="11"/>
                        <a:pt x="561" y="32"/>
                      </a:cubicBezTo>
                      <a:cubicBezTo>
                        <a:pt x="202" y="143"/>
                        <a:pt x="0" y="521"/>
                        <a:pt x="111" y="879"/>
                      </a:cubicBezTo>
                      <a:cubicBezTo>
                        <a:pt x="210" y="1191"/>
                        <a:pt x="487" y="1357"/>
                        <a:pt x="764" y="1357"/>
                      </a:cubicBezTo>
                      <a:cubicBezTo>
                        <a:pt x="996" y="1357"/>
                        <a:pt x="1228" y="1240"/>
                        <a:pt x="1356" y="997"/>
                      </a:cubicBezTo>
                      <a:cubicBezTo>
                        <a:pt x="1608" y="527"/>
                        <a:pt x="1245" y="1"/>
                        <a:pt x="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65"/>
                <p:cNvSpPr/>
                <p:nvPr/>
              </p:nvSpPr>
              <p:spPr>
                <a:xfrm>
                  <a:off x="7256447" y="3802686"/>
                  <a:ext cx="40446" cy="34210"/>
                </a:xfrm>
                <a:custGeom>
                  <a:rect b="b" l="l" r="r" t="t"/>
                  <a:pathLst>
                    <a:path extrusionOk="0" h="1355" w="1602">
                      <a:moveTo>
                        <a:pt x="770" y="0"/>
                      </a:moveTo>
                      <a:cubicBezTo>
                        <a:pt x="702" y="0"/>
                        <a:pt x="632" y="11"/>
                        <a:pt x="561" y="33"/>
                      </a:cubicBezTo>
                      <a:cubicBezTo>
                        <a:pt x="202" y="144"/>
                        <a:pt x="0" y="522"/>
                        <a:pt x="111" y="881"/>
                      </a:cubicBezTo>
                      <a:cubicBezTo>
                        <a:pt x="206" y="1191"/>
                        <a:pt x="481" y="1354"/>
                        <a:pt x="757" y="1354"/>
                      </a:cubicBezTo>
                      <a:cubicBezTo>
                        <a:pt x="991" y="1354"/>
                        <a:pt x="1227" y="1237"/>
                        <a:pt x="1356" y="991"/>
                      </a:cubicBezTo>
                      <a:cubicBezTo>
                        <a:pt x="1601" y="523"/>
                        <a:pt x="1247"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5"/>
                <p:cNvSpPr/>
                <p:nvPr/>
              </p:nvSpPr>
              <p:spPr>
                <a:xfrm>
                  <a:off x="7200498" y="3542207"/>
                  <a:ext cx="55469" cy="114220"/>
                </a:xfrm>
                <a:custGeom>
                  <a:rect b="b" l="l" r="r" t="t"/>
                  <a:pathLst>
                    <a:path extrusionOk="0" h="4524" w="2197">
                      <a:moveTo>
                        <a:pt x="945" y="0"/>
                      </a:moveTo>
                      <a:lnTo>
                        <a:pt x="0" y="281"/>
                      </a:lnTo>
                      <a:lnTo>
                        <a:pt x="1252" y="4524"/>
                      </a:lnTo>
                      <a:lnTo>
                        <a:pt x="2197" y="4243"/>
                      </a:lnTo>
                      <a:lnTo>
                        <a:pt x="9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65"/>
                <p:cNvSpPr/>
                <p:nvPr/>
              </p:nvSpPr>
              <p:spPr>
                <a:xfrm>
                  <a:off x="7201483" y="3519409"/>
                  <a:ext cx="42567" cy="35877"/>
                </a:xfrm>
                <a:custGeom>
                  <a:rect b="b" l="l" r="r" t="t"/>
                  <a:pathLst>
                    <a:path extrusionOk="0" h="1421" w="1686">
                      <a:moveTo>
                        <a:pt x="799" y="0"/>
                      </a:moveTo>
                      <a:cubicBezTo>
                        <a:pt x="732" y="0"/>
                        <a:pt x="663" y="10"/>
                        <a:pt x="593" y="30"/>
                      </a:cubicBezTo>
                      <a:cubicBezTo>
                        <a:pt x="215" y="141"/>
                        <a:pt x="0" y="532"/>
                        <a:pt x="111" y="910"/>
                      </a:cubicBezTo>
                      <a:cubicBezTo>
                        <a:pt x="211" y="1242"/>
                        <a:pt x="504" y="1420"/>
                        <a:pt x="797" y="1420"/>
                      </a:cubicBezTo>
                      <a:cubicBezTo>
                        <a:pt x="1038" y="1420"/>
                        <a:pt x="1279" y="1300"/>
                        <a:pt x="1415" y="1047"/>
                      </a:cubicBezTo>
                      <a:cubicBezTo>
                        <a:pt x="1686" y="557"/>
                        <a:pt x="1309"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65"/>
                <p:cNvSpPr/>
                <p:nvPr/>
              </p:nvSpPr>
              <p:spPr>
                <a:xfrm>
                  <a:off x="7177776" y="3526428"/>
                  <a:ext cx="42416" cy="35927"/>
                </a:xfrm>
                <a:custGeom>
                  <a:rect b="b" l="l" r="r" t="t"/>
                  <a:pathLst>
                    <a:path extrusionOk="0" h="1423" w="1680">
                      <a:moveTo>
                        <a:pt x="797" y="1"/>
                      </a:moveTo>
                      <a:cubicBezTo>
                        <a:pt x="729" y="1"/>
                        <a:pt x="659" y="11"/>
                        <a:pt x="587" y="32"/>
                      </a:cubicBezTo>
                      <a:cubicBezTo>
                        <a:pt x="216" y="143"/>
                        <a:pt x="1" y="534"/>
                        <a:pt x="105" y="912"/>
                      </a:cubicBezTo>
                      <a:cubicBezTo>
                        <a:pt x="205" y="1245"/>
                        <a:pt x="497" y="1422"/>
                        <a:pt x="792" y="1422"/>
                      </a:cubicBezTo>
                      <a:cubicBezTo>
                        <a:pt x="1034" y="1422"/>
                        <a:pt x="1277" y="1302"/>
                        <a:pt x="1415" y="1049"/>
                      </a:cubicBezTo>
                      <a:cubicBezTo>
                        <a:pt x="1679" y="560"/>
                        <a:pt x="1305" y="1"/>
                        <a:pt x="7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5"/>
                <p:cNvSpPr/>
                <p:nvPr/>
              </p:nvSpPr>
              <p:spPr>
                <a:xfrm>
                  <a:off x="7234229" y="3630473"/>
                  <a:ext cx="42441" cy="35902"/>
                </a:xfrm>
                <a:custGeom>
                  <a:rect b="b" l="l" r="r" t="t"/>
                  <a:pathLst>
                    <a:path extrusionOk="0" h="1422" w="1681">
                      <a:moveTo>
                        <a:pt x="797" y="1"/>
                      </a:moveTo>
                      <a:cubicBezTo>
                        <a:pt x="731" y="1"/>
                        <a:pt x="663" y="10"/>
                        <a:pt x="593" y="30"/>
                      </a:cubicBezTo>
                      <a:cubicBezTo>
                        <a:pt x="215" y="141"/>
                        <a:pt x="0" y="539"/>
                        <a:pt x="111" y="910"/>
                      </a:cubicBezTo>
                      <a:cubicBezTo>
                        <a:pt x="208" y="1244"/>
                        <a:pt x="502" y="1421"/>
                        <a:pt x="797" y="1421"/>
                      </a:cubicBezTo>
                      <a:cubicBezTo>
                        <a:pt x="1038" y="1421"/>
                        <a:pt x="1280" y="1303"/>
                        <a:pt x="1415" y="1054"/>
                      </a:cubicBezTo>
                      <a:cubicBezTo>
                        <a:pt x="1680" y="563"/>
                        <a:pt x="1307" y="1"/>
                        <a:pt x="7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5"/>
                <p:cNvSpPr/>
                <p:nvPr/>
              </p:nvSpPr>
              <p:spPr>
                <a:xfrm>
                  <a:off x="7210370" y="3637517"/>
                  <a:ext cx="42391" cy="35826"/>
                </a:xfrm>
                <a:custGeom>
                  <a:rect b="b" l="l" r="r" t="t"/>
                  <a:pathLst>
                    <a:path extrusionOk="0" h="1419" w="1679">
                      <a:moveTo>
                        <a:pt x="803" y="0"/>
                      </a:moveTo>
                      <a:cubicBezTo>
                        <a:pt x="735" y="0"/>
                        <a:pt x="665" y="10"/>
                        <a:pt x="593" y="32"/>
                      </a:cubicBezTo>
                      <a:cubicBezTo>
                        <a:pt x="215" y="142"/>
                        <a:pt x="0" y="534"/>
                        <a:pt x="111" y="912"/>
                      </a:cubicBezTo>
                      <a:cubicBezTo>
                        <a:pt x="207" y="1243"/>
                        <a:pt x="499" y="1419"/>
                        <a:pt x="793" y="1419"/>
                      </a:cubicBezTo>
                      <a:cubicBezTo>
                        <a:pt x="1035" y="1419"/>
                        <a:pt x="1279" y="1299"/>
                        <a:pt x="1415" y="1048"/>
                      </a:cubicBezTo>
                      <a:cubicBezTo>
                        <a:pt x="1679" y="560"/>
                        <a:pt x="1310" y="0"/>
                        <a:pt x="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5"/>
                <p:cNvSpPr/>
                <p:nvPr/>
              </p:nvSpPr>
              <p:spPr>
                <a:xfrm>
                  <a:off x="7278993" y="3842021"/>
                  <a:ext cx="47415" cy="37543"/>
                </a:xfrm>
                <a:custGeom>
                  <a:rect b="b" l="l" r="r" t="t"/>
                  <a:pathLst>
                    <a:path extrusionOk="0" h="1487" w="1878">
                      <a:moveTo>
                        <a:pt x="1030" y="0"/>
                      </a:moveTo>
                      <a:cubicBezTo>
                        <a:pt x="0" y="0"/>
                        <a:pt x="0" y="1486"/>
                        <a:pt x="1030" y="1486"/>
                      </a:cubicBezTo>
                      <a:cubicBezTo>
                        <a:pt x="1877" y="1486"/>
                        <a:pt x="1877" y="0"/>
                        <a:pt x="10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65"/>
                <p:cNvSpPr/>
                <p:nvPr/>
              </p:nvSpPr>
              <p:spPr>
                <a:xfrm>
                  <a:off x="7315829" y="3883074"/>
                  <a:ext cx="19239" cy="30045"/>
                </a:xfrm>
                <a:custGeom>
                  <a:rect b="b" l="l" r="r" t="t"/>
                  <a:pathLst>
                    <a:path extrusionOk="0" h="1190" w="762">
                      <a:moveTo>
                        <a:pt x="235" y="0"/>
                      </a:moveTo>
                      <a:cubicBezTo>
                        <a:pt x="137" y="0"/>
                        <a:pt x="40" y="54"/>
                        <a:pt x="21" y="167"/>
                      </a:cubicBezTo>
                      <a:cubicBezTo>
                        <a:pt x="8" y="297"/>
                        <a:pt x="1" y="434"/>
                        <a:pt x="21" y="564"/>
                      </a:cubicBezTo>
                      <a:cubicBezTo>
                        <a:pt x="34" y="714"/>
                        <a:pt x="40" y="897"/>
                        <a:pt x="112" y="1034"/>
                      </a:cubicBezTo>
                      <a:cubicBezTo>
                        <a:pt x="170" y="1141"/>
                        <a:pt x="285" y="1190"/>
                        <a:pt x="400" y="1190"/>
                      </a:cubicBezTo>
                      <a:cubicBezTo>
                        <a:pt x="580" y="1190"/>
                        <a:pt x="761" y="1070"/>
                        <a:pt x="737" y="864"/>
                      </a:cubicBezTo>
                      <a:cubicBezTo>
                        <a:pt x="705" y="610"/>
                        <a:pt x="516" y="388"/>
                        <a:pt x="464" y="167"/>
                      </a:cubicBezTo>
                      <a:cubicBezTo>
                        <a:pt x="441" y="58"/>
                        <a:pt x="337" y="0"/>
                        <a:pt x="2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5"/>
                <p:cNvSpPr/>
                <p:nvPr/>
              </p:nvSpPr>
              <p:spPr>
                <a:xfrm>
                  <a:off x="7286719" y="3892920"/>
                  <a:ext cx="23379" cy="28479"/>
                </a:xfrm>
                <a:custGeom>
                  <a:rect b="b" l="l" r="r" t="t"/>
                  <a:pathLst>
                    <a:path extrusionOk="0" h="1128" w="926">
                      <a:moveTo>
                        <a:pt x="207" y="0"/>
                      </a:moveTo>
                      <a:cubicBezTo>
                        <a:pt x="133" y="0"/>
                        <a:pt x="63" y="49"/>
                        <a:pt x="39" y="129"/>
                      </a:cubicBezTo>
                      <a:cubicBezTo>
                        <a:pt x="7" y="220"/>
                        <a:pt x="0" y="318"/>
                        <a:pt x="20" y="415"/>
                      </a:cubicBezTo>
                      <a:cubicBezTo>
                        <a:pt x="39" y="481"/>
                        <a:pt x="53" y="552"/>
                        <a:pt x="72" y="617"/>
                      </a:cubicBezTo>
                      <a:cubicBezTo>
                        <a:pt x="85" y="676"/>
                        <a:pt x="98" y="728"/>
                        <a:pt x="118" y="780"/>
                      </a:cubicBezTo>
                      <a:cubicBezTo>
                        <a:pt x="115" y="745"/>
                        <a:pt x="113" y="726"/>
                        <a:pt x="113" y="726"/>
                      </a:cubicBezTo>
                      <a:lnTo>
                        <a:pt x="113" y="726"/>
                      </a:lnTo>
                      <a:cubicBezTo>
                        <a:pt x="113" y="726"/>
                        <a:pt x="117" y="761"/>
                        <a:pt x="124" y="833"/>
                      </a:cubicBezTo>
                      <a:lnTo>
                        <a:pt x="163" y="924"/>
                      </a:lnTo>
                      <a:lnTo>
                        <a:pt x="235" y="1015"/>
                      </a:lnTo>
                      <a:cubicBezTo>
                        <a:pt x="297" y="1093"/>
                        <a:pt x="394" y="1128"/>
                        <a:pt x="492" y="1128"/>
                      </a:cubicBezTo>
                      <a:cubicBezTo>
                        <a:pt x="599" y="1128"/>
                        <a:pt x="708" y="1086"/>
                        <a:pt x="776" y="1015"/>
                      </a:cubicBezTo>
                      <a:cubicBezTo>
                        <a:pt x="900" y="891"/>
                        <a:pt x="926" y="702"/>
                        <a:pt x="841" y="552"/>
                      </a:cubicBezTo>
                      <a:cubicBezTo>
                        <a:pt x="809" y="498"/>
                        <a:pt x="772" y="454"/>
                        <a:pt x="724" y="418"/>
                      </a:cubicBezTo>
                      <a:lnTo>
                        <a:pt x="724" y="418"/>
                      </a:lnTo>
                      <a:cubicBezTo>
                        <a:pt x="720" y="413"/>
                        <a:pt x="716" y="408"/>
                        <a:pt x="711" y="402"/>
                      </a:cubicBezTo>
                      <a:cubicBezTo>
                        <a:pt x="672" y="363"/>
                        <a:pt x="633" y="318"/>
                        <a:pt x="600" y="272"/>
                      </a:cubicBezTo>
                      <a:cubicBezTo>
                        <a:pt x="554" y="213"/>
                        <a:pt x="509" y="161"/>
                        <a:pt x="457" y="116"/>
                      </a:cubicBezTo>
                      <a:cubicBezTo>
                        <a:pt x="411" y="70"/>
                        <a:pt x="352" y="44"/>
                        <a:pt x="294" y="24"/>
                      </a:cubicBezTo>
                      <a:cubicBezTo>
                        <a:pt x="266" y="8"/>
                        <a:pt x="236" y="0"/>
                        <a:pt x="2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5"/>
                <p:cNvSpPr/>
                <p:nvPr/>
              </p:nvSpPr>
              <p:spPr>
                <a:xfrm>
                  <a:off x="7107512" y="4057585"/>
                  <a:ext cx="64381" cy="52843"/>
                </a:xfrm>
                <a:custGeom>
                  <a:rect b="b" l="l" r="r" t="t"/>
                  <a:pathLst>
                    <a:path extrusionOk="0" h="2093" w="2550">
                      <a:moveTo>
                        <a:pt x="1356" y="0"/>
                      </a:moveTo>
                      <a:cubicBezTo>
                        <a:pt x="1" y="0"/>
                        <a:pt x="1" y="2092"/>
                        <a:pt x="1356" y="2092"/>
                      </a:cubicBezTo>
                      <a:cubicBezTo>
                        <a:pt x="2549" y="2092"/>
                        <a:pt x="2549" y="0"/>
                        <a:pt x="13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5"/>
                <p:cNvSpPr/>
                <p:nvPr/>
              </p:nvSpPr>
              <p:spPr>
                <a:xfrm>
                  <a:off x="7116071" y="4284837"/>
                  <a:ext cx="47087" cy="36053"/>
                </a:xfrm>
                <a:custGeom>
                  <a:rect b="b" l="l" r="r" t="t"/>
                  <a:pathLst>
                    <a:path extrusionOk="0" h="1428" w="1865">
                      <a:moveTo>
                        <a:pt x="1017" y="0"/>
                      </a:moveTo>
                      <a:cubicBezTo>
                        <a:pt x="1" y="0"/>
                        <a:pt x="1" y="1427"/>
                        <a:pt x="1017" y="1427"/>
                      </a:cubicBezTo>
                      <a:cubicBezTo>
                        <a:pt x="1865" y="1427"/>
                        <a:pt x="1865" y="0"/>
                        <a:pt x="10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5"/>
                <p:cNvSpPr/>
                <p:nvPr/>
              </p:nvSpPr>
              <p:spPr>
                <a:xfrm>
                  <a:off x="7161819" y="4293598"/>
                  <a:ext cx="52767" cy="24010"/>
                </a:xfrm>
                <a:custGeom>
                  <a:rect b="b" l="l" r="r" t="t"/>
                  <a:pathLst>
                    <a:path extrusionOk="0" h="951" w="2090">
                      <a:moveTo>
                        <a:pt x="586" y="1"/>
                      </a:moveTo>
                      <a:cubicBezTo>
                        <a:pt x="486" y="1"/>
                        <a:pt x="381" y="24"/>
                        <a:pt x="268" y="83"/>
                      </a:cubicBezTo>
                      <a:cubicBezTo>
                        <a:pt x="20" y="214"/>
                        <a:pt x="1" y="559"/>
                        <a:pt x="183" y="748"/>
                      </a:cubicBezTo>
                      <a:cubicBezTo>
                        <a:pt x="343" y="916"/>
                        <a:pt x="517" y="950"/>
                        <a:pt x="710" y="950"/>
                      </a:cubicBezTo>
                      <a:cubicBezTo>
                        <a:pt x="809" y="950"/>
                        <a:pt x="914" y="941"/>
                        <a:pt x="1024" y="937"/>
                      </a:cubicBezTo>
                      <a:cubicBezTo>
                        <a:pt x="1161" y="930"/>
                        <a:pt x="1291" y="930"/>
                        <a:pt x="1441" y="930"/>
                      </a:cubicBezTo>
                      <a:cubicBezTo>
                        <a:pt x="1561" y="930"/>
                        <a:pt x="1685" y="897"/>
                        <a:pt x="1807" y="897"/>
                      </a:cubicBezTo>
                      <a:cubicBezTo>
                        <a:pt x="1837" y="897"/>
                        <a:pt x="1867" y="899"/>
                        <a:pt x="1897" y="904"/>
                      </a:cubicBezTo>
                      <a:cubicBezTo>
                        <a:pt x="1907" y="907"/>
                        <a:pt x="1917" y="908"/>
                        <a:pt x="1927" y="908"/>
                      </a:cubicBezTo>
                      <a:cubicBezTo>
                        <a:pt x="2033" y="908"/>
                        <a:pt x="2089" y="755"/>
                        <a:pt x="1982" y="689"/>
                      </a:cubicBezTo>
                      <a:cubicBezTo>
                        <a:pt x="1845" y="598"/>
                        <a:pt x="1741" y="468"/>
                        <a:pt x="1591" y="383"/>
                      </a:cubicBezTo>
                      <a:cubicBezTo>
                        <a:pt x="1467" y="324"/>
                        <a:pt x="1343" y="259"/>
                        <a:pt x="1219" y="207"/>
                      </a:cubicBezTo>
                      <a:cubicBezTo>
                        <a:pt x="994" y="105"/>
                        <a:pt x="799" y="1"/>
                        <a:pt x="5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5"/>
                <p:cNvSpPr/>
                <p:nvPr/>
              </p:nvSpPr>
              <p:spPr>
                <a:xfrm>
                  <a:off x="6988394" y="3906857"/>
                  <a:ext cx="38856" cy="118007"/>
                </a:xfrm>
                <a:custGeom>
                  <a:rect b="b" l="l" r="r" t="t"/>
                  <a:pathLst>
                    <a:path extrusionOk="0" h="4674" w="1539">
                      <a:moveTo>
                        <a:pt x="528" y="0"/>
                      </a:moveTo>
                      <a:lnTo>
                        <a:pt x="0" y="4556"/>
                      </a:lnTo>
                      <a:lnTo>
                        <a:pt x="1017" y="4673"/>
                      </a:lnTo>
                      <a:lnTo>
                        <a:pt x="1538" y="111"/>
                      </a:lnTo>
                      <a:lnTo>
                        <a:pt x="5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5"/>
                <p:cNvSpPr/>
                <p:nvPr/>
              </p:nvSpPr>
              <p:spPr>
                <a:xfrm>
                  <a:off x="6979482" y="3882695"/>
                  <a:ext cx="43981" cy="37063"/>
                </a:xfrm>
                <a:custGeom>
                  <a:rect b="b" l="l" r="r" t="t"/>
                  <a:pathLst>
                    <a:path extrusionOk="0" h="1468" w="1742">
                      <a:moveTo>
                        <a:pt x="958" y="1"/>
                      </a:moveTo>
                      <a:cubicBezTo>
                        <a:pt x="363" y="1"/>
                        <a:pt x="0" y="700"/>
                        <a:pt x="392" y="1192"/>
                      </a:cubicBezTo>
                      <a:cubicBezTo>
                        <a:pt x="543" y="1382"/>
                        <a:pt x="752" y="1468"/>
                        <a:pt x="958" y="1468"/>
                      </a:cubicBezTo>
                      <a:cubicBezTo>
                        <a:pt x="1305" y="1468"/>
                        <a:pt x="1644" y="1225"/>
                        <a:pt x="1689" y="820"/>
                      </a:cubicBezTo>
                      <a:cubicBezTo>
                        <a:pt x="1741" y="416"/>
                        <a:pt x="1448" y="51"/>
                        <a:pt x="1044" y="6"/>
                      </a:cubicBezTo>
                      <a:cubicBezTo>
                        <a:pt x="1015" y="2"/>
                        <a:pt x="986" y="1"/>
                        <a:pt x="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5"/>
                <p:cNvSpPr/>
                <p:nvPr/>
              </p:nvSpPr>
              <p:spPr>
                <a:xfrm>
                  <a:off x="7005133" y="3885674"/>
                  <a:ext cx="43830" cy="37013"/>
                </a:xfrm>
                <a:custGeom>
                  <a:rect b="b" l="l" r="r" t="t"/>
                  <a:pathLst>
                    <a:path extrusionOk="0" h="1466" w="1736">
                      <a:moveTo>
                        <a:pt x="958" y="0"/>
                      </a:moveTo>
                      <a:cubicBezTo>
                        <a:pt x="357" y="0"/>
                        <a:pt x="1" y="699"/>
                        <a:pt x="386" y="1185"/>
                      </a:cubicBezTo>
                      <a:cubicBezTo>
                        <a:pt x="538" y="1378"/>
                        <a:pt x="748" y="1466"/>
                        <a:pt x="956" y="1466"/>
                      </a:cubicBezTo>
                      <a:cubicBezTo>
                        <a:pt x="1302" y="1466"/>
                        <a:pt x="1641" y="1223"/>
                        <a:pt x="1690" y="820"/>
                      </a:cubicBezTo>
                      <a:cubicBezTo>
                        <a:pt x="1735" y="416"/>
                        <a:pt x="1449" y="44"/>
                        <a:pt x="1045" y="5"/>
                      </a:cubicBezTo>
                      <a:cubicBezTo>
                        <a:pt x="1015" y="2"/>
                        <a:pt x="986" y="0"/>
                        <a:pt x="9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5"/>
                <p:cNvSpPr/>
                <p:nvPr/>
              </p:nvSpPr>
              <p:spPr>
                <a:xfrm>
                  <a:off x="6965772" y="4002015"/>
                  <a:ext cx="43855" cy="37063"/>
                </a:xfrm>
                <a:custGeom>
                  <a:rect b="b" l="l" r="r" t="t"/>
                  <a:pathLst>
                    <a:path extrusionOk="0" h="1468" w="1737">
                      <a:moveTo>
                        <a:pt x="960" y="1"/>
                      </a:moveTo>
                      <a:cubicBezTo>
                        <a:pt x="362" y="1"/>
                        <a:pt x="0" y="704"/>
                        <a:pt x="388" y="1191"/>
                      </a:cubicBezTo>
                      <a:cubicBezTo>
                        <a:pt x="541" y="1381"/>
                        <a:pt x="750" y="1467"/>
                        <a:pt x="957" y="1467"/>
                      </a:cubicBezTo>
                      <a:cubicBezTo>
                        <a:pt x="1304" y="1467"/>
                        <a:pt x="1642" y="1224"/>
                        <a:pt x="1691" y="820"/>
                      </a:cubicBezTo>
                      <a:cubicBezTo>
                        <a:pt x="1737" y="416"/>
                        <a:pt x="1443" y="51"/>
                        <a:pt x="1039" y="5"/>
                      </a:cubicBezTo>
                      <a:cubicBezTo>
                        <a:pt x="1013" y="2"/>
                        <a:pt x="986" y="1"/>
                        <a:pt x="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5"/>
                <p:cNvSpPr/>
                <p:nvPr/>
              </p:nvSpPr>
              <p:spPr>
                <a:xfrm>
                  <a:off x="6991323" y="4004969"/>
                  <a:ext cx="43981" cy="37063"/>
                </a:xfrm>
                <a:custGeom>
                  <a:rect b="b" l="l" r="r" t="t"/>
                  <a:pathLst>
                    <a:path extrusionOk="0" h="1468" w="1742">
                      <a:moveTo>
                        <a:pt x="959" y="0"/>
                      </a:moveTo>
                      <a:cubicBezTo>
                        <a:pt x="363" y="0"/>
                        <a:pt x="0" y="706"/>
                        <a:pt x="392" y="1191"/>
                      </a:cubicBezTo>
                      <a:cubicBezTo>
                        <a:pt x="543" y="1381"/>
                        <a:pt x="752" y="1467"/>
                        <a:pt x="959" y="1467"/>
                      </a:cubicBezTo>
                      <a:cubicBezTo>
                        <a:pt x="1305" y="1467"/>
                        <a:pt x="1644" y="1224"/>
                        <a:pt x="1689" y="820"/>
                      </a:cubicBezTo>
                      <a:cubicBezTo>
                        <a:pt x="1742" y="416"/>
                        <a:pt x="1448" y="51"/>
                        <a:pt x="1044" y="5"/>
                      </a:cubicBezTo>
                      <a:cubicBezTo>
                        <a:pt x="1015" y="2"/>
                        <a:pt x="987" y="0"/>
                        <a:pt x="9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5"/>
                <p:cNvSpPr/>
                <p:nvPr/>
              </p:nvSpPr>
              <p:spPr>
                <a:xfrm>
                  <a:off x="6990187" y="4156151"/>
                  <a:ext cx="21915" cy="99728"/>
                </a:xfrm>
                <a:custGeom>
                  <a:rect b="b" l="l" r="r" t="t"/>
                  <a:pathLst>
                    <a:path extrusionOk="0" h="3950" w="868">
                      <a:moveTo>
                        <a:pt x="783" y="0"/>
                      </a:moveTo>
                      <a:lnTo>
                        <a:pt x="1" y="20"/>
                      </a:lnTo>
                      <a:lnTo>
                        <a:pt x="79" y="3950"/>
                      </a:lnTo>
                      <a:lnTo>
                        <a:pt x="868" y="3937"/>
                      </a:lnTo>
                      <a:lnTo>
                        <a:pt x="7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5"/>
                <p:cNvSpPr/>
                <p:nvPr/>
              </p:nvSpPr>
              <p:spPr>
                <a:xfrm>
                  <a:off x="6969130" y="4137543"/>
                  <a:ext cx="36281" cy="30953"/>
                </a:xfrm>
                <a:custGeom>
                  <a:rect b="b" l="l" r="r" t="t"/>
                  <a:pathLst>
                    <a:path extrusionOk="0" h="1226" w="1437">
                      <a:moveTo>
                        <a:pt x="821" y="1"/>
                      </a:moveTo>
                      <a:cubicBezTo>
                        <a:pt x="817" y="1"/>
                        <a:pt x="813" y="1"/>
                        <a:pt x="809" y="1"/>
                      </a:cubicBezTo>
                      <a:cubicBezTo>
                        <a:pt x="261" y="14"/>
                        <a:pt x="0" y="679"/>
                        <a:pt x="398" y="1057"/>
                      </a:cubicBezTo>
                      <a:cubicBezTo>
                        <a:pt x="521" y="1173"/>
                        <a:pt x="669" y="1226"/>
                        <a:pt x="815" y="1226"/>
                      </a:cubicBezTo>
                      <a:cubicBezTo>
                        <a:pt x="1133" y="1226"/>
                        <a:pt x="1437" y="976"/>
                        <a:pt x="1428" y="600"/>
                      </a:cubicBezTo>
                      <a:cubicBezTo>
                        <a:pt x="1421" y="266"/>
                        <a:pt x="1148" y="1"/>
                        <a:pt x="8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65"/>
                <p:cNvSpPr/>
                <p:nvPr/>
              </p:nvSpPr>
              <p:spPr>
                <a:xfrm>
                  <a:off x="6990515" y="4137215"/>
                  <a:ext cx="36306" cy="30878"/>
                </a:xfrm>
                <a:custGeom>
                  <a:rect b="b" l="l" r="r" t="t"/>
                  <a:pathLst>
                    <a:path extrusionOk="0" h="1223" w="1438">
                      <a:moveTo>
                        <a:pt x="826" y="0"/>
                      </a:moveTo>
                      <a:cubicBezTo>
                        <a:pt x="818" y="0"/>
                        <a:pt x="810" y="1"/>
                        <a:pt x="802" y="1"/>
                      </a:cubicBezTo>
                      <a:cubicBezTo>
                        <a:pt x="261" y="7"/>
                        <a:pt x="1" y="672"/>
                        <a:pt x="392" y="1050"/>
                      </a:cubicBezTo>
                      <a:cubicBezTo>
                        <a:pt x="517" y="1169"/>
                        <a:pt x="667" y="1222"/>
                        <a:pt x="814" y="1222"/>
                      </a:cubicBezTo>
                      <a:cubicBezTo>
                        <a:pt x="1133" y="1222"/>
                        <a:pt x="1437" y="969"/>
                        <a:pt x="1428" y="594"/>
                      </a:cubicBezTo>
                      <a:cubicBezTo>
                        <a:pt x="1422" y="269"/>
                        <a:pt x="1154" y="0"/>
                        <a:pt x="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65"/>
                <p:cNvSpPr/>
                <p:nvPr/>
              </p:nvSpPr>
              <p:spPr>
                <a:xfrm>
                  <a:off x="6971276" y="4237271"/>
                  <a:ext cx="36154" cy="30852"/>
                </a:xfrm>
                <a:custGeom>
                  <a:rect b="b" l="l" r="r" t="t"/>
                  <a:pathLst>
                    <a:path extrusionOk="0" h="1222" w="1432">
                      <a:moveTo>
                        <a:pt x="825" y="0"/>
                      </a:moveTo>
                      <a:cubicBezTo>
                        <a:pt x="817" y="0"/>
                        <a:pt x="810" y="0"/>
                        <a:pt x="802" y="0"/>
                      </a:cubicBezTo>
                      <a:cubicBezTo>
                        <a:pt x="261" y="7"/>
                        <a:pt x="0" y="672"/>
                        <a:pt x="391" y="1050"/>
                      </a:cubicBezTo>
                      <a:cubicBezTo>
                        <a:pt x="514" y="1169"/>
                        <a:pt x="663" y="1222"/>
                        <a:pt x="809" y="1222"/>
                      </a:cubicBezTo>
                      <a:cubicBezTo>
                        <a:pt x="1127" y="1222"/>
                        <a:pt x="1432" y="969"/>
                        <a:pt x="1428" y="594"/>
                      </a:cubicBezTo>
                      <a:cubicBezTo>
                        <a:pt x="1421" y="269"/>
                        <a:pt x="1153" y="0"/>
                        <a:pt x="8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65"/>
                <p:cNvSpPr/>
                <p:nvPr/>
              </p:nvSpPr>
              <p:spPr>
                <a:xfrm>
                  <a:off x="6992661" y="4236766"/>
                  <a:ext cx="36180" cy="30878"/>
                </a:xfrm>
                <a:custGeom>
                  <a:rect b="b" l="l" r="r" t="t"/>
                  <a:pathLst>
                    <a:path extrusionOk="0" h="1223" w="1433">
                      <a:moveTo>
                        <a:pt x="814" y="1"/>
                      </a:moveTo>
                      <a:cubicBezTo>
                        <a:pt x="810" y="1"/>
                        <a:pt x="806" y="1"/>
                        <a:pt x="802" y="1"/>
                      </a:cubicBezTo>
                      <a:cubicBezTo>
                        <a:pt x="255" y="14"/>
                        <a:pt x="0" y="672"/>
                        <a:pt x="392" y="1050"/>
                      </a:cubicBezTo>
                      <a:cubicBezTo>
                        <a:pt x="515" y="1169"/>
                        <a:pt x="664" y="1222"/>
                        <a:pt x="810" y="1222"/>
                      </a:cubicBezTo>
                      <a:cubicBezTo>
                        <a:pt x="1128" y="1222"/>
                        <a:pt x="1432" y="971"/>
                        <a:pt x="1428" y="601"/>
                      </a:cubicBezTo>
                      <a:cubicBezTo>
                        <a:pt x="1415" y="266"/>
                        <a:pt x="1148" y="1"/>
                        <a:pt x="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65"/>
                <p:cNvSpPr/>
                <p:nvPr/>
              </p:nvSpPr>
              <p:spPr>
                <a:xfrm>
                  <a:off x="6845544" y="3711694"/>
                  <a:ext cx="54181" cy="108791"/>
                </a:xfrm>
                <a:custGeom>
                  <a:rect b="b" l="l" r="r" t="t"/>
                  <a:pathLst>
                    <a:path extrusionOk="0" h="4309" w="2146">
                      <a:moveTo>
                        <a:pt x="1246" y="0"/>
                      </a:moveTo>
                      <a:lnTo>
                        <a:pt x="1" y="4028"/>
                      </a:lnTo>
                      <a:lnTo>
                        <a:pt x="894" y="4309"/>
                      </a:lnTo>
                      <a:lnTo>
                        <a:pt x="2145" y="274"/>
                      </a:lnTo>
                      <a:lnTo>
                        <a:pt x="12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65"/>
                <p:cNvSpPr/>
                <p:nvPr/>
              </p:nvSpPr>
              <p:spPr>
                <a:xfrm>
                  <a:off x="6858748" y="3690183"/>
                  <a:ext cx="40472" cy="34185"/>
                </a:xfrm>
                <a:custGeom>
                  <a:rect b="b" l="l" r="r" t="t"/>
                  <a:pathLst>
                    <a:path extrusionOk="0" h="1354" w="1603">
                      <a:moveTo>
                        <a:pt x="844" y="0"/>
                      </a:moveTo>
                      <a:cubicBezTo>
                        <a:pt x="359" y="0"/>
                        <a:pt x="0" y="526"/>
                        <a:pt x="247" y="996"/>
                      </a:cubicBezTo>
                      <a:cubicBezTo>
                        <a:pt x="375" y="1237"/>
                        <a:pt x="609" y="1353"/>
                        <a:pt x="843" y="1353"/>
                      </a:cubicBezTo>
                      <a:cubicBezTo>
                        <a:pt x="1120" y="1353"/>
                        <a:pt x="1396" y="1190"/>
                        <a:pt x="1492" y="879"/>
                      </a:cubicBezTo>
                      <a:cubicBezTo>
                        <a:pt x="1602" y="520"/>
                        <a:pt x="1407" y="142"/>
                        <a:pt x="1048" y="31"/>
                      </a:cubicBezTo>
                      <a:cubicBezTo>
                        <a:pt x="979" y="10"/>
                        <a:pt x="910" y="0"/>
                        <a:pt x="8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65"/>
                <p:cNvSpPr/>
                <p:nvPr/>
              </p:nvSpPr>
              <p:spPr>
                <a:xfrm>
                  <a:off x="6881345" y="3697202"/>
                  <a:ext cx="40573" cy="34185"/>
                </a:xfrm>
                <a:custGeom>
                  <a:rect b="b" l="l" r="r" t="t"/>
                  <a:pathLst>
                    <a:path extrusionOk="0" h="1354" w="1607">
                      <a:moveTo>
                        <a:pt x="837" y="0"/>
                      </a:moveTo>
                      <a:cubicBezTo>
                        <a:pt x="359" y="0"/>
                        <a:pt x="0" y="524"/>
                        <a:pt x="251" y="992"/>
                      </a:cubicBezTo>
                      <a:cubicBezTo>
                        <a:pt x="380" y="1236"/>
                        <a:pt x="613" y="1354"/>
                        <a:pt x="846" y="1354"/>
                      </a:cubicBezTo>
                      <a:cubicBezTo>
                        <a:pt x="1122" y="1354"/>
                        <a:pt x="1397" y="1189"/>
                        <a:pt x="1496" y="874"/>
                      </a:cubicBezTo>
                      <a:cubicBezTo>
                        <a:pt x="1607" y="522"/>
                        <a:pt x="1405" y="138"/>
                        <a:pt x="1046" y="34"/>
                      </a:cubicBezTo>
                      <a:cubicBezTo>
                        <a:pt x="975" y="11"/>
                        <a:pt x="905"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65"/>
                <p:cNvSpPr/>
                <p:nvPr/>
              </p:nvSpPr>
              <p:spPr>
                <a:xfrm>
                  <a:off x="6826154" y="3795642"/>
                  <a:ext cx="40472" cy="34311"/>
                </a:xfrm>
                <a:custGeom>
                  <a:rect b="b" l="l" r="r" t="t"/>
                  <a:pathLst>
                    <a:path extrusionOk="0" h="1359" w="1603">
                      <a:moveTo>
                        <a:pt x="844" y="1"/>
                      </a:moveTo>
                      <a:cubicBezTo>
                        <a:pt x="359" y="1"/>
                        <a:pt x="1" y="527"/>
                        <a:pt x="247" y="997"/>
                      </a:cubicBezTo>
                      <a:cubicBezTo>
                        <a:pt x="376" y="1241"/>
                        <a:pt x="610" y="1359"/>
                        <a:pt x="844" y="1359"/>
                      </a:cubicBezTo>
                      <a:cubicBezTo>
                        <a:pt x="1121" y="1359"/>
                        <a:pt x="1397" y="1194"/>
                        <a:pt x="1492" y="879"/>
                      </a:cubicBezTo>
                      <a:cubicBezTo>
                        <a:pt x="1603" y="521"/>
                        <a:pt x="1401" y="143"/>
                        <a:pt x="1049" y="32"/>
                      </a:cubicBezTo>
                      <a:cubicBezTo>
                        <a:pt x="979" y="11"/>
                        <a:pt x="910" y="1"/>
                        <a:pt x="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5"/>
                <p:cNvSpPr/>
                <p:nvPr/>
              </p:nvSpPr>
              <p:spPr>
                <a:xfrm>
                  <a:off x="6848725" y="3802686"/>
                  <a:ext cx="40446" cy="34210"/>
                </a:xfrm>
                <a:custGeom>
                  <a:rect b="b" l="l" r="r" t="t"/>
                  <a:pathLst>
                    <a:path extrusionOk="0" h="1355" w="1602">
                      <a:moveTo>
                        <a:pt x="837" y="0"/>
                      </a:moveTo>
                      <a:cubicBezTo>
                        <a:pt x="355" y="0"/>
                        <a:pt x="1" y="523"/>
                        <a:pt x="246" y="991"/>
                      </a:cubicBezTo>
                      <a:cubicBezTo>
                        <a:pt x="375" y="1237"/>
                        <a:pt x="611" y="1354"/>
                        <a:pt x="845" y="1354"/>
                      </a:cubicBezTo>
                      <a:cubicBezTo>
                        <a:pt x="1121" y="1354"/>
                        <a:pt x="1396" y="1191"/>
                        <a:pt x="1491" y="881"/>
                      </a:cubicBezTo>
                      <a:cubicBezTo>
                        <a:pt x="1602" y="522"/>
                        <a:pt x="1406" y="144"/>
                        <a:pt x="1048" y="33"/>
                      </a:cubicBezTo>
                      <a:cubicBezTo>
                        <a:pt x="976" y="11"/>
                        <a:pt x="905"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5"/>
                <p:cNvSpPr/>
                <p:nvPr/>
              </p:nvSpPr>
              <p:spPr>
                <a:xfrm>
                  <a:off x="6889803" y="3542207"/>
                  <a:ext cx="55317" cy="114220"/>
                </a:xfrm>
                <a:custGeom>
                  <a:rect b="b" l="l" r="r" t="t"/>
                  <a:pathLst>
                    <a:path extrusionOk="0" h="4524" w="2191">
                      <a:moveTo>
                        <a:pt x="1246" y="0"/>
                      </a:moveTo>
                      <a:lnTo>
                        <a:pt x="1" y="4243"/>
                      </a:lnTo>
                      <a:lnTo>
                        <a:pt x="940" y="4524"/>
                      </a:lnTo>
                      <a:lnTo>
                        <a:pt x="2191" y="281"/>
                      </a:lnTo>
                      <a:lnTo>
                        <a:pt x="12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5"/>
                <p:cNvSpPr/>
                <p:nvPr/>
              </p:nvSpPr>
              <p:spPr>
                <a:xfrm>
                  <a:off x="6901593" y="3519358"/>
                  <a:ext cx="42542" cy="35952"/>
                </a:xfrm>
                <a:custGeom>
                  <a:rect b="b" l="l" r="r" t="t"/>
                  <a:pathLst>
                    <a:path extrusionOk="0" h="1424" w="1685">
                      <a:moveTo>
                        <a:pt x="882" y="1"/>
                      </a:moveTo>
                      <a:cubicBezTo>
                        <a:pt x="374" y="1"/>
                        <a:pt x="0" y="561"/>
                        <a:pt x="270" y="1055"/>
                      </a:cubicBezTo>
                      <a:cubicBezTo>
                        <a:pt x="408" y="1304"/>
                        <a:pt x="650" y="1423"/>
                        <a:pt x="891" y="1423"/>
                      </a:cubicBezTo>
                      <a:cubicBezTo>
                        <a:pt x="1185" y="1423"/>
                        <a:pt x="1477" y="1246"/>
                        <a:pt x="1574" y="912"/>
                      </a:cubicBezTo>
                      <a:cubicBezTo>
                        <a:pt x="1685" y="534"/>
                        <a:pt x="1470" y="143"/>
                        <a:pt x="1092" y="32"/>
                      </a:cubicBezTo>
                      <a:cubicBezTo>
                        <a:pt x="1020" y="11"/>
                        <a:pt x="950" y="1"/>
                        <a:pt x="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65"/>
                <p:cNvSpPr/>
                <p:nvPr/>
              </p:nvSpPr>
              <p:spPr>
                <a:xfrm>
                  <a:off x="6925452" y="3526428"/>
                  <a:ext cx="42542" cy="35851"/>
                </a:xfrm>
                <a:custGeom>
                  <a:rect b="b" l="l" r="r" t="t"/>
                  <a:pathLst>
                    <a:path extrusionOk="0" h="1420" w="1685">
                      <a:moveTo>
                        <a:pt x="882" y="1"/>
                      </a:moveTo>
                      <a:cubicBezTo>
                        <a:pt x="374" y="1"/>
                        <a:pt x="0" y="560"/>
                        <a:pt x="271" y="1049"/>
                      </a:cubicBezTo>
                      <a:cubicBezTo>
                        <a:pt x="406" y="1300"/>
                        <a:pt x="650" y="1420"/>
                        <a:pt x="892" y="1420"/>
                      </a:cubicBezTo>
                      <a:cubicBezTo>
                        <a:pt x="1186" y="1420"/>
                        <a:pt x="1478" y="1244"/>
                        <a:pt x="1574" y="912"/>
                      </a:cubicBezTo>
                      <a:cubicBezTo>
                        <a:pt x="1685" y="534"/>
                        <a:pt x="1470" y="137"/>
                        <a:pt x="1092" y="32"/>
                      </a:cubicBezTo>
                      <a:cubicBezTo>
                        <a:pt x="1020" y="11"/>
                        <a:pt x="950" y="1"/>
                        <a:pt x="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65"/>
                <p:cNvSpPr/>
                <p:nvPr/>
              </p:nvSpPr>
              <p:spPr>
                <a:xfrm>
                  <a:off x="6868974" y="3630473"/>
                  <a:ext cx="42416" cy="35902"/>
                </a:xfrm>
                <a:custGeom>
                  <a:rect b="b" l="l" r="r" t="t"/>
                  <a:pathLst>
                    <a:path extrusionOk="0" h="1422" w="1680">
                      <a:moveTo>
                        <a:pt x="890" y="1"/>
                      </a:moveTo>
                      <a:cubicBezTo>
                        <a:pt x="379" y="1"/>
                        <a:pt x="1" y="563"/>
                        <a:pt x="272" y="1054"/>
                      </a:cubicBezTo>
                      <a:cubicBezTo>
                        <a:pt x="407" y="1303"/>
                        <a:pt x="647" y="1421"/>
                        <a:pt x="887" y="1421"/>
                      </a:cubicBezTo>
                      <a:cubicBezTo>
                        <a:pt x="1181" y="1421"/>
                        <a:pt x="1475" y="1244"/>
                        <a:pt x="1576" y="910"/>
                      </a:cubicBezTo>
                      <a:cubicBezTo>
                        <a:pt x="1680" y="539"/>
                        <a:pt x="1465" y="141"/>
                        <a:pt x="1093" y="30"/>
                      </a:cubicBezTo>
                      <a:cubicBezTo>
                        <a:pt x="1024" y="10"/>
                        <a:pt x="956" y="1"/>
                        <a:pt x="8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5"/>
                <p:cNvSpPr/>
                <p:nvPr/>
              </p:nvSpPr>
              <p:spPr>
                <a:xfrm>
                  <a:off x="6892858" y="3637517"/>
                  <a:ext cx="42391" cy="35826"/>
                </a:xfrm>
                <a:custGeom>
                  <a:rect b="b" l="l" r="r" t="t"/>
                  <a:pathLst>
                    <a:path extrusionOk="0" h="1419" w="1679">
                      <a:moveTo>
                        <a:pt x="881" y="0"/>
                      </a:moveTo>
                      <a:cubicBezTo>
                        <a:pt x="369" y="0"/>
                        <a:pt x="0" y="560"/>
                        <a:pt x="265" y="1048"/>
                      </a:cubicBezTo>
                      <a:cubicBezTo>
                        <a:pt x="403" y="1299"/>
                        <a:pt x="647" y="1419"/>
                        <a:pt x="889" y="1419"/>
                      </a:cubicBezTo>
                      <a:cubicBezTo>
                        <a:pt x="1182" y="1419"/>
                        <a:pt x="1472" y="1243"/>
                        <a:pt x="1568" y="912"/>
                      </a:cubicBezTo>
                      <a:cubicBezTo>
                        <a:pt x="1679" y="534"/>
                        <a:pt x="1464" y="142"/>
                        <a:pt x="1092" y="32"/>
                      </a:cubicBezTo>
                      <a:cubicBezTo>
                        <a:pt x="1020" y="10"/>
                        <a:pt x="949" y="0"/>
                        <a:pt x="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5"/>
                <p:cNvSpPr/>
                <p:nvPr/>
              </p:nvSpPr>
              <p:spPr>
                <a:xfrm>
                  <a:off x="6819892" y="3842021"/>
                  <a:ext cx="47238" cy="37543"/>
                </a:xfrm>
                <a:custGeom>
                  <a:rect b="b" l="l" r="r" t="t"/>
                  <a:pathLst>
                    <a:path extrusionOk="0" h="1487" w="1871">
                      <a:moveTo>
                        <a:pt x="854" y="0"/>
                      </a:moveTo>
                      <a:cubicBezTo>
                        <a:pt x="0" y="0"/>
                        <a:pt x="0" y="1486"/>
                        <a:pt x="854" y="1486"/>
                      </a:cubicBezTo>
                      <a:cubicBezTo>
                        <a:pt x="1871" y="1486"/>
                        <a:pt x="1871" y="0"/>
                        <a:pt x="8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5"/>
                <p:cNvSpPr/>
                <p:nvPr/>
              </p:nvSpPr>
              <p:spPr>
                <a:xfrm>
                  <a:off x="6810728" y="3883074"/>
                  <a:ext cx="19062" cy="30045"/>
                </a:xfrm>
                <a:custGeom>
                  <a:rect b="b" l="l" r="r" t="t"/>
                  <a:pathLst>
                    <a:path extrusionOk="0" h="1190" w="755">
                      <a:moveTo>
                        <a:pt x="525" y="0"/>
                      </a:moveTo>
                      <a:cubicBezTo>
                        <a:pt x="423" y="0"/>
                        <a:pt x="318" y="58"/>
                        <a:pt x="291" y="167"/>
                      </a:cubicBezTo>
                      <a:cubicBezTo>
                        <a:pt x="246" y="388"/>
                        <a:pt x="57" y="610"/>
                        <a:pt x="24" y="864"/>
                      </a:cubicBezTo>
                      <a:cubicBezTo>
                        <a:pt x="0" y="1070"/>
                        <a:pt x="179" y="1190"/>
                        <a:pt x="357" y="1190"/>
                      </a:cubicBezTo>
                      <a:cubicBezTo>
                        <a:pt x="471" y="1190"/>
                        <a:pt x="585" y="1141"/>
                        <a:pt x="643" y="1034"/>
                      </a:cubicBezTo>
                      <a:cubicBezTo>
                        <a:pt x="721" y="897"/>
                        <a:pt x="728" y="714"/>
                        <a:pt x="741" y="564"/>
                      </a:cubicBezTo>
                      <a:cubicBezTo>
                        <a:pt x="754" y="434"/>
                        <a:pt x="754" y="297"/>
                        <a:pt x="735" y="167"/>
                      </a:cubicBezTo>
                      <a:cubicBezTo>
                        <a:pt x="718" y="54"/>
                        <a:pt x="623" y="0"/>
                        <a:pt x="5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65"/>
                <p:cNvSpPr/>
                <p:nvPr/>
              </p:nvSpPr>
              <p:spPr>
                <a:xfrm>
                  <a:off x="6835672" y="3892920"/>
                  <a:ext cx="23404" cy="28479"/>
                </a:xfrm>
                <a:custGeom>
                  <a:rect b="b" l="l" r="r" t="t"/>
                  <a:pathLst>
                    <a:path extrusionOk="0" h="1128" w="927">
                      <a:moveTo>
                        <a:pt x="714" y="0"/>
                      </a:moveTo>
                      <a:cubicBezTo>
                        <a:pt x="684" y="0"/>
                        <a:pt x="654" y="8"/>
                        <a:pt x="626" y="24"/>
                      </a:cubicBezTo>
                      <a:cubicBezTo>
                        <a:pt x="568" y="44"/>
                        <a:pt x="509" y="70"/>
                        <a:pt x="463" y="116"/>
                      </a:cubicBezTo>
                      <a:cubicBezTo>
                        <a:pt x="411" y="161"/>
                        <a:pt x="366" y="213"/>
                        <a:pt x="327" y="272"/>
                      </a:cubicBezTo>
                      <a:cubicBezTo>
                        <a:pt x="287" y="318"/>
                        <a:pt x="248" y="363"/>
                        <a:pt x="209" y="402"/>
                      </a:cubicBezTo>
                      <a:cubicBezTo>
                        <a:pt x="199" y="414"/>
                        <a:pt x="193" y="422"/>
                        <a:pt x="190" y="427"/>
                      </a:cubicBezTo>
                      <a:lnTo>
                        <a:pt x="190" y="427"/>
                      </a:lnTo>
                      <a:cubicBezTo>
                        <a:pt x="146" y="461"/>
                        <a:pt x="110" y="503"/>
                        <a:pt x="85" y="552"/>
                      </a:cubicBezTo>
                      <a:cubicBezTo>
                        <a:pt x="1" y="702"/>
                        <a:pt x="27" y="891"/>
                        <a:pt x="144" y="1015"/>
                      </a:cubicBezTo>
                      <a:cubicBezTo>
                        <a:pt x="215" y="1086"/>
                        <a:pt x="324" y="1128"/>
                        <a:pt x="430" y="1128"/>
                      </a:cubicBezTo>
                      <a:cubicBezTo>
                        <a:pt x="528" y="1128"/>
                        <a:pt x="623" y="1093"/>
                        <a:pt x="685" y="1015"/>
                      </a:cubicBezTo>
                      <a:cubicBezTo>
                        <a:pt x="711" y="982"/>
                        <a:pt x="737" y="956"/>
                        <a:pt x="757" y="924"/>
                      </a:cubicBezTo>
                      <a:lnTo>
                        <a:pt x="796" y="833"/>
                      </a:lnTo>
                      <a:cubicBezTo>
                        <a:pt x="803" y="761"/>
                        <a:pt x="809" y="726"/>
                        <a:pt x="811" y="726"/>
                      </a:cubicBezTo>
                      <a:lnTo>
                        <a:pt x="811" y="726"/>
                      </a:lnTo>
                      <a:cubicBezTo>
                        <a:pt x="812" y="726"/>
                        <a:pt x="812" y="745"/>
                        <a:pt x="809" y="780"/>
                      </a:cubicBezTo>
                      <a:cubicBezTo>
                        <a:pt x="822" y="728"/>
                        <a:pt x="835" y="676"/>
                        <a:pt x="855" y="617"/>
                      </a:cubicBezTo>
                      <a:cubicBezTo>
                        <a:pt x="868" y="552"/>
                        <a:pt x="887" y="481"/>
                        <a:pt x="907" y="415"/>
                      </a:cubicBezTo>
                      <a:cubicBezTo>
                        <a:pt x="926" y="318"/>
                        <a:pt x="913" y="220"/>
                        <a:pt x="887" y="129"/>
                      </a:cubicBezTo>
                      <a:cubicBezTo>
                        <a:pt x="864" y="49"/>
                        <a:pt x="790" y="0"/>
                        <a:pt x="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65"/>
                <p:cNvSpPr/>
                <p:nvPr/>
              </p:nvSpPr>
              <p:spPr>
                <a:xfrm>
                  <a:off x="6974407" y="4057585"/>
                  <a:ext cx="64356" cy="52843"/>
                </a:xfrm>
                <a:custGeom>
                  <a:rect b="b" l="l" r="r" t="t"/>
                  <a:pathLst>
                    <a:path extrusionOk="0" h="2093" w="2549">
                      <a:moveTo>
                        <a:pt x="1193" y="0"/>
                      </a:moveTo>
                      <a:cubicBezTo>
                        <a:pt x="0" y="0"/>
                        <a:pt x="0" y="2092"/>
                        <a:pt x="1193" y="2092"/>
                      </a:cubicBezTo>
                      <a:cubicBezTo>
                        <a:pt x="2548" y="2092"/>
                        <a:pt x="2548"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5"/>
                <p:cNvSpPr/>
                <p:nvPr/>
              </p:nvSpPr>
              <p:spPr>
                <a:xfrm>
                  <a:off x="6982941" y="4284837"/>
                  <a:ext cx="47263" cy="36053"/>
                </a:xfrm>
                <a:custGeom>
                  <a:rect b="b" l="l" r="r" t="t"/>
                  <a:pathLst>
                    <a:path extrusionOk="0" h="1428" w="1872">
                      <a:moveTo>
                        <a:pt x="855" y="0"/>
                      </a:moveTo>
                      <a:cubicBezTo>
                        <a:pt x="1" y="0"/>
                        <a:pt x="1" y="1427"/>
                        <a:pt x="855" y="1427"/>
                      </a:cubicBezTo>
                      <a:cubicBezTo>
                        <a:pt x="1871" y="1427"/>
                        <a:pt x="1871" y="0"/>
                        <a:pt x="8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5"/>
                <p:cNvSpPr/>
                <p:nvPr/>
              </p:nvSpPr>
              <p:spPr>
                <a:xfrm>
                  <a:off x="6931310" y="4293598"/>
                  <a:ext cx="52490" cy="24010"/>
                </a:xfrm>
                <a:custGeom>
                  <a:rect b="b" l="l" r="r" t="t"/>
                  <a:pathLst>
                    <a:path extrusionOk="0" h="951" w="2079">
                      <a:moveTo>
                        <a:pt x="1497" y="1"/>
                      </a:moveTo>
                      <a:cubicBezTo>
                        <a:pt x="1283" y="1"/>
                        <a:pt x="1085" y="105"/>
                        <a:pt x="860" y="207"/>
                      </a:cubicBezTo>
                      <a:cubicBezTo>
                        <a:pt x="736" y="259"/>
                        <a:pt x="619" y="324"/>
                        <a:pt x="495" y="383"/>
                      </a:cubicBezTo>
                      <a:cubicBezTo>
                        <a:pt x="338" y="468"/>
                        <a:pt x="241" y="598"/>
                        <a:pt x="97" y="689"/>
                      </a:cubicBezTo>
                      <a:cubicBezTo>
                        <a:pt x="0" y="756"/>
                        <a:pt x="50" y="907"/>
                        <a:pt x="162" y="907"/>
                      </a:cubicBezTo>
                      <a:cubicBezTo>
                        <a:pt x="170" y="907"/>
                        <a:pt x="179" y="906"/>
                        <a:pt x="188" y="904"/>
                      </a:cubicBezTo>
                      <a:cubicBezTo>
                        <a:pt x="218" y="899"/>
                        <a:pt x="248" y="897"/>
                        <a:pt x="278" y="897"/>
                      </a:cubicBezTo>
                      <a:cubicBezTo>
                        <a:pt x="398" y="897"/>
                        <a:pt x="518" y="930"/>
                        <a:pt x="638" y="930"/>
                      </a:cubicBezTo>
                      <a:cubicBezTo>
                        <a:pt x="788" y="930"/>
                        <a:pt x="918" y="930"/>
                        <a:pt x="1062" y="937"/>
                      </a:cubicBezTo>
                      <a:cubicBezTo>
                        <a:pt x="1170" y="941"/>
                        <a:pt x="1273" y="950"/>
                        <a:pt x="1372" y="950"/>
                      </a:cubicBezTo>
                      <a:cubicBezTo>
                        <a:pt x="1566" y="950"/>
                        <a:pt x="1743" y="916"/>
                        <a:pt x="1903" y="748"/>
                      </a:cubicBezTo>
                      <a:cubicBezTo>
                        <a:pt x="2079" y="559"/>
                        <a:pt x="2065" y="214"/>
                        <a:pt x="1818" y="83"/>
                      </a:cubicBezTo>
                      <a:cubicBezTo>
                        <a:pt x="1704" y="24"/>
                        <a:pt x="1599" y="1"/>
                        <a:pt x="14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65"/>
                <p:cNvSpPr/>
                <p:nvPr/>
              </p:nvSpPr>
              <p:spPr>
                <a:xfrm>
                  <a:off x="6959410" y="3809275"/>
                  <a:ext cx="116038" cy="64684"/>
                </a:xfrm>
                <a:custGeom>
                  <a:rect b="b" l="l" r="r" t="t"/>
                  <a:pathLst>
                    <a:path extrusionOk="0" h="2562" w="4596">
                      <a:moveTo>
                        <a:pt x="1858" y="0"/>
                      </a:moveTo>
                      <a:cubicBezTo>
                        <a:pt x="952" y="0"/>
                        <a:pt x="1" y="1056"/>
                        <a:pt x="816" y="1584"/>
                      </a:cubicBezTo>
                      <a:cubicBezTo>
                        <a:pt x="1630" y="2112"/>
                        <a:pt x="4596" y="2562"/>
                        <a:pt x="4596" y="2562"/>
                      </a:cubicBezTo>
                      <a:lnTo>
                        <a:pt x="4420" y="978"/>
                      </a:lnTo>
                      <a:cubicBezTo>
                        <a:pt x="3814" y="978"/>
                        <a:pt x="2764" y="0"/>
                        <a:pt x="18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65"/>
                <p:cNvSpPr/>
                <p:nvPr/>
              </p:nvSpPr>
              <p:spPr>
                <a:xfrm>
                  <a:off x="7066384" y="3809275"/>
                  <a:ext cx="116038" cy="64684"/>
                </a:xfrm>
                <a:custGeom>
                  <a:rect b="b" l="l" r="r" t="t"/>
                  <a:pathLst>
                    <a:path extrusionOk="0" h="2562" w="4596">
                      <a:moveTo>
                        <a:pt x="2744" y="0"/>
                      </a:moveTo>
                      <a:cubicBezTo>
                        <a:pt x="1838" y="0"/>
                        <a:pt x="782" y="978"/>
                        <a:pt x="183" y="978"/>
                      </a:cubicBezTo>
                      <a:lnTo>
                        <a:pt x="0" y="2562"/>
                      </a:lnTo>
                      <a:cubicBezTo>
                        <a:pt x="0" y="2562"/>
                        <a:pt x="2966" y="2112"/>
                        <a:pt x="3781" y="1584"/>
                      </a:cubicBezTo>
                      <a:cubicBezTo>
                        <a:pt x="4595" y="1056"/>
                        <a:pt x="3644" y="0"/>
                        <a:pt x="27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2" name="Google Shape;14752;p65"/>
              <p:cNvGrpSpPr/>
              <p:nvPr/>
            </p:nvGrpSpPr>
            <p:grpSpPr>
              <a:xfrm>
                <a:off x="6922902" y="3131329"/>
                <a:ext cx="300496" cy="274642"/>
                <a:chOff x="6922902" y="3131329"/>
                <a:chExt cx="300496" cy="274642"/>
              </a:xfrm>
            </p:grpSpPr>
            <p:sp>
              <p:nvSpPr>
                <p:cNvPr id="14753" name="Google Shape;14753;p65"/>
                <p:cNvSpPr/>
                <p:nvPr/>
              </p:nvSpPr>
              <p:spPr>
                <a:xfrm>
                  <a:off x="6922902" y="3131329"/>
                  <a:ext cx="300496" cy="214604"/>
                </a:xfrm>
                <a:custGeom>
                  <a:rect b="b" l="l" r="r" t="t"/>
                  <a:pathLst>
                    <a:path extrusionOk="0" h="8500" w="11902">
                      <a:moveTo>
                        <a:pt x="3281" y="4076"/>
                      </a:moveTo>
                      <a:cubicBezTo>
                        <a:pt x="3975" y="4076"/>
                        <a:pt x="4641" y="4618"/>
                        <a:pt x="4641" y="5436"/>
                      </a:cubicBezTo>
                      <a:cubicBezTo>
                        <a:pt x="4634" y="6172"/>
                        <a:pt x="4034" y="6778"/>
                        <a:pt x="3291" y="6778"/>
                      </a:cubicBezTo>
                      <a:cubicBezTo>
                        <a:pt x="2092" y="6772"/>
                        <a:pt x="1486" y="5318"/>
                        <a:pt x="2340" y="4471"/>
                      </a:cubicBezTo>
                      <a:cubicBezTo>
                        <a:pt x="2615" y="4198"/>
                        <a:pt x="2951" y="4076"/>
                        <a:pt x="3281" y="4076"/>
                      </a:cubicBezTo>
                      <a:close/>
                      <a:moveTo>
                        <a:pt x="8548" y="4076"/>
                      </a:moveTo>
                      <a:cubicBezTo>
                        <a:pt x="9244" y="4076"/>
                        <a:pt x="9911" y="4618"/>
                        <a:pt x="9907" y="5436"/>
                      </a:cubicBezTo>
                      <a:cubicBezTo>
                        <a:pt x="9907" y="6172"/>
                        <a:pt x="9301" y="6778"/>
                        <a:pt x="8558" y="6778"/>
                      </a:cubicBezTo>
                      <a:cubicBezTo>
                        <a:pt x="7358" y="6772"/>
                        <a:pt x="6759" y="5318"/>
                        <a:pt x="7606" y="4471"/>
                      </a:cubicBezTo>
                      <a:cubicBezTo>
                        <a:pt x="7881" y="4198"/>
                        <a:pt x="8218" y="4076"/>
                        <a:pt x="8548" y="4076"/>
                      </a:cubicBezTo>
                      <a:close/>
                      <a:moveTo>
                        <a:pt x="4204" y="0"/>
                      </a:moveTo>
                      <a:cubicBezTo>
                        <a:pt x="1884" y="0"/>
                        <a:pt x="0" y="1884"/>
                        <a:pt x="0" y="4211"/>
                      </a:cubicBezTo>
                      <a:lnTo>
                        <a:pt x="0" y="4295"/>
                      </a:lnTo>
                      <a:cubicBezTo>
                        <a:pt x="0" y="6615"/>
                        <a:pt x="1884" y="8499"/>
                        <a:pt x="4210" y="8499"/>
                      </a:cubicBezTo>
                      <a:lnTo>
                        <a:pt x="7691" y="8499"/>
                      </a:lnTo>
                      <a:cubicBezTo>
                        <a:pt x="10011" y="8499"/>
                        <a:pt x="11895" y="6615"/>
                        <a:pt x="11895" y="4295"/>
                      </a:cubicBezTo>
                      <a:lnTo>
                        <a:pt x="11895" y="4211"/>
                      </a:lnTo>
                      <a:cubicBezTo>
                        <a:pt x="11901" y="1884"/>
                        <a:pt x="10018" y="0"/>
                        <a:pt x="76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5"/>
                <p:cNvSpPr/>
                <p:nvPr/>
              </p:nvSpPr>
              <p:spPr>
                <a:xfrm>
                  <a:off x="6995792" y="3277285"/>
                  <a:ext cx="150248" cy="128687"/>
                </a:xfrm>
                <a:custGeom>
                  <a:rect b="b" l="l" r="r" t="t"/>
                  <a:pathLst>
                    <a:path extrusionOk="0" h="5097" w="5951">
                      <a:moveTo>
                        <a:pt x="3057" y="424"/>
                      </a:moveTo>
                      <a:cubicBezTo>
                        <a:pt x="3429" y="424"/>
                        <a:pt x="3722" y="1232"/>
                        <a:pt x="3722" y="1597"/>
                      </a:cubicBezTo>
                      <a:cubicBezTo>
                        <a:pt x="3735" y="1975"/>
                        <a:pt x="3435" y="2288"/>
                        <a:pt x="3057" y="2288"/>
                      </a:cubicBezTo>
                      <a:cubicBezTo>
                        <a:pt x="2679" y="2288"/>
                        <a:pt x="2379" y="1975"/>
                        <a:pt x="2392" y="1597"/>
                      </a:cubicBezTo>
                      <a:cubicBezTo>
                        <a:pt x="2392" y="1232"/>
                        <a:pt x="2692" y="424"/>
                        <a:pt x="3057" y="424"/>
                      </a:cubicBezTo>
                      <a:close/>
                      <a:moveTo>
                        <a:pt x="1206" y="2835"/>
                      </a:moveTo>
                      <a:cubicBezTo>
                        <a:pt x="1447" y="2835"/>
                        <a:pt x="1649" y="3109"/>
                        <a:pt x="1669" y="3455"/>
                      </a:cubicBezTo>
                      <a:lnTo>
                        <a:pt x="750" y="3455"/>
                      </a:lnTo>
                      <a:cubicBezTo>
                        <a:pt x="769" y="3109"/>
                        <a:pt x="965" y="2835"/>
                        <a:pt x="1206" y="2835"/>
                      </a:cubicBezTo>
                      <a:close/>
                      <a:moveTo>
                        <a:pt x="4882" y="2835"/>
                      </a:moveTo>
                      <a:cubicBezTo>
                        <a:pt x="5123" y="2835"/>
                        <a:pt x="5319" y="3109"/>
                        <a:pt x="5338" y="3455"/>
                      </a:cubicBezTo>
                      <a:lnTo>
                        <a:pt x="4419" y="3455"/>
                      </a:lnTo>
                      <a:cubicBezTo>
                        <a:pt x="4439" y="3109"/>
                        <a:pt x="4641" y="2835"/>
                        <a:pt x="4882" y="2835"/>
                      </a:cubicBezTo>
                      <a:close/>
                      <a:moveTo>
                        <a:pt x="2431" y="3005"/>
                      </a:moveTo>
                      <a:cubicBezTo>
                        <a:pt x="2673" y="3005"/>
                        <a:pt x="2868" y="3279"/>
                        <a:pt x="2888" y="3624"/>
                      </a:cubicBezTo>
                      <a:lnTo>
                        <a:pt x="1975" y="3624"/>
                      </a:lnTo>
                      <a:cubicBezTo>
                        <a:pt x="1995" y="3279"/>
                        <a:pt x="2190" y="3005"/>
                        <a:pt x="2431" y="3005"/>
                      </a:cubicBezTo>
                      <a:close/>
                      <a:moveTo>
                        <a:pt x="3722" y="3005"/>
                      </a:moveTo>
                      <a:cubicBezTo>
                        <a:pt x="3963" y="3005"/>
                        <a:pt x="4165" y="3279"/>
                        <a:pt x="4185" y="3624"/>
                      </a:cubicBezTo>
                      <a:lnTo>
                        <a:pt x="3266" y="3624"/>
                      </a:lnTo>
                      <a:cubicBezTo>
                        <a:pt x="3285" y="3279"/>
                        <a:pt x="3481" y="3005"/>
                        <a:pt x="3722" y="3005"/>
                      </a:cubicBezTo>
                      <a:close/>
                      <a:moveTo>
                        <a:pt x="2542" y="0"/>
                      </a:moveTo>
                      <a:cubicBezTo>
                        <a:pt x="1141" y="0"/>
                        <a:pt x="0" y="1134"/>
                        <a:pt x="0" y="2542"/>
                      </a:cubicBezTo>
                      <a:lnTo>
                        <a:pt x="0" y="2562"/>
                      </a:lnTo>
                      <a:cubicBezTo>
                        <a:pt x="0" y="3963"/>
                        <a:pt x="1141" y="5097"/>
                        <a:pt x="2542" y="5097"/>
                      </a:cubicBezTo>
                      <a:lnTo>
                        <a:pt x="3409" y="5097"/>
                      </a:lnTo>
                      <a:cubicBezTo>
                        <a:pt x="4817" y="5097"/>
                        <a:pt x="5951" y="3963"/>
                        <a:pt x="5951" y="2562"/>
                      </a:cubicBezTo>
                      <a:lnTo>
                        <a:pt x="5951" y="2542"/>
                      </a:lnTo>
                      <a:cubicBezTo>
                        <a:pt x="5951" y="1134"/>
                        <a:pt x="4817" y="0"/>
                        <a:pt x="3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65"/>
                <p:cNvSpPr/>
                <p:nvPr/>
              </p:nvSpPr>
              <p:spPr>
                <a:xfrm>
                  <a:off x="7056007" y="3287965"/>
                  <a:ext cx="34261" cy="47087"/>
                </a:xfrm>
                <a:custGeom>
                  <a:rect b="b" l="l" r="r" t="t"/>
                  <a:pathLst>
                    <a:path extrusionOk="0" h="1865" w="1357">
                      <a:moveTo>
                        <a:pt x="679" y="1"/>
                      </a:moveTo>
                      <a:cubicBezTo>
                        <a:pt x="307" y="1"/>
                        <a:pt x="14" y="809"/>
                        <a:pt x="14" y="1174"/>
                      </a:cubicBezTo>
                      <a:cubicBezTo>
                        <a:pt x="1" y="1552"/>
                        <a:pt x="301" y="1865"/>
                        <a:pt x="679" y="1865"/>
                      </a:cubicBezTo>
                      <a:cubicBezTo>
                        <a:pt x="1050" y="1865"/>
                        <a:pt x="1356" y="1552"/>
                        <a:pt x="1343" y="1174"/>
                      </a:cubicBezTo>
                      <a:cubicBezTo>
                        <a:pt x="1343" y="809"/>
                        <a:pt x="1044" y="1"/>
                        <a:pt x="67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4756" name="Google Shape;14756;p65"/>
          <p:cNvSpPr/>
          <p:nvPr/>
        </p:nvSpPr>
        <p:spPr>
          <a:xfrm>
            <a:off x="6132554" y="3248509"/>
            <a:ext cx="682" cy="25"/>
          </a:xfrm>
          <a:custGeom>
            <a:rect b="b" l="l" r="r" t="t"/>
            <a:pathLst>
              <a:path extrusionOk="0" h="1" w="27">
                <a:moveTo>
                  <a:pt x="0" y="0"/>
                </a:moveTo>
                <a:lnTo>
                  <a:pt x="26" y="0"/>
                </a:lnTo>
                <a:cubicBezTo>
                  <a:pt x="13" y="0"/>
                  <a:pt x="7"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7" name="Google Shape;14757;p65"/>
          <p:cNvGrpSpPr/>
          <p:nvPr/>
        </p:nvGrpSpPr>
        <p:grpSpPr>
          <a:xfrm>
            <a:off x="5904140" y="3064707"/>
            <a:ext cx="550951" cy="1310497"/>
            <a:chOff x="5904140" y="3050537"/>
            <a:chExt cx="550951" cy="1310497"/>
          </a:xfrm>
        </p:grpSpPr>
        <p:sp>
          <p:nvSpPr>
            <p:cNvPr id="14758" name="Google Shape;14758;p65"/>
            <p:cNvSpPr/>
            <p:nvPr/>
          </p:nvSpPr>
          <p:spPr>
            <a:xfrm>
              <a:off x="5953020" y="4311978"/>
              <a:ext cx="453041" cy="49056"/>
            </a:xfrm>
            <a:custGeom>
              <a:rect b="b" l="l" r="r" t="t"/>
              <a:pathLst>
                <a:path extrusionOk="0" h="1943" w="17944">
                  <a:moveTo>
                    <a:pt x="8975" y="0"/>
                  </a:moveTo>
                  <a:cubicBezTo>
                    <a:pt x="4022" y="0"/>
                    <a:pt x="0" y="437"/>
                    <a:pt x="0" y="972"/>
                  </a:cubicBezTo>
                  <a:cubicBezTo>
                    <a:pt x="0" y="1506"/>
                    <a:pt x="4022"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9" name="Google Shape;14759;p65"/>
            <p:cNvGrpSpPr/>
            <p:nvPr/>
          </p:nvGrpSpPr>
          <p:grpSpPr>
            <a:xfrm>
              <a:off x="5904140" y="3050537"/>
              <a:ext cx="550951" cy="1278256"/>
              <a:chOff x="5904140" y="3050537"/>
              <a:chExt cx="550951" cy="1278256"/>
            </a:xfrm>
          </p:grpSpPr>
          <p:sp>
            <p:nvSpPr>
              <p:cNvPr id="14760" name="Google Shape;14760;p65"/>
              <p:cNvSpPr/>
              <p:nvPr/>
            </p:nvSpPr>
            <p:spPr>
              <a:xfrm>
                <a:off x="5904140" y="3050537"/>
                <a:ext cx="550951" cy="1278256"/>
              </a:xfrm>
              <a:custGeom>
                <a:rect b="b" l="l" r="r" t="t"/>
                <a:pathLst>
                  <a:path extrusionOk="0" h="50629" w="21822">
                    <a:moveTo>
                      <a:pt x="3781" y="7802"/>
                    </a:moveTo>
                    <a:lnTo>
                      <a:pt x="3781" y="7834"/>
                    </a:lnTo>
                    <a:lnTo>
                      <a:pt x="3761" y="7834"/>
                    </a:lnTo>
                    <a:lnTo>
                      <a:pt x="3781" y="7802"/>
                    </a:lnTo>
                    <a:close/>
                    <a:moveTo>
                      <a:pt x="10690" y="0"/>
                    </a:moveTo>
                    <a:cubicBezTo>
                      <a:pt x="6753" y="0"/>
                      <a:pt x="3559" y="3187"/>
                      <a:pt x="3559" y="7130"/>
                    </a:cubicBezTo>
                    <a:cubicBezTo>
                      <a:pt x="3559" y="7365"/>
                      <a:pt x="3572" y="7600"/>
                      <a:pt x="3605" y="7834"/>
                    </a:cubicBezTo>
                    <a:cubicBezTo>
                      <a:pt x="2973" y="7906"/>
                      <a:pt x="2543" y="8512"/>
                      <a:pt x="2699" y="9131"/>
                    </a:cubicBezTo>
                    <a:cubicBezTo>
                      <a:pt x="2821" y="9609"/>
                      <a:pt x="3251" y="9920"/>
                      <a:pt x="3713" y="9920"/>
                    </a:cubicBezTo>
                    <a:cubicBezTo>
                      <a:pt x="3844" y="9920"/>
                      <a:pt x="3977" y="9895"/>
                      <a:pt x="4107" y="9842"/>
                    </a:cubicBezTo>
                    <a:cubicBezTo>
                      <a:pt x="4837" y="12044"/>
                      <a:pt x="6681" y="13804"/>
                      <a:pt x="8747" y="14560"/>
                    </a:cubicBezTo>
                    <a:cubicBezTo>
                      <a:pt x="8793" y="14573"/>
                      <a:pt x="8878" y="14593"/>
                      <a:pt x="8878" y="14606"/>
                    </a:cubicBezTo>
                    <a:lnTo>
                      <a:pt x="8878" y="16620"/>
                    </a:lnTo>
                    <a:lnTo>
                      <a:pt x="5651" y="16620"/>
                    </a:lnTo>
                    <a:cubicBezTo>
                      <a:pt x="5651" y="16620"/>
                      <a:pt x="5645" y="16685"/>
                      <a:pt x="5625" y="16698"/>
                    </a:cubicBezTo>
                    <a:cubicBezTo>
                      <a:pt x="5052" y="16705"/>
                      <a:pt x="4543" y="17076"/>
                      <a:pt x="4361" y="17623"/>
                    </a:cubicBezTo>
                    <a:lnTo>
                      <a:pt x="216" y="33239"/>
                    </a:lnTo>
                    <a:cubicBezTo>
                      <a:pt x="1" y="33872"/>
                      <a:pt x="294" y="34563"/>
                      <a:pt x="900" y="34849"/>
                    </a:cubicBezTo>
                    <a:cubicBezTo>
                      <a:pt x="1081" y="34936"/>
                      <a:pt x="1274" y="34977"/>
                      <a:pt x="1464" y="34977"/>
                    </a:cubicBezTo>
                    <a:cubicBezTo>
                      <a:pt x="1904" y="34977"/>
                      <a:pt x="2331" y="34756"/>
                      <a:pt x="2582" y="34360"/>
                    </a:cubicBezTo>
                    <a:cubicBezTo>
                      <a:pt x="2621" y="34387"/>
                      <a:pt x="2673"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63" y="33461"/>
                    </a:lnTo>
                    <a:lnTo>
                      <a:pt x="11035" y="33461"/>
                    </a:lnTo>
                    <a:lnTo>
                      <a:pt x="11035" y="33455"/>
                    </a:lnTo>
                    <a:lnTo>
                      <a:pt x="12892"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50" y="30574"/>
                    </a:lnTo>
                    <a:cubicBezTo>
                      <a:pt x="15408" y="26481"/>
                      <a:pt x="15454" y="22785"/>
                      <a:pt x="15454" y="20863"/>
                    </a:cubicBezTo>
                    <a:lnTo>
                      <a:pt x="18517" y="31929"/>
                    </a:lnTo>
                    <a:cubicBezTo>
                      <a:pt x="18309" y="31995"/>
                      <a:pt x="18159" y="32334"/>
                      <a:pt x="18204" y="32542"/>
                    </a:cubicBezTo>
                    <a:lnTo>
                      <a:pt x="18563" y="34119"/>
                    </a:lnTo>
                    <a:cubicBezTo>
                      <a:pt x="18606" y="34317"/>
                      <a:pt x="18779" y="34435"/>
                      <a:pt x="18957" y="34435"/>
                    </a:cubicBezTo>
                    <a:cubicBezTo>
                      <a:pt x="19049" y="34435"/>
                      <a:pt x="19143" y="34403"/>
                      <a:pt x="19221" y="34334"/>
                    </a:cubicBezTo>
                    <a:cubicBezTo>
                      <a:pt x="19468" y="34749"/>
                      <a:pt x="19908" y="34984"/>
                      <a:pt x="20363" y="34984"/>
                    </a:cubicBezTo>
                    <a:cubicBezTo>
                      <a:pt x="20545" y="34984"/>
                      <a:pt x="20728" y="34947"/>
                      <a:pt x="20903" y="34869"/>
                    </a:cubicBezTo>
                    <a:cubicBezTo>
                      <a:pt x="21515" y="34589"/>
                      <a:pt x="21822" y="33891"/>
                      <a:pt x="21606" y="33252"/>
                    </a:cubicBezTo>
                    <a:lnTo>
                      <a:pt x="21600" y="33246"/>
                    </a:lnTo>
                    <a:lnTo>
                      <a:pt x="17292" y="17663"/>
                    </a:lnTo>
                    <a:cubicBezTo>
                      <a:pt x="17122" y="17141"/>
                      <a:pt x="16653" y="16744"/>
                      <a:pt x="16138" y="16705"/>
                    </a:cubicBezTo>
                    <a:cubicBezTo>
                      <a:pt x="16125" y="16691"/>
                      <a:pt x="16112" y="16626"/>
                      <a:pt x="16112" y="16626"/>
                    </a:cubicBezTo>
                    <a:lnTo>
                      <a:pt x="12612" y="16626"/>
                    </a:lnTo>
                    <a:lnTo>
                      <a:pt x="12612" y="14704"/>
                    </a:lnTo>
                    <a:cubicBezTo>
                      <a:pt x="12612" y="14704"/>
                      <a:pt x="12645" y="14697"/>
                      <a:pt x="12651" y="14691"/>
                    </a:cubicBezTo>
                    <a:cubicBezTo>
                      <a:pt x="12664" y="14691"/>
                      <a:pt x="12684" y="14684"/>
                      <a:pt x="12703" y="14678"/>
                    </a:cubicBezTo>
                    <a:cubicBezTo>
                      <a:pt x="14893" y="14013"/>
                      <a:pt x="16914" y="12194"/>
                      <a:pt x="17696" y="9887"/>
                    </a:cubicBezTo>
                    <a:cubicBezTo>
                      <a:pt x="17774" y="9907"/>
                      <a:pt x="17859" y="9920"/>
                      <a:pt x="17944" y="9920"/>
                    </a:cubicBezTo>
                    <a:cubicBezTo>
                      <a:pt x="17948" y="9920"/>
                      <a:pt x="17952" y="9920"/>
                      <a:pt x="17956" y="9920"/>
                    </a:cubicBezTo>
                    <a:cubicBezTo>
                      <a:pt x="18517" y="9920"/>
                      <a:pt x="18974" y="9485"/>
                      <a:pt x="19006" y="8929"/>
                    </a:cubicBezTo>
                    <a:cubicBezTo>
                      <a:pt x="19032" y="8369"/>
                      <a:pt x="18615" y="7880"/>
                      <a:pt x="18054" y="7834"/>
                    </a:cubicBezTo>
                    <a:lnTo>
                      <a:pt x="18054" y="7828"/>
                    </a:lnTo>
                    <a:cubicBezTo>
                      <a:pt x="18054" y="7815"/>
                      <a:pt x="18048" y="7802"/>
                      <a:pt x="18048" y="7789"/>
                    </a:cubicBezTo>
                    <a:cubicBezTo>
                      <a:pt x="18035" y="6061"/>
                      <a:pt x="17631" y="4295"/>
                      <a:pt x="16686" y="2992"/>
                    </a:cubicBezTo>
                    <a:cubicBezTo>
                      <a:pt x="17657" y="2464"/>
                      <a:pt x="17774" y="1786"/>
                      <a:pt x="18152" y="1147"/>
                    </a:cubicBezTo>
                    <a:lnTo>
                      <a:pt x="18152" y="1147"/>
                    </a:lnTo>
                    <a:cubicBezTo>
                      <a:pt x="17943" y="1170"/>
                      <a:pt x="17732" y="1181"/>
                      <a:pt x="17520" y="1181"/>
                    </a:cubicBezTo>
                    <a:cubicBezTo>
                      <a:pt x="15277" y="1181"/>
                      <a:pt x="12899" y="0"/>
                      <a:pt x="1069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1" name="Google Shape;14761;p65"/>
              <p:cNvGrpSpPr/>
              <p:nvPr/>
            </p:nvGrpSpPr>
            <p:grpSpPr>
              <a:xfrm>
                <a:off x="5952515" y="3084268"/>
                <a:ext cx="450087" cy="1165046"/>
                <a:chOff x="5952515" y="3084268"/>
                <a:chExt cx="450087" cy="1165046"/>
              </a:xfrm>
            </p:grpSpPr>
            <p:grpSp>
              <p:nvGrpSpPr>
                <p:cNvPr id="14762" name="Google Shape;14762;p65"/>
                <p:cNvGrpSpPr/>
                <p:nvPr/>
              </p:nvGrpSpPr>
              <p:grpSpPr>
                <a:xfrm>
                  <a:off x="5952515" y="3225780"/>
                  <a:ext cx="450087" cy="1023534"/>
                  <a:chOff x="5952515" y="3225780"/>
                  <a:chExt cx="450087" cy="1023534"/>
                </a:xfrm>
              </p:grpSpPr>
              <p:sp>
                <p:nvSpPr>
                  <p:cNvPr id="14763" name="Google Shape;14763;p65"/>
                  <p:cNvSpPr/>
                  <p:nvPr/>
                </p:nvSpPr>
                <p:spPr>
                  <a:xfrm>
                    <a:off x="5952515" y="3489819"/>
                    <a:ext cx="227758" cy="348946"/>
                  </a:xfrm>
                  <a:custGeom>
                    <a:rect b="b" l="l" r="r" t="t"/>
                    <a:pathLst>
                      <a:path extrusionOk="0" h="13821" w="9021">
                        <a:moveTo>
                          <a:pt x="7318" y="0"/>
                        </a:moveTo>
                        <a:cubicBezTo>
                          <a:pt x="5897" y="0"/>
                          <a:pt x="3871" y="328"/>
                          <a:pt x="3260" y="2095"/>
                        </a:cubicBezTo>
                        <a:cubicBezTo>
                          <a:pt x="2360" y="4695"/>
                          <a:pt x="47" y="13481"/>
                          <a:pt x="27" y="13572"/>
                        </a:cubicBezTo>
                        <a:cubicBezTo>
                          <a:pt x="1" y="13677"/>
                          <a:pt x="60" y="13781"/>
                          <a:pt x="164" y="13807"/>
                        </a:cubicBezTo>
                        <a:cubicBezTo>
                          <a:pt x="183" y="13814"/>
                          <a:pt x="203" y="13814"/>
                          <a:pt x="216" y="13820"/>
                        </a:cubicBezTo>
                        <a:cubicBezTo>
                          <a:pt x="307" y="13814"/>
                          <a:pt x="385" y="13755"/>
                          <a:pt x="405" y="13670"/>
                        </a:cubicBezTo>
                        <a:cubicBezTo>
                          <a:pt x="431" y="13579"/>
                          <a:pt x="2738" y="4806"/>
                          <a:pt x="3631" y="2225"/>
                        </a:cubicBezTo>
                        <a:cubicBezTo>
                          <a:pt x="4164" y="685"/>
                          <a:pt x="6044" y="401"/>
                          <a:pt x="7360" y="401"/>
                        </a:cubicBezTo>
                        <a:cubicBezTo>
                          <a:pt x="8121" y="401"/>
                          <a:pt x="8694" y="496"/>
                          <a:pt x="8708" y="498"/>
                        </a:cubicBezTo>
                        <a:cubicBezTo>
                          <a:pt x="8723" y="501"/>
                          <a:pt x="8737" y="502"/>
                          <a:pt x="8750" y="502"/>
                        </a:cubicBezTo>
                        <a:cubicBezTo>
                          <a:pt x="8975" y="502"/>
                          <a:pt x="9020" y="157"/>
                          <a:pt x="8780" y="114"/>
                        </a:cubicBezTo>
                        <a:cubicBezTo>
                          <a:pt x="8712" y="102"/>
                          <a:pt x="8109" y="0"/>
                          <a:pt x="73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5"/>
                  <p:cNvSpPr/>
                  <p:nvPr/>
                </p:nvSpPr>
                <p:spPr>
                  <a:xfrm>
                    <a:off x="6083170" y="3518576"/>
                    <a:ext cx="99500" cy="38300"/>
                  </a:xfrm>
                  <a:custGeom>
                    <a:rect b="b" l="l" r="r" t="t"/>
                    <a:pathLst>
                      <a:path extrusionOk="0" h="1517" w="3941">
                        <a:moveTo>
                          <a:pt x="2367" y="1"/>
                        </a:moveTo>
                        <a:cubicBezTo>
                          <a:pt x="1653" y="1"/>
                          <a:pt x="786" y="249"/>
                          <a:pt x="92" y="1204"/>
                        </a:cubicBezTo>
                        <a:cubicBezTo>
                          <a:pt x="1" y="1334"/>
                          <a:pt x="92" y="1517"/>
                          <a:pt x="255" y="1517"/>
                        </a:cubicBezTo>
                        <a:cubicBezTo>
                          <a:pt x="314" y="1517"/>
                          <a:pt x="379" y="1484"/>
                          <a:pt x="411" y="1438"/>
                        </a:cubicBezTo>
                        <a:cubicBezTo>
                          <a:pt x="1018" y="606"/>
                          <a:pt x="1764" y="389"/>
                          <a:pt x="2378" y="389"/>
                        </a:cubicBezTo>
                        <a:cubicBezTo>
                          <a:pt x="3025" y="389"/>
                          <a:pt x="3526" y="630"/>
                          <a:pt x="3566" y="650"/>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65"/>
                  <p:cNvSpPr/>
                  <p:nvPr/>
                </p:nvSpPr>
                <p:spPr>
                  <a:xfrm>
                    <a:off x="6083170" y="3557255"/>
                    <a:ext cx="99627" cy="38300"/>
                  </a:xfrm>
                  <a:custGeom>
                    <a:rect b="b" l="l" r="r" t="t"/>
                    <a:pathLst>
                      <a:path extrusionOk="0" h="1517" w="3946">
                        <a:moveTo>
                          <a:pt x="2367" y="1"/>
                        </a:moveTo>
                        <a:cubicBezTo>
                          <a:pt x="1653" y="1"/>
                          <a:pt x="786" y="249"/>
                          <a:pt x="92" y="1203"/>
                        </a:cubicBezTo>
                        <a:cubicBezTo>
                          <a:pt x="1" y="1334"/>
                          <a:pt x="92" y="1516"/>
                          <a:pt x="255" y="1516"/>
                        </a:cubicBezTo>
                        <a:cubicBezTo>
                          <a:pt x="314" y="1516"/>
                          <a:pt x="379" y="1484"/>
                          <a:pt x="411" y="1438"/>
                        </a:cubicBezTo>
                        <a:cubicBezTo>
                          <a:pt x="1018" y="606"/>
                          <a:pt x="1764" y="388"/>
                          <a:pt x="2378" y="388"/>
                        </a:cubicBezTo>
                        <a:cubicBezTo>
                          <a:pt x="3025" y="388"/>
                          <a:pt x="3526" y="629"/>
                          <a:pt x="3566" y="649"/>
                        </a:cubicBezTo>
                        <a:cubicBezTo>
                          <a:pt x="3597" y="664"/>
                          <a:pt x="3627" y="671"/>
                          <a:pt x="3656" y="671"/>
                        </a:cubicBezTo>
                        <a:cubicBezTo>
                          <a:pt x="3840" y="671"/>
                          <a:pt x="3945" y="393"/>
                          <a:pt x="3742" y="291"/>
                        </a:cubicBezTo>
                        <a:cubicBezTo>
                          <a:pt x="3728" y="287"/>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65"/>
                  <p:cNvSpPr/>
                  <p:nvPr/>
                </p:nvSpPr>
                <p:spPr>
                  <a:xfrm>
                    <a:off x="6083170" y="3595782"/>
                    <a:ext cx="99475" cy="38275"/>
                  </a:xfrm>
                  <a:custGeom>
                    <a:rect b="b" l="l" r="r" t="t"/>
                    <a:pathLst>
                      <a:path extrusionOk="0" h="1516" w="3940">
                        <a:moveTo>
                          <a:pt x="2367" y="0"/>
                        </a:moveTo>
                        <a:cubicBezTo>
                          <a:pt x="1653" y="0"/>
                          <a:pt x="788" y="249"/>
                          <a:pt x="92" y="1202"/>
                        </a:cubicBezTo>
                        <a:cubicBezTo>
                          <a:pt x="1" y="1333"/>
                          <a:pt x="92" y="1515"/>
                          <a:pt x="255" y="1515"/>
                        </a:cubicBezTo>
                        <a:cubicBezTo>
                          <a:pt x="314" y="1515"/>
                          <a:pt x="379" y="1489"/>
                          <a:pt x="411" y="1437"/>
                        </a:cubicBezTo>
                        <a:cubicBezTo>
                          <a:pt x="1018" y="605"/>
                          <a:pt x="1764" y="387"/>
                          <a:pt x="2378" y="387"/>
                        </a:cubicBezTo>
                        <a:cubicBezTo>
                          <a:pt x="3025" y="387"/>
                          <a:pt x="3526" y="628"/>
                          <a:pt x="3566" y="648"/>
                        </a:cubicBezTo>
                        <a:cubicBezTo>
                          <a:pt x="3598" y="663"/>
                          <a:pt x="3628" y="670"/>
                          <a:pt x="3657" y="670"/>
                        </a:cubicBezTo>
                        <a:cubicBezTo>
                          <a:pt x="3839" y="670"/>
                          <a:pt x="3939" y="398"/>
                          <a:pt x="3742" y="296"/>
                        </a:cubicBezTo>
                        <a:cubicBezTo>
                          <a:pt x="3728" y="290"/>
                          <a:pt x="3136" y="0"/>
                          <a:pt x="2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5"/>
                  <p:cNvSpPr/>
                  <p:nvPr/>
                </p:nvSpPr>
                <p:spPr>
                  <a:xfrm>
                    <a:off x="6083170" y="3634462"/>
                    <a:ext cx="99500" cy="38250"/>
                  </a:xfrm>
                  <a:custGeom>
                    <a:rect b="b" l="l" r="r" t="t"/>
                    <a:pathLst>
                      <a:path extrusionOk="0" h="1515" w="3941">
                        <a:moveTo>
                          <a:pt x="2364" y="0"/>
                        </a:moveTo>
                        <a:cubicBezTo>
                          <a:pt x="1650" y="0"/>
                          <a:pt x="785" y="249"/>
                          <a:pt x="92" y="1202"/>
                        </a:cubicBezTo>
                        <a:cubicBezTo>
                          <a:pt x="1" y="1332"/>
                          <a:pt x="92" y="1515"/>
                          <a:pt x="255" y="1515"/>
                        </a:cubicBezTo>
                        <a:cubicBezTo>
                          <a:pt x="314" y="1515"/>
                          <a:pt x="379" y="1482"/>
                          <a:pt x="411" y="1437"/>
                        </a:cubicBezTo>
                        <a:cubicBezTo>
                          <a:pt x="1018" y="605"/>
                          <a:pt x="1764" y="387"/>
                          <a:pt x="2378" y="387"/>
                        </a:cubicBezTo>
                        <a:cubicBezTo>
                          <a:pt x="3025" y="387"/>
                          <a:pt x="3526" y="628"/>
                          <a:pt x="3566" y="648"/>
                        </a:cubicBezTo>
                        <a:cubicBezTo>
                          <a:pt x="3597" y="662"/>
                          <a:pt x="3626" y="668"/>
                          <a:pt x="3654" y="668"/>
                        </a:cubicBezTo>
                        <a:cubicBezTo>
                          <a:pt x="3838" y="668"/>
                          <a:pt x="3940" y="398"/>
                          <a:pt x="3742" y="296"/>
                        </a:cubicBezTo>
                        <a:cubicBezTo>
                          <a:pt x="3728" y="289"/>
                          <a:pt x="3134" y="0"/>
                          <a:pt x="23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5"/>
                  <p:cNvSpPr/>
                  <p:nvPr/>
                </p:nvSpPr>
                <p:spPr>
                  <a:xfrm>
                    <a:off x="6083170" y="3673090"/>
                    <a:ext cx="99450" cy="38300"/>
                  </a:xfrm>
                  <a:custGeom>
                    <a:rect b="b" l="l" r="r" t="t"/>
                    <a:pathLst>
                      <a:path extrusionOk="0" h="1517" w="3939">
                        <a:moveTo>
                          <a:pt x="2367" y="1"/>
                        </a:moveTo>
                        <a:cubicBezTo>
                          <a:pt x="1653" y="1"/>
                          <a:pt x="786" y="249"/>
                          <a:pt x="92" y="1204"/>
                        </a:cubicBezTo>
                        <a:cubicBezTo>
                          <a:pt x="1" y="1334"/>
                          <a:pt x="92" y="1516"/>
                          <a:pt x="255" y="1516"/>
                        </a:cubicBezTo>
                        <a:cubicBezTo>
                          <a:pt x="314" y="1516"/>
                          <a:pt x="379" y="1484"/>
                          <a:pt x="411" y="1432"/>
                        </a:cubicBezTo>
                        <a:cubicBezTo>
                          <a:pt x="1018" y="600"/>
                          <a:pt x="1764" y="382"/>
                          <a:pt x="2378" y="382"/>
                        </a:cubicBezTo>
                        <a:cubicBezTo>
                          <a:pt x="3025" y="382"/>
                          <a:pt x="3526" y="623"/>
                          <a:pt x="3566" y="643"/>
                        </a:cubicBezTo>
                        <a:cubicBezTo>
                          <a:pt x="3598" y="658"/>
                          <a:pt x="3629" y="665"/>
                          <a:pt x="3658" y="665"/>
                        </a:cubicBezTo>
                        <a:cubicBezTo>
                          <a:pt x="3840" y="665"/>
                          <a:pt x="3939" y="398"/>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5"/>
                  <p:cNvSpPr/>
                  <p:nvPr/>
                </p:nvSpPr>
                <p:spPr>
                  <a:xfrm>
                    <a:off x="6083170" y="3711719"/>
                    <a:ext cx="99475" cy="38351"/>
                  </a:xfrm>
                  <a:custGeom>
                    <a:rect b="b" l="l" r="r" t="t"/>
                    <a:pathLst>
                      <a:path extrusionOk="0" h="1519" w="3940">
                        <a:moveTo>
                          <a:pt x="2373" y="0"/>
                        </a:moveTo>
                        <a:cubicBezTo>
                          <a:pt x="1659" y="0"/>
                          <a:pt x="790" y="249"/>
                          <a:pt x="92" y="1205"/>
                        </a:cubicBezTo>
                        <a:cubicBezTo>
                          <a:pt x="1" y="1329"/>
                          <a:pt x="92" y="1518"/>
                          <a:pt x="255" y="1518"/>
                        </a:cubicBezTo>
                        <a:cubicBezTo>
                          <a:pt x="314" y="1518"/>
                          <a:pt x="379" y="1485"/>
                          <a:pt x="411" y="1433"/>
                        </a:cubicBezTo>
                        <a:cubicBezTo>
                          <a:pt x="1018" y="601"/>
                          <a:pt x="1764" y="384"/>
                          <a:pt x="2378" y="384"/>
                        </a:cubicBezTo>
                        <a:cubicBezTo>
                          <a:pt x="3025" y="384"/>
                          <a:pt x="3526" y="625"/>
                          <a:pt x="3566" y="645"/>
                        </a:cubicBezTo>
                        <a:cubicBezTo>
                          <a:pt x="3598" y="660"/>
                          <a:pt x="3628" y="666"/>
                          <a:pt x="3657" y="666"/>
                        </a:cubicBezTo>
                        <a:cubicBezTo>
                          <a:pt x="3839" y="666"/>
                          <a:pt x="3939" y="394"/>
                          <a:pt x="3742" y="293"/>
                        </a:cubicBezTo>
                        <a:cubicBezTo>
                          <a:pt x="3728" y="286"/>
                          <a:pt x="3139" y="0"/>
                          <a:pt x="23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5"/>
                  <p:cNvSpPr/>
                  <p:nvPr/>
                </p:nvSpPr>
                <p:spPr>
                  <a:xfrm>
                    <a:off x="6083170" y="3750272"/>
                    <a:ext cx="99500" cy="38300"/>
                  </a:xfrm>
                  <a:custGeom>
                    <a:rect b="b" l="l" r="r" t="t"/>
                    <a:pathLst>
                      <a:path extrusionOk="0" h="1517" w="3941">
                        <a:moveTo>
                          <a:pt x="2367" y="1"/>
                        </a:moveTo>
                        <a:cubicBezTo>
                          <a:pt x="1653" y="1"/>
                          <a:pt x="786" y="249"/>
                          <a:pt x="92" y="1203"/>
                        </a:cubicBezTo>
                        <a:cubicBezTo>
                          <a:pt x="1" y="1334"/>
                          <a:pt x="92" y="1516"/>
                          <a:pt x="255" y="1516"/>
                        </a:cubicBezTo>
                        <a:cubicBezTo>
                          <a:pt x="314" y="1516"/>
                          <a:pt x="379" y="1490"/>
                          <a:pt x="411" y="1438"/>
                        </a:cubicBezTo>
                        <a:cubicBezTo>
                          <a:pt x="1018" y="606"/>
                          <a:pt x="1764" y="388"/>
                          <a:pt x="2378" y="388"/>
                        </a:cubicBezTo>
                        <a:cubicBezTo>
                          <a:pt x="3025" y="388"/>
                          <a:pt x="3526" y="629"/>
                          <a:pt x="3566" y="649"/>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5"/>
                  <p:cNvSpPr/>
                  <p:nvPr/>
                </p:nvSpPr>
                <p:spPr>
                  <a:xfrm>
                    <a:off x="6101778" y="3786679"/>
                    <a:ext cx="78242" cy="462458"/>
                  </a:xfrm>
                  <a:custGeom>
                    <a:rect b="b" l="l" r="r" t="t"/>
                    <a:pathLst>
                      <a:path extrusionOk="0" h="18317" w="3099">
                        <a:moveTo>
                          <a:pt x="2521" y="0"/>
                        </a:moveTo>
                        <a:cubicBezTo>
                          <a:pt x="2148" y="0"/>
                          <a:pt x="1538" y="70"/>
                          <a:pt x="1043" y="459"/>
                        </a:cubicBezTo>
                        <a:cubicBezTo>
                          <a:pt x="593" y="817"/>
                          <a:pt x="339" y="1358"/>
                          <a:pt x="287" y="2069"/>
                        </a:cubicBezTo>
                        <a:cubicBezTo>
                          <a:pt x="118" y="4265"/>
                          <a:pt x="0" y="17978"/>
                          <a:pt x="0" y="18121"/>
                        </a:cubicBezTo>
                        <a:cubicBezTo>
                          <a:pt x="0" y="18225"/>
                          <a:pt x="85" y="18317"/>
                          <a:pt x="196" y="18317"/>
                        </a:cubicBezTo>
                        <a:cubicBezTo>
                          <a:pt x="307" y="18317"/>
                          <a:pt x="398" y="18232"/>
                          <a:pt x="398" y="18121"/>
                        </a:cubicBezTo>
                        <a:cubicBezTo>
                          <a:pt x="398" y="17978"/>
                          <a:pt x="509" y="4278"/>
                          <a:pt x="678" y="2101"/>
                        </a:cubicBezTo>
                        <a:cubicBezTo>
                          <a:pt x="724" y="1502"/>
                          <a:pt x="926" y="1058"/>
                          <a:pt x="1291" y="772"/>
                        </a:cubicBezTo>
                        <a:cubicBezTo>
                          <a:pt x="1697" y="447"/>
                          <a:pt x="2225" y="393"/>
                          <a:pt x="2537" y="393"/>
                        </a:cubicBezTo>
                        <a:cubicBezTo>
                          <a:pt x="2695" y="393"/>
                          <a:pt x="2798" y="407"/>
                          <a:pt x="2803" y="407"/>
                        </a:cubicBezTo>
                        <a:cubicBezTo>
                          <a:pt x="2814" y="408"/>
                          <a:pt x="2824" y="409"/>
                          <a:pt x="2834" y="409"/>
                        </a:cubicBezTo>
                        <a:cubicBezTo>
                          <a:pt x="3061" y="409"/>
                          <a:pt x="3099" y="66"/>
                          <a:pt x="2862" y="22"/>
                        </a:cubicBezTo>
                        <a:cubicBezTo>
                          <a:pt x="2848" y="20"/>
                          <a:pt x="2718" y="0"/>
                          <a:pt x="25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65"/>
                  <p:cNvSpPr/>
                  <p:nvPr/>
                </p:nvSpPr>
                <p:spPr>
                  <a:xfrm>
                    <a:off x="6105312" y="3937305"/>
                    <a:ext cx="36634" cy="80161"/>
                  </a:xfrm>
                  <a:custGeom>
                    <a:rect b="b" l="l" r="r" t="t"/>
                    <a:pathLst>
                      <a:path extrusionOk="0" h="3175" w="1451">
                        <a:moveTo>
                          <a:pt x="284" y="0"/>
                        </a:moveTo>
                        <a:cubicBezTo>
                          <a:pt x="128" y="0"/>
                          <a:pt x="1" y="204"/>
                          <a:pt x="147" y="345"/>
                        </a:cubicBezTo>
                        <a:cubicBezTo>
                          <a:pt x="154" y="352"/>
                          <a:pt x="942" y="1121"/>
                          <a:pt x="1047" y="2985"/>
                        </a:cubicBezTo>
                        <a:cubicBezTo>
                          <a:pt x="1053" y="3089"/>
                          <a:pt x="1144" y="3174"/>
                          <a:pt x="1249" y="3174"/>
                        </a:cubicBezTo>
                        <a:lnTo>
                          <a:pt x="1255" y="3174"/>
                        </a:lnTo>
                        <a:cubicBezTo>
                          <a:pt x="1366" y="3168"/>
                          <a:pt x="1451" y="3076"/>
                          <a:pt x="1444" y="2965"/>
                        </a:cubicBezTo>
                        <a:cubicBezTo>
                          <a:pt x="1327" y="926"/>
                          <a:pt x="453" y="91"/>
                          <a:pt x="421" y="59"/>
                        </a:cubicBezTo>
                        <a:cubicBezTo>
                          <a:pt x="377" y="18"/>
                          <a:pt x="32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65"/>
                  <p:cNvSpPr/>
                  <p:nvPr/>
                </p:nvSpPr>
                <p:spPr>
                  <a:xfrm>
                    <a:off x="6108292" y="3860073"/>
                    <a:ext cx="50596" cy="64735"/>
                  </a:xfrm>
                  <a:custGeom>
                    <a:rect b="b" l="l" r="r" t="t"/>
                    <a:pathLst>
                      <a:path extrusionOk="0" h="2564" w="2004">
                        <a:moveTo>
                          <a:pt x="272" y="0"/>
                        </a:moveTo>
                        <a:cubicBezTo>
                          <a:pt x="32" y="0"/>
                          <a:pt x="0" y="362"/>
                          <a:pt x="251" y="393"/>
                        </a:cubicBezTo>
                        <a:cubicBezTo>
                          <a:pt x="309" y="406"/>
                          <a:pt x="1606" y="589"/>
                          <a:pt x="1554" y="2362"/>
                        </a:cubicBezTo>
                        <a:cubicBezTo>
                          <a:pt x="1554" y="2472"/>
                          <a:pt x="1639" y="2564"/>
                          <a:pt x="1743" y="2564"/>
                        </a:cubicBezTo>
                        <a:lnTo>
                          <a:pt x="1750" y="2564"/>
                        </a:lnTo>
                        <a:cubicBezTo>
                          <a:pt x="1854" y="2564"/>
                          <a:pt x="1945" y="2479"/>
                          <a:pt x="1945" y="2375"/>
                        </a:cubicBezTo>
                        <a:cubicBezTo>
                          <a:pt x="2004" y="250"/>
                          <a:pt x="316" y="2"/>
                          <a:pt x="303" y="2"/>
                        </a:cubicBezTo>
                        <a:cubicBezTo>
                          <a:pt x="292" y="1"/>
                          <a:pt x="282" y="0"/>
                          <a:pt x="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5"/>
                  <p:cNvSpPr/>
                  <p:nvPr/>
                </p:nvSpPr>
                <p:spPr>
                  <a:xfrm>
                    <a:off x="6102914" y="4067557"/>
                    <a:ext cx="36079" cy="81549"/>
                  </a:xfrm>
                  <a:custGeom>
                    <a:rect b="b" l="l" r="r" t="t"/>
                    <a:pathLst>
                      <a:path extrusionOk="0" h="3230" w="1429">
                        <a:moveTo>
                          <a:pt x="225" y="1"/>
                        </a:moveTo>
                        <a:cubicBezTo>
                          <a:pt x="167" y="1"/>
                          <a:pt x="110" y="26"/>
                          <a:pt x="73" y="75"/>
                        </a:cubicBezTo>
                        <a:cubicBezTo>
                          <a:pt x="1" y="159"/>
                          <a:pt x="14" y="283"/>
                          <a:pt x="99" y="348"/>
                        </a:cubicBezTo>
                        <a:cubicBezTo>
                          <a:pt x="112" y="361"/>
                          <a:pt x="1024" y="1124"/>
                          <a:pt x="972" y="3021"/>
                        </a:cubicBezTo>
                        <a:cubicBezTo>
                          <a:pt x="972" y="3131"/>
                          <a:pt x="1057" y="3223"/>
                          <a:pt x="1168" y="3229"/>
                        </a:cubicBezTo>
                        <a:lnTo>
                          <a:pt x="1174" y="3229"/>
                        </a:lnTo>
                        <a:cubicBezTo>
                          <a:pt x="1278" y="3229"/>
                          <a:pt x="1363" y="3144"/>
                          <a:pt x="1370" y="3034"/>
                        </a:cubicBezTo>
                        <a:cubicBezTo>
                          <a:pt x="1428" y="922"/>
                          <a:pt x="392" y="75"/>
                          <a:pt x="346" y="42"/>
                        </a:cubicBezTo>
                        <a:cubicBezTo>
                          <a:pt x="310" y="14"/>
                          <a:pt x="267" y="1"/>
                          <a:pt x="2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5"/>
                  <p:cNvSpPr/>
                  <p:nvPr/>
                </p:nvSpPr>
                <p:spPr>
                  <a:xfrm>
                    <a:off x="6081706" y="3893097"/>
                    <a:ext cx="34236" cy="64305"/>
                  </a:xfrm>
                  <a:custGeom>
                    <a:rect b="b" l="l" r="r" t="t"/>
                    <a:pathLst>
                      <a:path extrusionOk="0" h="2547" w="1356">
                        <a:moveTo>
                          <a:pt x="1072" y="0"/>
                        </a:moveTo>
                        <a:cubicBezTo>
                          <a:pt x="1042" y="0"/>
                          <a:pt x="1011" y="8"/>
                          <a:pt x="978" y="24"/>
                        </a:cubicBezTo>
                        <a:cubicBezTo>
                          <a:pt x="939" y="37"/>
                          <a:pt x="59" y="487"/>
                          <a:pt x="0" y="2344"/>
                        </a:cubicBezTo>
                        <a:cubicBezTo>
                          <a:pt x="0" y="2448"/>
                          <a:pt x="85" y="2540"/>
                          <a:pt x="189" y="2546"/>
                        </a:cubicBezTo>
                        <a:lnTo>
                          <a:pt x="196" y="2546"/>
                        </a:lnTo>
                        <a:cubicBezTo>
                          <a:pt x="307" y="2546"/>
                          <a:pt x="391" y="2461"/>
                          <a:pt x="398" y="2357"/>
                        </a:cubicBezTo>
                        <a:cubicBezTo>
                          <a:pt x="450" y="773"/>
                          <a:pt x="1134" y="382"/>
                          <a:pt x="1154" y="376"/>
                        </a:cubicBezTo>
                        <a:cubicBezTo>
                          <a:pt x="1356" y="275"/>
                          <a:pt x="1254" y="0"/>
                          <a:pt x="1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5"/>
                  <p:cNvSpPr/>
                  <p:nvPr/>
                </p:nvSpPr>
                <p:spPr>
                  <a:xfrm>
                    <a:off x="5971374" y="3754842"/>
                    <a:ext cx="29060" cy="66628"/>
                  </a:xfrm>
                  <a:custGeom>
                    <a:rect b="b" l="l" r="r" t="t"/>
                    <a:pathLst>
                      <a:path extrusionOk="0" h="2639" w="1151">
                        <a:moveTo>
                          <a:pt x="259" y="0"/>
                        </a:moveTo>
                        <a:cubicBezTo>
                          <a:pt x="126" y="0"/>
                          <a:pt x="0" y="138"/>
                          <a:pt x="82" y="292"/>
                        </a:cubicBezTo>
                        <a:cubicBezTo>
                          <a:pt x="88" y="305"/>
                          <a:pt x="727" y="1355"/>
                          <a:pt x="414" y="2385"/>
                        </a:cubicBezTo>
                        <a:cubicBezTo>
                          <a:pt x="381" y="2489"/>
                          <a:pt x="440" y="2600"/>
                          <a:pt x="544" y="2632"/>
                        </a:cubicBezTo>
                        <a:cubicBezTo>
                          <a:pt x="564" y="2639"/>
                          <a:pt x="583" y="2639"/>
                          <a:pt x="603" y="2639"/>
                        </a:cubicBezTo>
                        <a:cubicBezTo>
                          <a:pt x="688" y="2639"/>
                          <a:pt x="766" y="2587"/>
                          <a:pt x="792" y="2502"/>
                        </a:cubicBezTo>
                        <a:cubicBezTo>
                          <a:pt x="1150" y="1296"/>
                          <a:pt x="447" y="136"/>
                          <a:pt x="421" y="90"/>
                        </a:cubicBezTo>
                        <a:cubicBezTo>
                          <a:pt x="377" y="27"/>
                          <a:pt x="317" y="0"/>
                          <a:pt x="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5"/>
                  <p:cNvSpPr/>
                  <p:nvPr/>
                </p:nvSpPr>
                <p:spPr>
                  <a:xfrm>
                    <a:off x="5969632" y="3672914"/>
                    <a:ext cx="37442" cy="39310"/>
                  </a:xfrm>
                  <a:custGeom>
                    <a:rect b="b" l="l" r="r" t="t"/>
                    <a:pathLst>
                      <a:path extrusionOk="0" h="1557" w="1483">
                        <a:moveTo>
                          <a:pt x="1165" y="0"/>
                        </a:moveTo>
                        <a:cubicBezTo>
                          <a:pt x="952" y="0"/>
                          <a:pt x="297" y="106"/>
                          <a:pt x="27" y="1321"/>
                        </a:cubicBezTo>
                        <a:cubicBezTo>
                          <a:pt x="1" y="1426"/>
                          <a:pt x="66" y="1530"/>
                          <a:pt x="177" y="1556"/>
                        </a:cubicBezTo>
                        <a:lnTo>
                          <a:pt x="216" y="1556"/>
                        </a:lnTo>
                        <a:cubicBezTo>
                          <a:pt x="314" y="1556"/>
                          <a:pt x="392" y="1497"/>
                          <a:pt x="411" y="1406"/>
                        </a:cubicBezTo>
                        <a:cubicBezTo>
                          <a:pt x="630" y="430"/>
                          <a:pt x="1085" y="396"/>
                          <a:pt x="1168" y="396"/>
                        </a:cubicBezTo>
                        <a:cubicBezTo>
                          <a:pt x="1174" y="396"/>
                          <a:pt x="1179" y="396"/>
                          <a:pt x="1180" y="396"/>
                        </a:cubicBezTo>
                        <a:cubicBezTo>
                          <a:pt x="1191" y="397"/>
                          <a:pt x="1201" y="398"/>
                          <a:pt x="1211" y="398"/>
                        </a:cubicBezTo>
                        <a:cubicBezTo>
                          <a:pt x="1445" y="398"/>
                          <a:pt x="1483" y="36"/>
                          <a:pt x="1233" y="5"/>
                        </a:cubicBezTo>
                        <a:cubicBezTo>
                          <a:pt x="1228" y="4"/>
                          <a:pt x="1204" y="0"/>
                          <a:pt x="1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5"/>
                  <p:cNvSpPr/>
                  <p:nvPr/>
                </p:nvSpPr>
                <p:spPr>
                  <a:xfrm>
                    <a:off x="6015356" y="3608936"/>
                    <a:ext cx="28025" cy="46683"/>
                  </a:xfrm>
                  <a:custGeom>
                    <a:rect b="b" l="l" r="r" t="t"/>
                    <a:pathLst>
                      <a:path extrusionOk="0" h="1849" w="1110">
                        <a:moveTo>
                          <a:pt x="272" y="1"/>
                        </a:moveTo>
                        <a:cubicBezTo>
                          <a:pt x="42" y="1"/>
                          <a:pt x="1" y="357"/>
                          <a:pt x="249" y="395"/>
                        </a:cubicBezTo>
                        <a:cubicBezTo>
                          <a:pt x="393" y="427"/>
                          <a:pt x="516" y="518"/>
                          <a:pt x="588" y="642"/>
                        </a:cubicBezTo>
                        <a:cubicBezTo>
                          <a:pt x="705" y="844"/>
                          <a:pt x="673" y="1170"/>
                          <a:pt x="510" y="1574"/>
                        </a:cubicBezTo>
                        <a:cubicBezTo>
                          <a:pt x="471" y="1679"/>
                          <a:pt x="523" y="1789"/>
                          <a:pt x="621" y="1835"/>
                        </a:cubicBezTo>
                        <a:cubicBezTo>
                          <a:pt x="647" y="1842"/>
                          <a:pt x="673" y="1848"/>
                          <a:pt x="699" y="1848"/>
                        </a:cubicBezTo>
                        <a:cubicBezTo>
                          <a:pt x="777" y="1848"/>
                          <a:pt x="849" y="1796"/>
                          <a:pt x="875" y="1718"/>
                        </a:cubicBezTo>
                        <a:cubicBezTo>
                          <a:pt x="1090" y="1190"/>
                          <a:pt x="1110" y="760"/>
                          <a:pt x="927" y="440"/>
                        </a:cubicBezTo>
                        <a:cubicBezTo>
                          <a:pt x="797" y="212"/>
                          <a:pt x="569" y="56"/>
                          <a:pt x="308" y="4"/>
                        </a:cubicBezTo>
                        <a:cubicBezTo>
                          <a:pt x="296" y="2"/>
                          <a:pt x="284"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65"/>
                  <p:cNvSpPr/>
                  <p:nvPr/>
                </p:nvSpPr>
                <p:spPr>
                  <a:xfrm>
                    <a:off x="6001066" y="3539077"/>
                    <a:ext cx="45370" cy="39361"/>
                  </a:xfrm>
                  <a:custGeom>
                    <a:rect b="b" l="l" r="r" t="t"/>
                    <a:pathLst>
                      <a:path extrusionOk="0" h="1559" w="1797">
                        <a:moveTo>
                          <a:pt x="1387" y="1"/>
                        </a:moveTo>
                        <a:cubicBezTo>
                          <a:pt x="1067" y="1"/>
                          <a:pt x="411" y="153"/>
                          <a:pt x="33" y="1298"/>
                        </a:cubicBezTo>
                        <a:cubicBezTo>
                          <a:pt x="1" y="1395"/>
                          <a:pt x="53" y="1513"/>
                          <a:pt x="157" y="1545"/>
                        </a:cubicBezTo>
                        <a:cubicBezTo>
                          <a:pt x="177" y="1552"/>
                          <a:pt x="196" y="1552"/>
                          <a:pt x="222" y="1558"/>
                        </a:cubicBezTo>
                        <a:cubicBezTo>
                          <a:pt x="307" y="1552"/>
                          <a:pt x="379" y="1500"/>
                          <a:pt x="405" y="1421"/>
                        </a:cubicBezTo>
                        <a:cubicBezTo>
                          <a:pt x="715" y="490"/>
                          <a:pt x="1204" y="391"/>
                          <a:pt x="1398" y="391"/>
                        </a:cubicBezTo>
                        <a:cubicBezTo>
                          <a:pt x="1444" y="391"/>
                          <a:pt x="1474" y="397"/>
                          <a:pt x="1480" y="398"/>
                        </a:cubicBezTo>
                        <a:cubicBezTo>
                          <a:pt x="1496" y="402"/>
                          <a:pt x="1512" y="403"/>
                          <a:pt x="1527" y="403"/>
                        </a:cubicBezTo>
                        <a:cubicBezTo>
                          <a:pt x="1738" y="403"/>
                          <a:pt x="1796" y="81"/>
                          <a:pt x="1571" y="20"/>
                        </a:cubicBezTo>
                        <a:cubicBezTo>
                          <a:pt x="1560" y="17"/>
                          <a:pt x="1492" y="1"/>
                          <a:pt x="1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5"/>
                  <p:cNvSpPr/>
                  <p:nvPr/>
                </p:nvSpPr>
                <p:spPr>
                  <a:xfrm>
                    <a:off x="6074788" y="4163397"/>
                    <a:ext cx="34261" cy="58599"/>
                  </a:xfrm>
                  <a:custGeom>
                    <a:rect b="b" l="l" r="r" t="t"/>
                    <a:pathLst>
                      <a:path extrusionOk="0" h="2321" w="1357">
                        <a:moveTo>
                          <a:pt x="1167" y="0"/>
                        </a:moveTo>
                        <a:cubicBezTo>
                          <a:pt x="919" y="7"/>
                          <a:pt x="678" y="104"/>
                          <a:pt x="509" y="287"/>
                        </a:cubicBezTo>
                        <a:cubicBezTo>
                          <a:pt x="157" y="639"/>
                          <a:pt x="0" y="1265"/>
                          <a:pt x="53" y="2131"/>
                        </a:cubicBezTo>
                        <a:cubicBezTo>
                          <a:pt x="59" y="2236"/>
                          <a:pt x="144" y="2320"/>
                          <a:pt x="248" y="2320"/>
                        </a:cubicBezTo>
                        <a:lnTo>
                          <a:pt x="261" y="2320"/>
                        </a:lnTo>
                        <a:cubicBezTo>
                          <a:pt x="365" y="2314"/>
                          <a:pt x="450" y="2223"/>
                          <a:pt x="444" y="2118"/>
                        </a:cubicBezTo>
                        <a:cubicBezTo>
                          <a:pt x="391" y="1186"/>
                          <a:pt x="594" y="769"/>
                          <a:pt x="776" y="580"/>
                        </a:cubicBezTo>
                        <a:cubicBezTo>
                          <a:pt x="874" y="476"/>
                          <a:pt x="1004" y="411"/>
                          <a:pt x="1148" y="404"/>
                        </a:cubicBezTo>
                        <a:cubicBezTo>
                          <a:pt x="1252" y="404"/>
                          <a:pt x="1343" y="319"/>
                          <a:pt x="1350" y="209"/>
                        </a:cubicBezTo>
                        <a:cubicBezTo>
                          <a:pt x="1356" y="104"/>
                          <a:pt x="1278" y="7"/>
                          <a:pt x="1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5"/>
                  <p:cNvSpPr/>
                  <p:nvPr/>
                </p:nvSpPr>
                <p:spPr>
                  <a:xfrm>
                    <a:off x="6081529" y="4015547"/>
                    <a:ext cx="34463" cy="59180"/>
                  </a:xfrm>
                  <a:custGeom>
                    <a:rect b="b" l="l" r="r" t="t"/>
                    <a:pathLst>
                      <a:path extrusionOk="0" h="2344" w="1365">
                        <a:moveTo>
                          <a:pt x="1077" y="1"/>
                        </a:moveTo>
                        <a:cubicBezTo>
                          <a:pt x="1048" y="1"/>
                          <a:pt x="1017" y="8"/>
                          <a:pt x="985" y="23"/>
                        </a:cubicBezTo>
                        <a:cubicBezTo>
                          <a:pt x="946" y="42"/>
                          <a:pt x="66" y="505"/>
                          <a:pt x="7" y="2135"/>
                        </a:cubicBezTo>
                        <a:cubicBezTo>
                          <a:pt x="1" y="2245"/>
                          <a:pt x="92" y="2337"/>
                          <a:pt x="196" y="2343"/>
                        </a:cubicBezTo>
                        <a:lnTo>
                          <a:pt x="203" y="2343"/>
                        </a:lnTo>
                        <a:cubicBezTo>
                          <a:pt x="314" y="2343"/>
                          <a:pt x="405" y="2258"/>
                          <a:pt x="405" y="2148"/>
                        </a:cubicBezTo>
                        <a:cubicBezTo>
                          <a:pt x="457" y="779"/>
                          <a:pt x="1135" y="394"/>
                          <a:pt x="1167" y="375"/>
                        </a:cubicBezTo>
                        <a:cubicBezTo>
                          <a:pt x="1364" y="268"/>
                          <a:pt x="1260" y="1"/>
                          <a:pt x="1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5"/>
                  <p:cNvSpPr/>
                  <p:nvPr/>
                </p:nvSpPr>
                <p:spPr>
                  <a:xfrm>
                    <a:off x="6083473" y="3225780"/>
                    <a:ext cx="183726" cy="588443"/>
                  </a:xfrm>
                  <a:custGeom>
                    <a:rect b="b" l="l" r="r" t="t"/>
                    <a:pathLst>
                      <a:path extrusionOk="0" h="23307" w="7277">
                        <a:moveTo>
                          <a:pt x="5001" y="0"/>
                        </a:moveTo>
                        <a:lnTo>
                          <a:pt x="1970" y="333"/>
                        </a:lnTo>
                        <a:cubicBezTo>
                          <a:pt x="2185" y="346"/>
                          <a:pt x="2902" y="1102"/>
                          <a:pt x="3319" y="2738"/>
                        </a:cubicBezTo>
                        <a:cubicBezTo>
                          <a:pt x="2589" y="2874"/>
                          <a:pt x="712" y="3363"/>
                          <a:pt x="61" y="4791"/>
                        </a:cubicBezTo>
                        <a:cubicBezTo>
                          <a:pt x="0" y="4941"/>
                          <a:pt x="127" y="5058"/>
                          <a:pt x="253" y="5058"/>
                        </a:cubicBezTo>
                        <a:cubicBezTo>
                          <a:pt x="317" y="5058"/>
                          <a:pt x="381" y="5027"/>
                          <a:pt x="419" y="4954"/>
                        </a:cubicBezTo>
                        <a:cubicBezTo>
                          <a:pt x="999" y="3696"/>
                          <a:pt x="2752" y="3246"/>
                          <a:pt x="3411" y="3122"/>
                        </a:cubicBezTo>
                        <a:cubicBezTo>
                          <a:pt x="3424" y="3174"/>
                          <a:pt x="3430" y="3233"/>
                          <a:pt x="3443" y="3285"/>
                        </a:cubicBezTo>
                        <a:lnTo>
                          <a:pt x="3443" y="4569"/>
                        </a:lnTo>
                        <a:cubicBezTo>
                          <a:pt x="3437" y="4569"/>
                          <a:pt x="3430" y="4563"/>
                          <a:pt x="3424" y="4563"/>
                        </a:cubicBezTo>
                        <a:cubicBezTo>
                          <a:pt x="3414" y="4560"/>
                          <a:pt x="3349" y="4547"/>
                          <a:pt x="3242" y="4547"/>
                        </a:cubicBezTo>
                        <a:cubicBezTo>
                          <a:pt x="2861" y="4547"/>
                          <a:pt x="1945" y="4710"/>
                          <a:pt x="1025" y="6062"/>
                        </a:cubicBezTo>
                        <a:cubicBezTo>
                          <a:pt x="923" y="6215"/>
                          <a:pt x="1059" y="6371"/>
                          <a:pt x="1197" y="6371"/>
                        </a:cubicBezTo>
                        <a:cubicBezTo>
                          <a:pt x="1253" y="6371"/>
                          <a:pt x="1310" y="6345"/>
                          <a:pt x="1351" y="6283"/>
                        </a:cubicBezTo>
                        <a:cubicBezTo>
                          <a:pt x="2184" y="5060"/>
                          <a:pt x="2960" y="4940"/>
                          <a:pt x="3238" y="4940"/>
                        </a:cubicBezTo>
                        <a:cubicBezTo>
                          <a:pt x="3300" y="4940"/>
                          <a:pt x="3337" y="4946"/>
                          <a:pt x="3345" y="4947"/>
                        </a:cubicBezTo>
                        <a:cubicBezTo>
                          <a:pt x="3359" y="4950"/>
                          <a:pt x="3372" y="4951"/>
                          <a:pt x="3386" y="4951"/>
                        </a:cubicBezTo>
                        <a:cubicBezTo>
                          <a:pt x="3405" y="4951"/>
                          <a:pt x="3424" y="4948"/>
                          <a:pt x="3443" y="4941"/>
                        </a:cubicBezTo>
                        <a:lnTo>
                          <a:pt x="3443" y="23111"/>
                        </a:lnTo>
                        <a:cubicBezTo>
                          <a:pt x="3443" y="23242"/>
                          <a:pt x="3543" y="23307"/>
                          <a:pt x="3641" y="23307"/>
                        </a:cubicBezTo>
                        <a:cubicBezTo>
                          <a:pt x="3740" y="23307"/>
                          <a:pt x="3837" y="23242"/>
                          <a:pt x="3834" y="23111"/>
                        </a:cubicBezTo>
                        <a:lnTo>
                          <a:pt x="3834" y="4941"/>
                        </a:lnTo>
                        <a:cubicBezTo>
                          <a:pt x="3848" y="4940"/>
                          <a:pt x="3862" y="4939"/>
                          <a:pt x="3879" y="4939"/>
                        </a:cubicBezTo>
                        <a:cubicBezTo>
                          <a:pt x="4169" y="4939"/>
                          <a:pt x="4937" y="5074"/>
                          <a:pt x="5757" y="6283"/>
                        </a:cubicBezTo>
                        <a:cubicBezTo>
                          <a:pt x="5800" y="6345"/>
                          <a:pt x="5858" y="6371"/>
                          <a:pt x="5915" y="6371"/>
                        </a:cubicBezTo>
                        <a:cubicBezTo>
                          <a:pt x="6055" y="6371"/>
                          <a:pt x="6189" y="6215"/>
                          <a:pt x="6083" y="6062"/>
                        </a:cubicBezTo>
                        <a:cubicBezTo>
                          <a:pt x="5175" y="4722"/>
                          <a:pt x="4273" y="4549"/>
                          <a:pt x="3880" y="4549"/>
                        </a:cubicBezTo>
                        <a:cubicBezTo>
                          <a:pt x="3864" y="4549"/>
                          <a:pt x="3849" y="4549"/>
                          <a:pt x="3834" y="4549"/>
                        </a:cubicBezTo>
                        <a:lnTo>
                          <a:pt x="3834" y="3122"/>
                        </a:lnTo>
                        <a:cubicBezTo>
                          <a:pt x="4466" y="3239"/>
                          <a:pt x="6272" y="3676"/>
                          <a:pt x="6858" y="4954"/>
                        </a:cubicBezTo>
                        <a:cubicBezTo>
                          <a:pt x="6899" y="5030"/>
                          <a:pt x="6964" y="5062"/>
                          <a:pt x="7030" y="5062"/>
                        </a:cubicBezTo>
                        <a:cubicBezTo>
                          <a:pt x="7154" y="5062"/>
                          <a:pt x="7277" y="4945"/>
                          <a:pt x="7217" y="4791"/>
                        </a:cubicBezTo>
                        <a:cubicBezTo>
                          <a:pt x="6526" y="3272"/>
                          <a:pt x="4460" y="2822"/>
                          <a:pt x="3841" y="2718"/>
                        </a:cubicBezTo>
                        <a:cubicBezTo>
                          <a:pt x="4023" y="1695"/>
                          <a:pt x="4362" y="639"/>
                          <a:pt x="50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5"/>
                  <p:cNvSpPr/>
                  <p:nvPr/>
                </p:nvSpPr>
                <p:spPr>
                  <a:xfrm>
                    <a:off x="6174869" y="3489819"/>
                    <a:ext cx="227732" cy="348946"/>
                  </a:xfrm>
                  <a:custGeom>
                    <a:rect b="b" l="l" r="r" t="t"/>
                    <a:pathLst>
                      <a:path extrusionOk="0" h="13821" w="9020">
                        <a:moveTo>
                          <a:pt x="1703" y="0"/>
                        </a:moveTo>
                        <a:cubicBezTo>
                          <a:pt x="912" y="0"/>
                          <a:pt x="308" y="102"/>
                          <a:pt x="240" y="114"/>
                        </a:cubicBezTo>
                        <a:cubicBezTo>
                          <a:pt x="0" y="157"/>
                          <a:pt x="45" y="502"/>
                          <a:pt x="270" y="502"/>
                        </a:cubicBezTo>
                        <a:cubicBezTo>
                          <a:pt x="283" y="502"/>
                          <a:pt x="297" y="501"/>
                          <a:pt x="312" y="498"/>
                        </a:cubicBezTo>
                        <a:cubicBezTo>
                          <a:pt x="326" y="496"/>
                          <a:pt x="898" y="401"/>
                          <a:pt x="1658" y="401"/>
                        </a:cubicBezTo>
                        <a:cubicBezTo>
                          <a:pt x="2973" y="401"/>
                          <a:pt x="4850" y="685"/>
                          <a:pt x="5383" y="2225"/>
                        </a:cubicBezTo>
                        <a:cubicBezTo>
                          <a:pt x="6282" y="4806"/>
                          <a:pt x="8589" y="13579"/>
                          <a:pt x="8609" y="13670"/>
                        </a:cubicBezTo>
                        <a:cubicBezTo>
                          <a:pt x="8635" y="13755"/>
                          <a:pt x="8713" y="13820"/>
                          <a:pt x="8804" y="13820"/>
                        </a:cubicBezTo>
                        <a:cubicBezTo>
                          <a:pt x="8817" y="13814"/>
                          <a:pt x="8837" y="13814"/>
                          <a:pt x="8850" y="13807"/>
                        </a:cubicBezTo>
                        <a:cubicBezTo>
                          <a:pt x="8954" y="13781"/>
                          <a:pt x="9019" y="13677"/>
                          <a:pt x="8993" y="13572"/>
                        </a:cubicBezTo>
                        <a:cubicBezTo>
                          <a:pt x="8967" y="13481"/>
                          <a:pt x="6654" y="4695"/>
                          <a:pt x="5761" y="2095"/>
                        </a:cubicBezTo>
                        <a:cubicBezTo>
                          <a:pt x="5149" y="328"/>
                          <a:pt x="3124"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65"/>
                  <p:cNvSpPr/>
                  <p:nvPr/>
                </p:nvSpPr>
                <p:spPr>
                  <a:xfrm>
                    <a:off x="6172345" y="3518576"/>
                    <a:ext cx="99425" cy="38300"/>
                  </a:xfrm>
                  <a:custGeom>
                    <a:rect b="b" l="l" r="r" t="t"/>
                    <a:pathLst>
                      <a:path extrusionOk="0" h="1517" w="3938">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90"/>
                          <a:pt x="3623" y="1516"/>
                          <a:pt x="3687" y="1516"/>
                        </a:cubicBezTo>
                        <a:lnTo>
                          <a:pt x="3687" y="1516"/>
                        </a:lnTo>
                        <a:cubicBezTo>
                          <a:pt x="3848" y="1514"/>
                          <a:pt x="3937" y="1333"/>
                          <a:pt x="3847" y="1204"/>
                        </a:cubicBezTo>
                        <a:cubicBezTo>
                          <a:pt x="3153" y="249"/>
                          <a:pt x="2286" y="1"/>
                          <a:pt x="1572" y="1"/>
                        </a:cubicBezTo>
                        <a:close/>
                        <a:moveTo>
                          <a:pt x="3687" y="1516"/>
                        </a:moveTo>
                        <a:lnTo>
                          <a:pt x="3687" y="1516"/>
                        </a:lnTo>
                        <a:cubicBezTo>
                          <a:pt x="3686" y="1517"/>
                          <a:pt x="3685" y="1517"/>
                          <a:pt x="3684" y="1517"/>
                        </a:cubicBezTo>
                        <a:lnTo>
                          <a:pt x="3690" y="1517"/>
                        </a:lnTo>
                        <a:cubicBezTo>
                          <a:pt x="3689" y="1517"/>
                          <a:pt x="3688" y="1517"/>
                          <a:pt x="3687"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5"/>
                  <p:cNvSpPr/>
                  <p:nvPr/>
                </p:nvSpPr>
                <p:spPr>
                  <a:xfrm>
                    <a:off x="6172168" y="3557255"/>
                    <a:ext cx="99601" cy="38300"/>
                  </a:xfrm>
                  <a:custGeom>
                    <a:rect b="b" l="l" r="r" t="t"/>
                    <a:pathLst>
                      <a:path extrusionOk="0" h="1517" w="3945">
                        <a:moveTo>
                          <a:pt x="1579" y="1"/>
                        </a:moveTo>
                        <a:cubicBezTo>
                          <a:pt x="810" y="1"/>
                          <a:pt x="217" y="287"/>
                          <a:pt x="204" y="291"/>
                        </a:cubicBezTo>
                        <a:cubicBezTo>
                          <a:pt x="0" y="393"/>
                          <a:pt x="106" y="671"/>
                          <a:pt x="290" y="671"/>
                        </a:cubicBezTo>
                        <a:cubicBezTo>
                          <a:pt x="318" y="671"/>
                          <a:pt x="349" y="664"/>
                          <a:pt x="380" y="649"/>
                        </a:cubicBezTo>
                        <a:cubicBezTo>
                          <a:pt x="420" y="629"/>
                          <a:pt x="923" y="386"/>
                          <a:pt x="1571" y="386"/>
                        </a:cubicBezTo>
                        <a:cubicBezTo>
                          <a:pt x="2185" y="386"/>
                          <a:pt x="2929" y="604"/>
                          <a:pt x="3534" y="1438"/>
                        </a:cubicBezTo>
                        <a:cubicBezTo>
                          <a:pt x="3573" y="1489"/>
                          <a:pt x="3630" y="1515"/>
                          <a:pt x="3694" y="1516"/>
                        </a:cubicBezTo>
                        <a:lnTo>
                          <a:pt x="3694" y="1516"/>
                        </a:lnTo>
                        <a:cubicBezTo>
                          <a:pt x="3855" y="1514"/>
                          <a:pt x="3944" y="1333"/>
                          <a:pt x="3854" y="1203"/>
                        </a:cubicBezTo>
                        <a:cubicBezTo>
                          <a:pt x="3160" y="249"/>
                          <a:pt x="2293" y="1"/>
                          <a:pt x="1579" y="1"/>
                        </a:cubicBezTo>
                        <a:close/>
                        <a:moveTo>
                          <a:pt x="3694" y="1516"/>
                        </a:moveTo>
                        <a:lnTo>
                          <a:pt x="3694" y="1516"/>
                        </a:lnTo>
                        <a:cubicBezTo>
                          <a:pt x="3693" y="1516"/>
                          <a:pt x="3692" y="1516"/>
                          <a:pt x="3691" y="1516"/>
                        </a:cubicBezTo>
                        <a:lnTo>
                          <a:pt x="3697" y="1516"/>
                        </a:lnTo>
                        <a:cubicBezTo>
                          <a:pt x="3696" y="1516"/>
                          <a:pt x="3695" y="1516"/>
                          <a:pt x="3694"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5"/>
                  <p:cNvSpPr/>
                  <p:nvPr/>
                </p:nvSpPr>
                <p:spPr>
                  <a:xfrm>
                    <a:off x="6172319" y="3595782"/>
                    <a:ext cx="99425" cy="38300"/>
                  </a:xfrm>
                  <a:custGeom>
                    <a:rect b="b" l="l" r="r" t="t"/>
                    <a:pathLst>
                      <a:path extrusionOk="0" h="1517" w="3938">
                        <a:moveTo>
                          <a:pt x="1576" y="0"/>
                        </a:moveTo>
                        <a:cubicBezTo>
                          <a:pt x="806" y="0"/>
                          <a:pt x="211" y="290"/>
                          <a:pt x="198" y="296"/>
                        </a:cubicBezTo>
                        <a:cubicBezTo>
                          <a:pt x="1" y="398"/>
                          <a:pt x="106" y="670"/>
                          <a:pt x="285" y="670"/>
                        </a:cubicBezTo>
                        <a:cubicBezTo>
                          <a:pt x="313" y="670"/>
                          <a:pt x="343" y="663"/>
                          <a:pt x="374" y="648"/>
                        </a:cubicBezTo>
                        <a:cubicBezTo>
                          <a:pt x="414" y="628"/>
                          <a:pt x="917" y="385"/>
                          <a:pt x="1565" y="385"/>
                        </a:cubicBezTo>
                        <a:cubicBezTo>
                          <a:pt x="2179" y="385"/>
                          <a:pt x="2923" y="603"/>
                          <a:pt x="3528" y="1437"/>
                        </a:cubicBezTo>
                        <a:cubicBezTo>
                          <a:pt x="3564" y="1485"/>
                          <a:pt x="3616" y="1516"/>
                          <a:pt x="3675" y="1516"/>
                        </a:cubicBezTo>
                        <a:cubicBezTo>
                          <a:pt x="3680" y="1516"/>
                          <a:pt x="3685" y="1516"/>
                          <a:pt x="3690" y="1515"/>
                        </a:cubicBezTo>
                        <a:lnTo>
                          <a:pt x="3690" y="1515"/>
                        </a:lnTo>
                        <a:cubicBezTo>
                          <a:pt x="3691" y="1515"/>
                          <a:pt x="3692" y="1515"/>
                          <a:pt x="3693" y="1515"/>
                        </a:cubicBezTo>
                        <a:cubicBezTo>
                          <a:pt x="3851" y="1515"/>
                          <a:pt x="3937" y="1331"/>
                          <a:pt x="3848" y="1202"/>
                        </a:cubicBezTo>
                        <a:cubicBezTo>
                          <a:pt x="3155" y="249"/>
                          <a:pt x="2290" y="0"/>
                          <a:pt x="15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5"/>
                  <p:cNvSpPr/>
                  <p:nvPr/>
                </p:nvSpPr>
                <p:spPr>
                  <a:xfrm>
                    <a:off x="6172294" y="3634436"/>
                    <a:ext cx="99450" cy="38275"/>
                  </a:xfrm>
                  <a:custGeom>
                    <a:rect b="b" l="l" r="r" t="t"/>
                    <a:pathLst>
                      <a:path extrusionOk="0" h="1516" w="3939">
                        <a:moveTo>
                          <a:pt x="1574" y="0"/>
                        </a:moveTo>
                        <a:cubicBezTo>
                          <a:pt x="805" y="0"/>
                          <a:pt x="212" y="287"/>
                          <a:pt x="199" y="291"/>
                        </a:cubicBezTo>
                        <a:cubicBezTo>
                          <a:pt x="0" y="398"/>
                          <a:pt x="108" y="669"/>
                          <a:pt x="289" y="669"/>
                        </a:cubicBezTo>
                        <a:cubicBezTo>
                          <a:pt x="316" y="669"/>
                          <a:pt x="345" y="663"/>
                          <a:pt x="375" y="649"/>
                        </a:cubicBezTo>
                        <a:cubicBezTo>
                          <a:pt x="415" y="629"/>
                          <a:pt x="918" y="385"/>
                          <a:pt x="1566" y="385"/>
                        </a:cubicBezTo>
                        <a:cubicBezTo>
                          <a:pt x="2180" y="385"/>
                          <a:pt x="2924" y="604"/>
                          <a:pt x="3529" y="1438"/>
                        </a:cubicBezTo>
                        <a:cubicBezTo>
                          <a:pt x="3568" y="1490"/>
                          <a:pt x="3627" y="1516"/>
                          <a:pt x="3692" y="1516"/>
                        </a:cubicBezTo>
                        <a:lnTo>
                          <a:pt x="3686" y="1516"/>
                        </a:lnTo>
                        <a:cubicBezTo>
                          <a:pt x="3689" y="1516"/>
                          <a:pt x="3691" y="1516"/>
                          <a:pt x="3694" y="1516"/>
                        </a:cubicBezTo>
                        <a:cubicBezTo>
                          <a:pt x="3852" y="1516"/>
                          <a:pt x="3938" y="1331"/>
                          <a:pt x="3849" y="1203"/>
                        </a:cubicBezTo>
                        <a:cubicBezTo>
                          <a:pt x="3155" y="248"/>
                          <a:pt x="2288" y="0"/>
                          <a:pt x="1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5"/>
                  <p:cNvSpPr/>
                  <p:nvPr/>
                </p:nvSpPr>
                <p:spPr>
                  <a:xfrm>
                    <a:off x="6172319" y="3673040"/>
                    <a:ext cx="99450" cy="38351"/>
                  </a:xfrm>
                  <a:custGeom>
                    <a:rect b="b" l="l" r="r" t="t"/>
                    <a:pathLst>
                      <a:path extrusionOk="0" h="1519" w="3939">
                        <a:moveTo>
                          <a:pt x="1569" y="1"/>
                        </a:moveTo>
                        <a:cubicBezTo>
                          <a:pt x="802" y="1"/>
                          <a:pt x="211" y="286"/>
                          <a:pt x="198" y="293"/>
                        </a:cubicBezTo>
                        <a:cubicBezTo>
                          <a:pt x="1" y="395"/>
                          <a:pt x="106" y="667"/>
                          <a:pt x="285" y="667"/>
                        </a:cubicBezTo>
                        <a:cubicBezTo>
                          <a:pt x="313" y="667"/>
                          <a:pt x="343" y="660"/>
                          <a:pt x="374" y="645"/>
                        </a:cubicBezTo>
                        <a:cubicBezTo>
                          <a:pt x="414" y="625"/>
                          <a:pt x="915" y="384"/>
                          <a:pt x="1562" y="384"/>
                        </a:cubicBezTo>
                        <a:cubicBezTo>
                          <a:pt x="2176" y="384"/>
                          <a:pt x="2922" y="602"/>
                          <a:pt x="3528" y="1434"/>
                        </a:cubicBezTo>
                        <a:cubicBezTo>
                          <a:pt x="3567" y="1485"/>
                          <a:pt x="3624" y="1517"/>
                          <a:pt x="3688" y="1518"/>
                        </a:cubicBezTo>
                        <a:lnTo>
                          <a:pt x="3688" y="1518"/>
                        </a:lnTo>
                        <a:cubicBezTo>
                          <a:pt x="3849" y="1516"/>
                          <a:pt x="3938" y="1335"/>
                          <a:pt x="3848" y="1206"/>
                        </a:cubicBezTo>
                        <a:cubicBezTo>
                          <a:pt x="3153" y="249"/>
                          <a:pt x="2284" y="1"/>
                          <a:pt x="1569" y="1"/>
                        </a:cubicBezTo>
                        <a:close/>
                        <a:moveTo>
                          <a:pt x="3688" y="1518"/>
                        </a:moveTo>
                        <a:lnTo>
                          <a:pt x="3688" y="1518"/>
                        </a:lnTo>
                        <a:cubicBezTo>
                          <a:pt x="3687" y="1518"/>
                          <a:pt x="3686" y="1518"/>
                          <a:pt x="3685" y="1518"/>
                        </a:cubicBezTo>
                        <a:lnTo>
                          <a:pt x="3691" y="1518"/>
                        </a:lnTo>
                        <a:cubicBezTo>
                          <a:pt x="3690" y="1518"/>
                          <a:pt x="3689" y="1518"/>
                          <a:pt x="3688" y="1518"/>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5"/>
                  <p:cNvSpPr/>
                  <p:nvPr/>
                </p:nvSpPr>
                <p:spPr>
                  <a:xfrm>
                    <a:off x="6172319" y="3711643"/>
                    <a:ext cx="99450" cy="38427"/>
                  </a:xfrm>
                  <a:custGeom>
                    <a:rect b="b" l="l" r="r" t="t"/>
                    <a:pathLst>
                      <a:path extrusionOk="0" h="1522" w="3939">
                        <a:moveTo>
                          <a:pt x="1572" y="1"/>
                        </a:moveTo>
                        <a:cubicBezTo>
                          <a:pt x="804" y="1"/>
                          <a:pt x="211" y="289"/>
                          <a:pt x="198" y="296"/>
                        </a:cubicBezTo>
                        <a:cubicBezTo>
                          <a:pt x="1" y="397"/>
                          <a:pt x="106" y="669"/>
                          <a:pt x="285" y="669"/>
                        </a:cubicBezTo>
                        <a:cubicBezTo>
                          <a:pt x="313" y="669"/>
                          <a:pt x="343" y="663"/>
                          <a:pt x="374" y="648"/>
                        </a:cubicBezTo>
                        <a:cubicBezTo>
                          <a:pt x="414" y="628"/>
                          <a:pt x="915" y="387"/>
                          <a:pt x="1562" y="387"/>
                        </a:cubicBezTo>
                        <a:cubicBezTo>
                          <a:pt x="2176" y="387"/>
                          <a:pt x="2922" y="604"/>
                          <a:pt x="3528" y="1436"/>
                        </a:cubicBezTo>
                        <a:cubicBezTo>
                          <a:pt x="3567" y="1488"/>
                          <a:pt x="3624" y="1520"/>
                          <a:pt x="3688" y="1521"/>
                        </a:cubicBezTo>
                        <a:lnTo>
                          <a:pt x="3688" y="1521"/>
                        </a:lnTo>
                        <a:cubicBezTo>
                          <a:pt x="3849" y="1519"/>
                          <a:pt x="3938" y="1338"/>
                          <a:pt x="3848" y="1208"/>
                        </a:cubicBezTo>
                        <a:cubicBezTo>
                          <a:pt x="3154" y="250"/>
                          <a:pt x="2287" y="1"/>
                          <a:pt x="1572" y="1"/>
                        </a:cubicBezTo>
                        <a:close/>
                        <a:moveTo>
                          <a:pt x="3688" y="1521"/>
                        </a:moveTo>
                        <a:lnTo>
                          <a:pt x="3688" y="1521"/>
                        </a:lnTo>
                        <a:cubicBezTo>
                          <a:pt x="3687" y="1521"/>
                          <a:pt x="3686" y="1521"/>
                          <a:pt x="3685" y="1521"/>
                        </a:cubicBezTo>
                        <a:lnTo>
                          <a:pt x="3691" y="1521"/>
                        </a:lnTo>
                        <a:cubicBezTo>
                          <a:pt x="3690" y="1521"/>
                          <a:pt x="3689" y="1521"/>
                          <a:pt x="3688" y="152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5"/>
                  <p:cNvSpPr/>
                  <p:nvPr/>
                </p:nvSpPr>
                <p:spPr>
                  <a:xfrm>
                    <a:off x="6172345" y="3750272"/>
                    <a:ext cx="99425" cy="38300"/>
                  </a:xfrm>
                  <a:custGeom>
                    <a:rect b="b" l="l" r="r" t="t"/>
                    <a:pathLst>
                      <a:path extrusionOk="0" h="1517" w="3938">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89"/>
                          <a:pt x="3623" y="1515"/>
                          <a:pt x="3687" y="1516"/>
                        </a:cubicBezTo>
                        <a:lnTo>
                          <a:pt x="3687" y="1516"/>
                        </a:lnTo>
                        <a:cubicBezTo>
                          <a:pt x="3848" y="1514"/>
                          <a:pt x="3937" y="1333"/>
                          <a:pt x="3847" y="1203"/>
                        </a:cubicBezTo>
                        <a:cubicBezTo>
                          <a:pt x="3153" y="249"/>
                          <a:pt x="2286" y="1"/>
                          <a:pt x="1572" y="1"/>
                        </a:cubicBezTo>
                        <a:close/>
                        <a:moveTo>
                          <a:pt x="3687" y="1516"/>
                        </a:moveTo>
                        <a:cubicBezTo>
                          <a:pt x="3686" y="1516"/>
                          <a:pt x="3685" y="1516"/>
                          <a:pt x="3684" y="1516"/>
                        </a:cubicBezTo>
                        <a:lnTo>
                          <a:pt x="3690" y="1516"/>
                        </a:lnTo>
                        <a:cubicBezTo>
                          <a:pt x="3689" y="1516"/>
                          <a:pt x="3688" y="1516"/>
                          <a:pt x="3687"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5"/>
                  <p:cNvSpPr/>
                  <p:nvPr/>
                </p:nvSpPr>
                <p:spPr>
                  <a:xfrm>
                    <a:off x="6175097" y="3786679"/>
                    <a:ext cx="78242" cy="462635"/>
                  </a:xfrm>
                  <a:custGeom>
                    <a:rect b="b" l="l" r="r" t="t"/>
                    <a:pathLst>
                      <a:path extrusionOk="0" h="18324" w="3099">
                        <a:moveTo>
                          <a:pt x="572" y="1"/>
                        </a:moveTo>
                        <a:cubicBezTo>
                          <a:pt x="379" y="1"/>
                          <a:pt x="251" y="20"/>
                          <a:pt x="238" y="22"/>
                        </a:cubicBezTo>
                        <a:cubicBezTo>
                          <a:pt x="1" y="72"/>
                          <a:pt x="38" y="415"/>
                          <a:pt x="266" y="415"/>
                        </a:cubicBezTo>
                        <a:cubicBezTo>
                          <a:pt x="276" y="415"/>
                          <a:pt x="286" y="414"/>
                          <a:pt x="296" y="413"/>
                        </a:cubicBezTo>
                        <a:cubicBezTo>
                          <a:pt x="299" y="413"/>
                          <a:pt x="407" y="397"/>
                          <a:pt x="574" y="397"/>
                        </a:cubicBezTo>
                        <a:cubicBezTo>
                          <a:pt x="887" y="397"/>
                          <a:pt x="1405" y="453"/>
                          <a:pt x="1809" y="772"/>
                        </a:cubicBezTo>
                        <a:cubicBezTo>
                          <a:pt x="2167" y="1058"/>
                          <a:pt x="2376" y="1508"/>
                          <a:pt x="2421" y="2101"/>
                        </a:cubicBezTo>
                        <a:cubicBezTo>
                          <a:pt x="2591" y="4278"/>
                          <a:pt x="2701" y="17984"/>
                          <a:pt x="2701" y="18121"/>
                        </a:cubicBezTo>
                        <a:cubicBezTo>
                          <a:pt x="2708" y="18232"/>
                          <a:pt x="2793" y="18317"/>
                          <a:pt x="2903" y="18317"/>
                        </a:cubicBezTo>
                        <a:lnTo>
                          <a:pt x="2903" y="18323"/>
                        </a:lnTo>
                        <a:cubicBezTo>
                          <a:pt x="3014" y="18317"/>
                          <a:pt x="3099" y="18232"/>
                          <a:pt x="3099" y="18121"/>
                        </a:cubicBezTo>
                        <a:cubicBezTo>
                          <a:pt x="3099" y="17978"/>
                          <a:pt x="2982" y="4265"/>
                          <a:pt x="2812" y="2075"/>
                        </a:cubicBezTo>
                        <a:cubicBezTo>
                          <a:pt x="2760" y="1358"/>
                          <a:pt x="2506" y="824"/>
                          <a:pt x="2050" y="465"/>
                        </a:cubicBezTo>
                        <a:cubicBezTo>
                          <a:pt x="1553" y="71"/>
                          <a:pt x="943" y="1"/>
                          <a:pt x="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65"/>
                  <p:cNvSpPr/>
                  <p:nvPr/>
                </p:nvSpPr>
                <p:spPr>
                  <a:xfrm>
                    <a:off x="6213170" y="3937356"/>
                    <a:ext cx="36533" cy="80110"/>
                  </a:xfrm>
                  <a:custGeom>
                    <a:rect b="b" l="l" r="r" t="t"/>
                    <a:pathLst>
                      <a:path extrusionOk="0" h="3173" w="1447">
                        <a:moveTo>
                          <a:pt x="1165" y="1"/>
                        </a:moveTo>
                        <a:cubicBezTo>
                          <a:pt x="1121" y="1"/>
                          <a:pt x="1074" y="17"/>
                          <a:pt x="1030" y="57"/>
                        </a:cubicBezTo>
                        <a:cubicBezTo>
                          <a:pt x="998" y="89"/>
                          <a:pt x="125" y="930"/>
                          <a:pt x="7" y="2963"/>
                        </a:cubicBezTo>
                        <a:cubicBezTo>
                          <a:pt x="1" y="3074"/>
                          <a:pt x="85" y="3166"/>
                          <a:pt x="190" y="3172"/>
                        </a:cubicBezTo>
                        <a:lnTo>
                          <a:pt x="203" y="3172"/>
                        </a:lnTo>
                        <a:cubicBezTo>
                          <a:pt x="307" y="3172"/>
                          <a:pt x="392" y="3087"/>
                          <a:pt x="398" y="2983"/>
                        </a:cubicBezTo>
                        <a:cubicBezTo>
                          <a:pt x="509" y="1126"/>
                          <a:pt x="1291" y="356"/>
                          <a:pt x="1304" y="343"/>
                        </a:cubicBezTo>
                        <a:cubicBezTo>
                          <a:pt x="1446" y="202"/>
                          <a:pt x="1320" y="1"/>
                          <a:pt x="11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5"/>
                  <p:cNvSpPr/>
                  <p:nvPr/>
                </p:nvSpPr>
                <p:spPr>
                  <a:xfrm>
                    <a:off x="6196052" y="3860099"/>
                    <a:ext cx="50672" cy="64709"/>
                  </a:xfrm>
                  <a:custGeom>
                    <a:rect b="b" l="l" r="r" t="t"/>
                    <a:pathLst>
                      <a:path extrusionOk="0" h="2563" w="2007">
                        <a:moveTo>
                          <a:pt x="1733" y="0"/>
                        </a:moveTo>
                        <a:cubicBezTo>
                          <a:pt x="1725" y="0"/>
                          <a:pt x="1717" y="0"/>
                          <a:pt x="1708" y="1"/>
                        </a:cubicBezTo>
                        <a:cubicBezTo>
                          <a:pt x="1689" y="8"/>
                          <a:pt x="1" y="249"/>
                          <a:pt x="60" y="2374"/>
                        </a:cubicBezTo>
                        <a:cubicBezTo>
                          <a:pt x="66" y="2478"/>
                          <a:pt x="151" y="2563"/>
                          <a:pt x="255" y="2563"/>
                        </a:cubicBezTo>
                        <a:lnTo>
                          <a:pt x="262" y="2563"/>
                        </a:lnTo>
                        <a:cubicBezTo>
                          <a:pt x="372" y="2563"/>
                          <a:pt x="457" y="2471"/>
                          <a:pt x="451" y="2361"/>
                        </a:cubicBezTo>
                        <a:cubicBezTo>
                          <a:pt x="405" y="607"/>
                          <a:pt x="1695" y="405"/>
                          <a:pt x="1754" y="392"/>
                        </a:cubicBezTo>
                        <a:cubicBezTo>
                          <a:pt x="2006" y="361"/>
                          <a:pt x="1966" y="0"/>
                          <a:pt x="17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5"/>
                  <p:cNvSpPr/>
                  <p:nvPr/>
                </p:nvSpPr>
                <p:spPr>
                  <a:xfrm>
                    <a:off x="6216149" y="4067254"/>
                    <a:ext cx="37997" cy="81852"/>
                  </a:xfrm>
                  <a:custGeom>
                    <a:rect b="b" l="l" r="r" t="t"/>
                    <a:pathLst>
                      <a:path extrusionOk="0" h="3242" w="1505">
                        <a:moveTo>
                          <a:pt x="1212" y="1"/>
                        </a:moveTo>
                        <a:cubicBezTo>
                          <a:pt x="1170" y="1"/>
                          <a:pt x="1125" y="17"/>
                          <a:pt x="1082" y="54"/>
                        </a:cubicBezTo>
                        <a:cubicBezTo>
                          <a:pt x="1036" y="87"/>
                          <a:pt x="0" y="927"/>
                          <a:pt x="59" y="3046"/>
                        </a:cubicBezTo>
                        <a:cubicBezTo>
                          <a:pt x="59" y="3156"/>
                          <a:pt x="150" y="3241"/>
                          <a:pt x="254" y="3241"/>
                        </a:cubicBezTo>
                        <a:lnTo>
                          <a:pt x="261" y="3241"/>
                        </a:lnTo>
                        <a:cubicBezTo>
                          <a:pt x="372" y="3235"/>
                          <a:pt x="456" y="3143"/>
                          <a:pt x="450" y="3033"/>
                        </a:cubicBezTo>
                        <a:cubicBezTo>
                          <a:pt x="398" y="1142"/>
                          <a:pt x="1310" y="380"/>
                          <a:pt x="1323" y="367"/>
                        </a:cubicBezTo>
                        <a:cubicBezTo>
                          <a:pt x="1504" y="237"/>
                          <a:pt x="1377" y="1"/>
                          <a:pt x="1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5"/>
                  <p:cNvSpPr/>
                  <p:nvPr/>
                </p:nvSpPr>
                <p:spPr>
                  <a:xfrm>
                    <a:off x="6240816" y="3893097"/>
                    <a:ext cx="32620" cy="64305"/>
                  </a:xfrm>
                  <a:custGeom>
                    <a:rect b="b" l="l" r="r" t="t"/>
                    <a:pathLst>
                      <a:path extrusionOk="0" h="2547" w="1292">
                        <a:moveTo>
                          <a:pt x="222" y="1"/>
                        </a:moveTo>
                        <a:cubicBezTo>
                          <a:pt x="151" y="1"/>
                          <a:pt x="85" y="40"/>
                          <a:pt x="53" y="109"/>
                        </a:cubicBezTo>
                        <a:cubicBezTo>
                          <a:pt x="1" y="206"/>
                          <a:pt x="40" y="324"/>
                          <a:pt x="138" y="376"/>
                        </a:cubicBezTo>
                        <a:cubicBezTo>
                          <a:pt x="144" y="376"/>
                          <a:pt x="841" y="760"/>
                          <a:pt x="894" y="2357"/>
                        </a:cubicBezTo>
                        <a:cubicBezTo>
                          <a:pt x="900" y="2461"/>
                          <a:pt x="985" y="2546"/>
                          <a:pt x="1089" y="2546"/>
                        </a:cubicBezTo>
                        <a:lnTo>
                          <a:pt x="1096" y="2546"/>
                        </a:lnTo>
                        <a:cubicBezTo>
                          <a:pt x="1206" y="2540"/>
                          <a:pt x="1291" y="2448"/>
                          <a:pt x="1291" y="2344"/>
                        </a:cubicBezTo>
                        <a:cubicBezTo>
                          <a:pt x="1226" y="487"/>
                          <a:pt x="346" y="37"/>
                          <a:pt x="314" y="24"/>
                        </a:cubicBezTo>
                        <a:cubicBezTo>
                          <a:pt x="284" y="8"/>
                          <a:pt x="253" y="1"/>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5"/>
                  <p:cNvSpPr/>
                  <p:nvPr/>
                </p:nvSpPr>
                <p:spPr>
                  <a:xfrm>
                    <a:off x="6354531" y="3754539"/>
                    <a:ext cx="29413" cy="66931"/>
                  </a:xfrm>
                  <a:custGeom>
                    <a:rect b="b" l="l" r="r" t="t"/>
                    <a:pathLst>
                      <a:path extrusionOk="0" h="2651" w="1165">
                        <a:moveTo>
                          <a:pt x="898" y="0"/>
                        </a:moveTo>
                        <a:cubicBezTo>
                          <a:pt x="839" y="0"/>
                          <a:pt x="779" y="28"/>
                          <a:pt x="737" y="96"/>
                        </a:cubicBezTo>
                        <a:cubicBezTo>
                          <a:pt x="704" y="148"/>
                          <a:pt x="0" y="1308"/>
                          <a:pt x="365" y="2507"/>
                        </a:cubicBezTo>
                        <a:cubicBezTo>
                          <a:pt x="391" y="2592"/>
                          <a:pt x="463" y="2651"/>
                          <a:pt x="554" y="2651"/>
                        </a:cubicBezTo>
                        <a:cubicBezTo>
                          <a:pt x="574" y="2651"/>
                          <a:pt x="593" y="2651"/>
                          <a:pt x="606" y="2644"/>
                        </a:cubicBezTo>
                        <a:cubicBezTo>
                          <a:pt x="711" y="2612"/>
                          <a:pt x="769" y="2501"/>
                          <a:pt x="743" y="2397"/>
                        </a:cubicBezTo>
                        <a:cubicBezTo>
                          <a:pt x="430" y="1360"/>
                          <a:pt x="1063" y="317"/>
                          <a:pt x="1069" y="304"/>
                        </a:cubicBezTo>
                        <a:cubicBezTo>
                          <a:pt x="1164" y="146"/>
                          <a:pt x="103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65"/>
                  <p:cNvSpPr/>
                  <p:nvPr/>
                </p:nvSpPr>
                <p:spPr>
                  <a:xfrm>
                    <a:off x="6349759" y="3672914"/>
                    <a:ext cx="35725" cy="39462"/>
                  </a:xfrm>
                  <a:custGeom>
                    <a:rect b="b" l="l" r="r" t="t"/>
                    <a:pathLst>
                      <a:path extrusionOk="0" h="1563" w="1415">
                        <a:moveTo>
                          <a:pt x="246" y="0"/>
                        </a:moveTo>
                        <a:cubicBezTo>
                          <a:pt x="207" y="0"/>
                          <a:pt x="182" y="4"/>
                          <a:pt x="176" y="5"/>
                        </a:cubicBezTo>
                        <a:cubicBezTo>
                          <a:pt x="72" y="18"/>
                          <a:pt x="0" y="116"/>
                          <a:pt x="13" y="220"/>
                        </a:cubicBezTo>
                        <a:cubicBezTo>
                          <a:pt x="32" y="326"/>
                          <a:pt x="117" y="396"/>
                          <a:pt x="221" y="396"/>
                        </a:cubicBezTo>
                        <a:cubicBezTo>
                          <a:pt x="226" y="396"/>
                          <a:pt x="230" y="396"/>
                          <a:pt x="235" y="396"/>
                        </a:cubicBezTo>
                        <a:cubicBezTo>
                          <a:pt x="237" y="395"/>
                          <a:pt x="245" y="394"/>
                          <a:pt x="258" y="394"/>
                        </a:cubicBezTo>
                        <a:cubicBezTo>
                          <a:pt x="365" y="394"/>
                          <a:pt x="795" y="467"/>
                          <a:pt x="1004" y="1406"/>
                        </a:cubicBezTo>
                        <a:cubicBezTo>
                          <a:pt x="1024" y="1497"/>
                          <a:pt x="1102" y="1556"/>
                          <a:pt x="1193" y="1556"/>
                        </a:cubicBezTo>
                        <a:lnTo>
                          <a:pt x="1193" y="1563"/>
                        </a:lnTo>
                        <a:cubicBezTo>
                          <a:pt x="1323" y="1563"/>
                          <a:pt x="1415" y="1445"/>
                          <a:pt x="1389" y="1321"/>
                        </a:cubicBezTo>
                        <a:cubicBezTo>
                          <a:pt x="1118" y="106"/>
                          <a:pt x="463" y="0"/>
                          <a:pt x="2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65"/>
                  <p:cNvSpPr/>
                  <p:nvPr/>
                </p:nvSpPr>
                <p:spPr>
                  <a:xfrm>
                    <a:off x="6311585" y="3609138"/>
                    <a:ext cx="26510" cy="46481"/>
                  </a:xfrm>
                  <a:custGeom>
                    <a:rect b="b" l="l" r="r" t="t"/>
                    <a:pathLst>
                      <a:path extrusionOk="0" h="1841" w="1050">
                        <a:moveTo>
                          <a:pt x="833" y="1"/>
                        </a:moveTo>
                        <a:cubicBezTo>
                          <a:pt x="825" y="1"/>
                          <a:pt x="817" y="1"/>
                          <a:pt x="808" y="2"/>
                        </a:cubicBezTo>
                        <a:cubicBezTo>
                          <a:pt x="548" y="48"/>
                          <a:pt x="320" y="211"/>
                          <a:pt x="183" y="439"/>
                        </a:cubicBezTo>
                        <a:cubicBezTo>
                          <a:pt x="0" y="758"/>
                          <a:pt x="20" y="1188"/>
                          <a:pt x="235" y="1716"/>
                        </a:cubicBezTo>
                        <a:cubicBezTo>
                          <a:pt x="267" y="1788"/>
                          <a:pt x="339" y="1840"/>
                          <a:pt x="417" y="1840"/>
                        </a:cubicBezTo>
                        <a:cubicBezTo>
                          <a:pt x="443" y="1840"/>
                          <a:pt x="469" y="1834"/>
                          <a:pt x="496" y="1820"/>
                        </a:cubicBezTo>
                        <a:cubicBezTo>
                          <a:pt x="593" y="1781"/>
                          <a:pt x="645" y="1664"/>
                          <a:pt x="606" y="1566"/>
                        </a:cubicBezTo>
                        <a:cubicBezTo>
                          <a:pt x="437" y="1162"/>
                          <a:pt x="411" y="836"/>
                          <a:pt x="528" y="634"/>
                        </a:cubicBezTo>
                        <a:cubicBezTo>
                          <a:pt x="600" y="504"/>
                          <a:pt x="724" y="419"/>
                          <a:pt x="867" y="387"/>
                        </a:cubicBezTo>
                        <a:cubicBezTo>
                          <a:pt x="978" y="374"/>
                          <a:pt x="1050" y="269"/>
                          <a:pt x="1030" y="165"/>
                        </a:cubicBezTo>
                        <a:cubicBezTo>
                          <a:pt x="1018" y="69"/>
                          <a:pt x="929" y="1"/>
                          <a:pt x="8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65"/>
                  <p:cNvSpPr/>
                  <p:nvPr/>
                </p:nvSpPr>
                <p:spPr>
                  <a:xfrm>
                    <a:off x="6310095" y="3539077"/>
                    <a:ext cx="43956" cy="39361"/>
                  </a:xfrm>
                  <a:custGeom>
                    <a:rect b="b" l="l" r="r" t="t"/>
                    <a:pathLst>
                      <a:path extrusionOk="0" h="1559" w="1741">
                        <a:moveTo>
                          <a:pt x="351" y="1"/>
                        </a:moveTo>
                        <a:cubicBezTo>
                          <a:pt x="247" y="1"/>
                          <a:pt x="180" y="17"/>
                          <a:pt x="170" y="20"/>
                        </a:cubicBezTo>
                        <a:cubicBezTo>
                          <a:pt x="66" y="46"/>
                          <a:pt x="1" y="151"/>
                          <a:pt x="27" y="255"/>
                        </a:cubicBezTo>
                        <a:cubicBezTo>
                          <a:pt x="49" y="344"/>
                          <a:pt x="128" y="404"/>
                          <a:pt x="215" y="404"/>
                        </a:cubicBezTo>
                        <a:cubicBezTo>
                          <a:pt x="230" y="404"/>
                          <a:pt x="246" y="402"/>
                          <a:pt x="261" y="398"/>
                        </a:cubicBezTo>
                        <a:cubicBezTo>
                          <a:pt x="266" y="398"/>
                          <a:pt x="292" y="394"/>
                          <a:pt x="334" y="394"/>
                        </a:cubicBezTo>
                        <a:cubicBezTo>
                          <a:pt x="521" y="394"/>
                          <a:pt x="1017" y="480"/>
                          <a:pt x="1330" y="1421"/>
                        </a:cubicBezTo>
                        <a:cubicBezTo>
                          <a:pt x="1356" y="1500"/>
                          <a:pt x="1434" y="1552"/>
                          <a:pt x="1519" y="1558"/>
                        </a:cubicBezTo>
                        <a:cubicBezTo>
                          <a:pt x="1539" y="1558"/>
                          <a:pt x="1565" y="1552"/>
                          <a:pt x="1584" y="1545"/>
                        </a:cubicBezTo>
                        <a:cubicBezTo>
                          <a:pt x="1682" y="1513"/>
                          <a:pt x="1741" y="1395"/>
                          <a:pt x="1708" y="1298"/>
                        </a:cubicBezTo>
                        <a:cubicBezTo>
                          <a:pt x="1325" y="153"/>
                          <a:pt x="668" y="1"/>
                          <a:pt x="3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5"/>
                  <p:cNvSpPr/>
                  <p:nvPr/>
                </p:nvSpPr>
                <p:spPr>
                  <a:xfrm>
                    <a:off x="6246092" y="4163548"/>
                    <a:ext cx="34236" cy="58448"/>
                  </a:xfrm>
                  <a:custGeom>
                    <a:rect b="b" l="l" r="r" t="t"/>
                    <a:pathLst>
                      <a:path extrusionOk="0" h="2315" w="1356">
                        <a:moveTo>
                          <a:pt x="189" y="1"/>
                        </a:moveTo>
                        <a:cubicBezTo>
                          <a:pt x="85" y="1"/>
                          <a:pt x="0" y="92"/>
                          <a:pt x="7" y="203"/>
                        </a:cubicBezTo>
                        <a:cubicBezTo>
                          <a:pt x="13" y="307"/>
                          <a:pt x="98" y="392"/>
                          <a:pt x="202" y="392"/>
                        </a:cubicBezTo>
                        <a:lnTo>
                          <a:pt x="209" y="392"/>
                        </a:lnTo>
                        <a:cubicBezTo>
                          <a:pt x="352" y="398"/>
                          <a:pt x="483" y="463"/>
                          <a:pt x="580" y="568"/>
                        </a:cubicBezTo>
                        <a:cubicBezTo>
                          <a:pt x="763" y="757"/>
                          <a:pt x="965" y="1174"/>
                          <a:pt x="913" y="2106"/>
                        </a:cubicBezTo>
                        <a:cubicBezTo>
                          <a:pt x="906" y="2217"/>
                          <a:pt x="991" y="2308"/>
                          <a:pt x="1095" y="2314"/>
                        </a:cubicBezTo>
                        <a:lnTo>
                          <a:pt x="1108" y="2314"/>
                        </a:lnTo>
                        <a:cubicBezTo>
                          <a:pt x="1213" y="2314"/>
                          <a:pt x="1297" y="2230"/>
                          <a:pt x="1304" y="2125"/>
                        </a:cubicBezTo>
                        <a:cubicBezTo>
                          <a:pt x="1356" y="1259"/>
                          <a:pt x="1199" y="633"/>
                          <a:pt x="848" y="281"/>
                        </a:cubicBezTo>
                        <a:cubicBezTo>
                          <a:pt x="678" y="98"/>
                          <a:pt x="437" y="1"/>
                          <a:pt x="1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5"/>
                  <p:cNvSpPr/>
                  <p:nvPr/>
                </p:nvSpPr>
                <p:spPr>
                  <a:xfrm>
                    <a:off x="6239175" y="4015497"/>
                    <a:ext cx="34261" cy="59231"/>
                  </a:xfrm>
                  <a:custGeom>
                    <a:rect b="b" l="l" r="r" t="t"/>
                    <a:pathLst>
                      <a:path extrusionOk="0" h="2346" w="1357">
                        <a:moveTo>
                          <a:pt x="283" y="1"/>
                        </a:moveTo>
                        <a:cubicBezTo>
                          <a:pt x="102" y="1"/>
                          <a:pt x="0" y="271"/>
                          <a:pt x="196" y="377"/>
                        </a:cubicBezTo>
                        <a:cubicBezTo>
                          <a:pt x="229" y="390"/>
                          <a:pt x="906" y="774"/>
                          <a:pt x="959" y="2156"/>
                        </a:cubicBezTo>
                        <a:cubicBezTo>
                          <a:pt x="965" y="2260"/>
                          <a:pt x="1050" y="2345"/>
                          <a:pt x="1154" y="2345"/>
                        </a:cubicBezTo>
                        <a:lnTo>
                          <a:pt x="1161" y="2345"/>
                        </a:lnTo>
                        <a:cubicBezTo>
                          <a:pt x="1271" y="2339"/>
                          <a:pt x="1356" y="2247"/>
                          <a:pt x="1356" y="2137"/>
                        </a:cubicBezTo>
                        <a:cubicBezTo>
                          <a:pt x="1291" y="514"/>
                          <a:pt x="418" y="44"/>
                          <a:pt x="379" y="25"/>
                        </a:cubicBezTo>
                        <a:cubicBezTo>
                          <a:pt x="345" y="8"/>
                          <a:pt x="313"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2" name="Google Shape;14802;p65"/>
                <p:cNvSpPr/>
                <p:nvPr/>
              </p:nvSpPr>
              <p:spPr>
                <a:xfrm>
                  <a:off x="6020481" y="3084268"/>
                  <a:ext cx="321880" cy="160978"/>
                </a:xfrm>
                <a:custGeom>
                  <a:rect b="b" l="l" r="r" t="t"/>
                  <a:pathLst>
                    <a:path extrusionOk="0" h="6376" w="12749">
                      <a:moveTo>
                        <a:pt x="5795" y="0"/>
                      </a:moveTo>
                      <a:cubicBezTo>
                        <a:pt x="5039" y="0"/>
                        <a:pt x="4543" y="404"/>
                        <a:pt x="4309" y="939"/>
                      </a:cubicBezTo>
                      <a:cubicBezTo>
                        <a:pt x="4056" y="756"/>
                        <a:pt x="3755" y="658"/>
                        <a:pt x="3446" y="658"/>
                      </a:cubicBezTo>
                      <a:cubicBezTo>
                        <a:pt x="3436" y="658"/>
                        <a:pt x="3426" y="658"/>
                        <a:pt x="3416" y="658"/>
                      </a:cubicBezTo>
                      <a:cubicBezTo>
                        <a:pt x="2243" y="658"/>
                        <a:pt x="1760" y="1727"/>
                        <a:pt x="1969" y="2607"/>
                      </a:cubicBezTo>
                      <a:cubicBezTo>
                        <a:pt x="1806" y="2627"/>
                        <a:pt x="1650" y="2672"/>
                        <a:pt x="1513" y="2757"/>
                      </a:cubicBezTo>
                      <a:cubicBezTo>
                        <a:pt x="1461" y="2783"/>
                        <a:pt x="1415" y="2816"/>
                        <a:pt x="1376" y="2848"/>
                      </a:cubicBezTo>
                      <a:cubicBezTo>
                        <a:pt x="1" y="3467"/>
                        <a:pt x="235" y="5944"/>
                        <a:pt x="2054" y="5944"/>
                      </a:cubicBezTo>
                      <a:cubicBezTo>
                        <a:pt x="2065" y="5944"/>
                        <a:pt x="2075" y="5944"/>
                        <a:pt x="2086" y="5944"/>
                      </a:cubicBezTo>
                      <a:cubicBezTo>
                        <a:pt x="2401" y="5944"/>
                        <a:pt x="2708" y="5853"/>
                        <a:pt x="2966" y="5677"/>
                      </a:cubicBezTo>
                      <a:cubicBezTo>
                        <a:pt x="3255" y="6078"/>
                        <a:pt x="3718" y="6317"/>
                        <a:pt x="4206" y="6317"/>
                      </a:cubicBezTo>
                      <a:cubicBezTo>
                        <a:pt x="4225" y="6317"/>
                        <a:pt x="4244" y="6316"/>
                        <a:pt x="4263" y="6316"/>
                      </a:cubicBezTo>
                      <a:cubicBezTo>
                        <a:pt x="4824" y="6316"/>
                        <a:pt x="5254" y="6114"/>
                        <a:pt x="5554" y="5801"/>
                      </a:cubicBezTo>
                      <a:cubicBezTo>
                        <a:pt x="5841" y="6069"/>
                        <a:pt x="6221" y="6212"/>
                        <a:pt x="6616" y="6212"/>
                      </a:cubicBezTo>
                      <a:cubicBezTo>
                        <a:pt x="6624" y="6212"/>
                        <a:pt x="6633" y="6212"/>
                        <a:pt x="6642" y="6211"/>
                      </a:cubicBezTo>
                      <a:cubicBezTo>
                        <a:pt x="6654" y="6212"/>
                        <a:pt x="6665" y="6212"/>
                        <a:pt x="6677" y="6212"/>
                      </a:cubicBezTo>
                      <a:cubicBezTo>
                        <a:pt x="7011" y="6212"/>
                        <a:pt x="7343" y="6121"/>
                        <a:pt x="7626" y="5951"/>
                      </a:cubicBezTo>
                      <a:cubicBezTo>
                        <a:pt x="7822" y="6107"/>
                        <a:pt x="8043" y="6231"/>
                        <a:pt x="8291" y="6303"/>
                      </a:cubicBezTo>
                      <a:lnTo>
                        <a:pt x="8324" y="6309"/>
                      </a:lnTo>
                      <a:cubicBezTo>
                        <a:pt x="8480" y="6353"/>
                        <a:pt x="8642" y="6375"/>
                        <a:pt x="8803" y="6375"/>
                      </a:cubicBezTo>
                      <a:cubicBezTo>
                        <a:pt x="9116" y="6375"/>
                        <a:pt x="9427" y="6293"/>
                        <a:pt x="9699" y="6133"/>
                      </a:cubicBezTo>
                      <a:lnTo>
                        <a:pt x="10064" y="5853"/>
                      </a:lnTo>
                      <a:cubicBezTo>
                        <a:pt x="10207" y="5703"/>
                        <a:pt x="10331" y="5534"/>
                        <a:pt x="10416" y="5345"/>
                      </a:cubicBezTo>
                      <a:cubicBezTo>
                        <a:pt x="10596" y="5463"/>
                        <a:pt x="10812" y="5527"/>
                        <a:pt x="11030" y="5527"/>
                      </a:cubicBezTo>
                      <a:cubicBezTo>
                        <a:pt x="11040" y="5527"/>
                        <a:pt x="11051" y="5527"/>
                        <a:pt x="11061" y="5527"/>
                      </a:cubicBezTo>
                      <a:cubicBezTo>
                        <a:pt x="12612" y="5527"/>
                        <a:pt x="12749" y="3552"/>
                        <a:pt x="11478" y="3194"/>
                      </a:cubicBezTo>
                      <a:cubicBezTo>
                        <a:pt x="11543" y="2490"/>
                        <a:pt x="11120" y="1740"/>
                        <a:pt x="10214" y="1740"/>
                      </a:cubicBezTo>
                      <a:cubicBezTo>
                        <a:pt x="10044" y="1740"/>
                        <a:pt x="9875" y="1773"/>
                        <a:pt x="9712" y="1832"/>
                      </a:cubicBezTo>
                      <a:cubicBezTo>
                        <a:pt x="9679" y="971"/>
                        <a:pt x="8969" y="287"/>
                        <a:pt x="8109" y="280"/>
                      </a:cubicBezTo>
                      <a:cubicBezTo>
                        <a:pt x="7744" y="280"/>
                        <a:pt x="7392" y="404"/>
                        <a:pt x="7111" y="639"/>
                      </a:cubicBezTo>
                      <a:cubicBezTo>
                        <a:pt x="6838" y="261"/>
                        <a:pt x="6401" y="0"/>
                        <a:pt x="5795"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803" name="Google Shape;14803;p65"/>
          <p:cNvGrpSpPr/>
          <p:nvPr/>
        </p:nvGrpSpPr>
        <p:grpSpPr>
          <a:xfrm>
            <a:off x="6794039" y="1544979"/>
            <a:ext cx="556884" cy="1305801"/>
            <a:chOff x="6794039" y="1544979"/>
            <a:chExt cx="556884" cy="1305801"/>
          </a:xfrm>
        </p:grpSpPr>
        <p:sp>
          <p:nvSpPr>
            <p:cNvPr id="14804" name="Google Shape;14804;p65"/>
            <p:cNvSpPr/>
            <p:nvPr/>
          </p:nvSpPr>
          <p:spPr>
            <a:xfrm>
              <a:off x="6843751" y="2801244"/>
              <a:ext cx="457459" cy="49536"/>
            </a:xfrm>
            <a:custGeom>
              <a:rect b="b" l="l" r="r" t="t"/>
              <a:pathLst>
                <a:path extrusionOk="0" h="1962" w="18119">
                  <a:moveTo>
                    <a:pt x="9059" y="0"/>
                  </a:moveTo>
                  <a:cubicBezTo>
                    <a:pt x="4061" y="0"/>
                    <a:pt x="0" y="437"/>
                    <a:pt x="0" y="978"/>
                  </a:cubicBezTo>
                  <a:cubicBezTo>
                    <a:pt x="0" y="1519"/>
                    <a:pt x="4061" y="1962"/>
                    <a:pt x="9059" y="1962"/>
                  </a:cubicBezTo>
                  <a:cubicBezTo>
                    <a:pt x="14065" y="1962"/>
                    <a:pt x="18119" y="1519"/>
                    <a:pt x="18119" y="978"/>
                  </a:cubicBezTo>
                  <a:cubicBezTo>
                    <a:pt x="18119" y="437"/>
                    <a:pt x="14065" y="0"/>
                    <a:pt x="905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5" name="Google Shape;14805;p65"/>
            <p:cNvGrpSpPr/>
            <p:nvPr/>
          </p:nvGrpSpPr>
          <p:grpSpPr>
            <a:xfrm>
              <a:off x="6794039" y="1544979"/>
              <a:ext cx="556884" cy="1272726"/>
              <a:chOff x="6794039" y="1544979"/>
              <a:chExt cx="556884" cy="1272726"/>
            </a:xfrm>
          </p:grpSpPr>
          <p:sp>
            <p:nvSpPr>
              <p:cNvPr id="14806" name="Google Shape;14806;p65"/>
              <p:cNvSpPr/>
              <p:nvPr/>
            </p:nvSpPr>
            <p:spPr>
              <a:xfrm>
                <a:off x="6887026" y="1671923"/>
                <a:ext cx="366796" cy="342129"/>
              </a:xfrm>
              <a:custGeom>
                <a:rect b="b" l="l" r="r" t="t"/>
                <a:pathLst>
                  <a:path extrusionOk="0" h="13551" w="14528">
                    <a:moveTo>
                      <a:pt x="2158" y="0"/>
                    </a:moveTo>
                    <a:cubicBezTo>
                      <a:pt x="965" y="0"/>
                      <a:pt x="0" y="965"/>
                      <a:pt x="0" y="2158"/>
                    </a:cubicBezTo>
                    <a:lnTo>
                      <a:pt x="0" y="11399"/>
                    </a:lnTo>
                    <a:cubicBezTo>
                      <a:pt x="0" y="12592"/>
                      <a:pt x="965" y="13550"/>
                      <a:pt x="2158" y="13550"/>
                    </a:cubicBezTo>
                    <a:lnTo>
                      <a:pt x="12377" y="13550"/>
                    </a:lnTo>
                    <a:cubicBezTo>
                      <a:pt x="13570" y="13550"/>
                      <a:pt x="14528" y="12592"/>
                      <a:pt x="14528" y="11399"/>
                    </a:cubicBezTo>
                    <a:lnTo>
                      <a:pt x="14528" y="2158"/>
                    </a:lnTo>
                    <a:cubicBezTo>
                      <a:pt x="14528" y="965"/>
                      <a:pt x="13570" y="0"/>
                      <a:pt x="1237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7" name="Google Shape;14807;p65"/>
              <p:cNvGrpSpPr/>
              <p:nvPr/>
            </p:nvGrpSpPr>
            <p:grpSpPr>
              <a:xfrm>
                <a:off x="6794039" y="1545206"/>
                <a:ext cx="556884" cy="1272499"/>
                <a:chOff x="6794039" y="1545206"/>
                <a:chExt cx="556884" cy="1272499"/>
              </a:xfrm>
            </p:grpSpPr>
            <p:sp>
              <p:nvSpPr>
                <p:cNvPr id="14808" name="Google Shape;14808;p65"/>
                <p:cNvSpPr/>
                <p:nvPr/>
              </p:nvSpPr>
              <p:spPr>
                <a:xfrm>
                  <a:off x="6794039" y="1545206"/>
                  <a:ext cx="556884" cy="1272499"/>
                </a:xfrm>
                <a:custGeom>
                  <a:rect b="b" l="l" r="r" t="t"/>
                  <a:pathLst>
                    <a:path extrusionOk="0" h="50401" w="22057">
                      <a:moveTo>
                        <a:pt x="11028" y="1"/>
                      </a:moveTo>
                      <a:cubicBezTo>
                        <a:pt x="7053" y="1"/>
                        <a:pt x="3833" y="3220"/>
                        <a:pt x="3833" y="7196"/>
                      </a:cubicBezTo>
                      <a:lnTo>
                        <a:pt x="3833" y="7203"/>
                      </a:lnTo>
                      <a:cubicBezTo>
                        <a:pt x="3807" y="7203"/>
                        <a:pt x="3787" y="7196"/>
                        <a:pt x="3768" y="7196"/>
                      </a:cubicBezTo>
                      <a:cubicBezTo>
                        <a:pt x="3764" y="7196"/>
                        <a:pt x="3761" y="7196"/>
                        <a:pt x="3757" y="7196"/>
                      </a:cubicBezTo>
                      <a:cubicBezTo>
                        <a:pt x="3091" y="7196"/>
                        <a:pt x="2589" y="7806"/>
                        <a:pt x="2712" y="8461"/>
                      </a:cubicBezTo>
                      <a:cubicBezTo>
                        <a:pt x="2814" y="8976"/>
                        <a:pt x="3263" y="9319"/>
                        <a:pt x="3751" y="9319"/>
                      </a:cubicBezTo>
                      <a:cubicBezTo>
                        <a:pt x="3886" y="9319"/>
                        <a:pt x="4024" y="9293"/>
                        <a:pt x="4159" y="9236"/>
                      </a:cubicBezTo>
                      <a:cubicBezTo>
                        <a:pt x="4922" y="11537"/>
                        <a:pt x="6896" y="13362"/>
                        <a:pt x="9073" y="14079"/>
                      </a:cubicBezTo>
                      <a:lnTo>
                        <a:pt x="9073" y="16125"/>
                      </a:lnTo>
                      <a:lnTo>
                        <a:pt x="6864" y="16125"/>
                      </a:lnTo>
                      <a:cubicBezTo>
                        <a:pt x="6864" y="16125"/>
                        <a:pt x="6857" y="16171"/>
                        <a:pt x="6838" y="16177"/>
                      </a:cubicBezTo>
                      <a:cubicBezTo>
                        <a:pt x="6258" y="16177"/>
                        <a:pt x="5743" y="16555"/>
                        <a:pt x="5560" y="17109"/>
                      </a:cubicBezTo>
                      <a:lnTo>
                        <a:pt x="229" y="32862"/>
                      </a:lnTo>
                      <a:cubicBezTo>
                        <a:pt x="1" y="33553"/>
                        <a:pt x="372" y="34309"/>
                        <a:pt x="1070" y="34544"/>
                      </a:cubicBezTo>
                      <a:cubicBezTo>
                        <a:pt x="1209" y="34589"/>
                        <a:pt x="1350" y="34611"/>
                        <a:pt x="1488" y="34611"/>
                      </a:cubicBezTo>
                      <a:cubicBezTo>
                        <a:pt x="2045" y="34611"/>
                        <a:pt x="2563" y="34261"/>
                        <a:pt x="2751" y="33703"/>
                      </a:cubicBezTo>
                      <a:lnTo>
                        <a:pt x="2927" y="33188"/>
                      </a:lnTo>
                      <a:lnTo>
                        <a:pt x="3507" y="33436"/>
                      </a:lnTo>
                      <a:cubicBezTo>
                        <a:pt x="3507" y="33436"/>
                        <a:pt x="4009" y="32419"/>
                        <a:pt x="3468" y="31578"/>
                      </a:cubicBezTo>
                      <a:lnTo>
                        <a:pt x="6733" y="21919"/>
                      </a:lnTo>
                      <a:lnTo>
                        <a:pt x="6733" y="21919"/>
                      </a:lnTo>
                      <a:cubicBezTo>
                        <a:pt x="6733" y="27707"/>
                        <a:pt x="5951" y="29173"/>
                        <a:pt x="5951" y="32367"/>
                      </a:cubicBezTo>
                      <a:cubicBezTo>
                        <a:pt x="5951" y="35560"/>
                        <a:pt x="7861" y="48498"/>
                        <a:pt x="7861" y="48498"/>
                      </a:cubicBezTo>
                      <a:lnTo>
                        <a:pt x="5554" y="50401"/>
                      </a:lnTo>
                      <a:lnTo>
                        <a:pt x="10012" y="50401"/>
                      </a:lnTo>
                      <a:lnTo>
                        <a:pt x="10761" y="31630"/>
                      </a:lnTo>
                      <a:lnTo>
                        <a:pt x="11139" y="31630"/>
                      </a:lnTo>
                      <a:lnTo>
                        <a:pt x="11889" y="50401"/>
                      </a:lnTo>
                      <a:lnTo>
                        <a:pt x="16353" y="50401"/>
                      </a:lnTo>
                      <a:lnTo>
                        <a:pt x="14046" y="48498"/>
                      </a:lnTo>
                      <a:cubicBezTo>
                        <a:pt x="14046" y="48498"/>
                        <a:pt x="15949" y="34172"/>
                        <a:pt x="15949" y="31591"/>
                      </a:cubicBezTo>
                      <a:cubicBezTo>
                        <a:pt x="15949" y="29004"/>
                        <a:pt x="15291" y="27681"/>
                        <a:pt x="15291" y="21821"/>
                      </a:cubicBezTo>
                      <a:lnTo>
                        <a:pt x="15291" y="21821"/>
                      </a:lnTo>
                      <a:lnTo>
                        <a:pt x="18595" y="31578"/>
                      </a:lnTo>
                      <a:cubicBezTo>
                        <a:pt x="18048" y="32412"/>
                        <a:pt x="18556" y="33423"/>
                        <a:pt x="18556" y="33423"/>
                      </a:cubicBezTo>
                      <a:lnTo>
                        <a:pt x="19136" y="33181"/>
                      </a:lnTo>
                      <a:lnTo>
                        <a:pt x="19312" y="33703"/>
                      </a:lnTo>
                      <a:cubicBezTo>
                        <a:pt x="19495" y="34261"/>
                        <a:pt x="20012" y="34611"/>
                        <a:pt x="20569" y="34611"/>
                      </a:cubicBezTo>
                      <a:cubicBezTo>
                        <a:pt x="20707" y="34611"/>
                        <a:pt x="20848" y="34589"/>
                        <a:pt x="20987" y="34544"/>
                      </a:cubicBezTo>
                      <a:cubicBezTo>
                        <a:pt x="21685" y="34316"/>
                        <a:pt x="22056" y="33566"/>
                        <a:pt x="21828" y="32869"/>
                      </a:cubicBezTo>
                      <a:lnTo>
                        <a:pt x="16497" y="17122"/>
                      </a:lnTo>
                      <a:cubicBezTo>
                        <a:pt x="16334" y="16607"/>
                        <a:pt x="15878" y="16236"/>
                        <a:pt x="15337" y="16184"/>
                      </a:cubicBezTo>
                      <a:cubicBezTo>
                        <a:pt x="15317" y="16171"/>
                        <a:pt x="15304" y="16125"/>
                        <a:pt x="15304" y="16125"/>
                      </a:cubicBezTo>
                      <a:lnTo>
                        <a:pt x="12827" y="16125"/>
                      </a:lnTo>
                      <a:lnTo>
                        <a:pt x="12827" y="14124"/>
                      </a:lnTo>
                      <a:cubicBezTo>
                        <a:pt x="15050" y="13453"/>
                        <a:pt x="17096" y="11615"/>
                        <a:pt x="17885" y="9275"/>
                      </a:cubicBezTo>
                      <a:cubicBezTo>
                        <a:pt x="17970" y="9301"/>
                        <a:pt x="18054" y="9308"/>
                        <a:pt x="18139" y="9308"/>
                      </a:cubicBezTo>
                      <a:cubicBezTo>
                        <a:pt x="18143" y="9308"/>
                        <a:pt x="18147" y="9308"/>
                        <a:pt x="18151" y="9308"/>
                      </a:cubicBezTo>
                      <a:cubicBezTo>
                        <a:pt x="18713" y="9308"/>
                        <a:pt x="19169" y="8861"/>
                        <a:pt x="19195" y="8304"/>
                      </a:cubicBezTo>
                      <a:cubicBezTo>
                        <a:pt x="19215" y="7744"/>
                        <a:pt x="18791" y="7255"/>
                        <a:pt x="18230" y="7209"/>
                      </a:cubicBezTo>
                      <a:lnTo>
                        <a:pt x="18230" y="7196"/>
                      </a:lnTo>
                      <a:cubicBezTo>
                        <a:pt x="18230" y="3220"/>
                        <a:pt x="15011" y="1"/>
                        <a:pt x="1102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9" name="Google Shape;14809;p65"/>
                <p:cNvGrpSpPr/>
                <p:nvPr/>
              </p:nvGrpSpPr>
              <p:grpSpPr>
                <a:xfrm>
                  <a:off x="6812697" y="1636703"/>
                  <a:ext cx="515453" cy="1170626"/>
                  <a:chOff x="6812697" y="1636703"/>
                  <a:chExt cx="515453" cy="1170626"/>
                </a:xfrm>
              </p:grpSpPr>
              <p:sp>
                <p:nvSpPr>
                  <p:cNvPr id="14810" name="Google Shape;14810;p65"/>
                  <p:cNvSpPr/>
                  <p:nvPr/>
                </p:nvSpPr>
                <p:spPr>
                  <a:xfrm>
                    <a:off x="6985920" y="2372566"/>
                    <a:ext cx="24692" cy="111266"/>
                  </a:xfrm>
                  <a:custGeom>
                    <a:rect b="b" l="l" r="r" t="t"/>
                    <a:pathLst>
                      <a:path extrusionOk="0" h="4407" w="978">
                        <a:moveTo>
                          <a:pt x="0" y="1"/>
                        </a:moveTo>
                        <a:lnTo>
                          <a:pt x="0" y="4407"/>
                        </a:lnTo>
                        <a:lnTo>
                          <a:pt x="978" y="4407"/>
                        </a:lnTo>
                        <a:lnTo>
                          <a:pt x="9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5"/>
                  <p:cNvSpPr/>
                  <p:nvPr/>
                </p:nvSpPr>
                <p:spPr>
                  <a:xfrm>
                    <a:off x="6963525" y="2349212"/>
                    <a:ext cx="41658" cy="35877"/>
                  </a:xfrm>
                  <a:custGeom>
                    <a:rect b="b" l="l" r="r" t="t"/>
                    <a:pathLst>
                      <a:path extrusionOk="0" h="1421" w="1650">
                        <a:moveTo>
                          <a:pt x="946" y="0"/>
                        </a:moveTo>
                        <a:cubicBezTo>
                          <a:pt x="314" y="0"/>
                          <a:pt x="1" y="763"/>
                          <a:pt x="444" y="1213"/>
                        </a:cubicBezTo>
                        <a:cubicBezTo>
                          <a:pt x="587" y="1356"/>
                          <a:pt x="764" y="1420"/>
                          <a:pt x="937" y="1420"/>
                        </a:cubicBezTo>
                        <a:cubicBezTo>
                          <a:pt x="1301" y="1420"/>
                          <a:pt x="1650" y="1139"/>
                          <a:pt x="1650" y="711"/>
                        </a:cubicBezTo>
                        <a:cubicBezTo>
                          <a:pt x="1650" y="320"/>
                          <a:pt x="1337" y="0"/>
                          <a:pt x="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5"/>
                  <p:cNvSpPr/>
                  <p:nvPr/>
                </p:nvSpPr>
                <p:spPr>
                  <a:xfrm>
                    <a:off x="6988218" y="2349212"/>
                    <a:ext cx="41658" cy="35877"/>
                  </a:xfrm>
                  <a:custGeom>
                    <a:rect b="b" l="l" r="r" t="t"/>
                    <a:pathLst>
                      <a:path extrusionOk="0" h="1421" w="1650">
                        <a:moveTo>
                          <a:pt x="946" y="0"/>
                        </a:moveTo>
                        <a:cubicBezTo>
                          <a:pt x="313" y="0"/>
                          <a:pt x="0" y="763"/>
                          <a:pt x="444" y="1213"/>
                        </a:cubicBezTo>
                        <a:cubicBezTo>
                          <a:pt x="589" y="1356"/>
                          <a:pt x="766" y="1420"/>
                          <a:pt x="940" y="1420"/>
                        </a:cubicBezTo>
                        <a:cubicBezTo>
                          <a:pt x="1303" y="1420"/>
                          <a:pt x="1649" y="1139"/>
                          <a:pt x="1649" y="711"/>
                        </a:cubicBezTo>
                        <a:cubicBezTo>
                          <a:pt x="1649" y="320"/>
                          <a:pt x="1337" y="0"/>
                          <a:pt x="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5"/>
                  <p:cNvSpPr/>
                  <p:nvPr/>
                </p:nvSpPr>
                <p:spPr>
                  <a:xfrm>
                    <a:off x="6963525" y="2464720"/>
                    <a:ext cx="41658" cy="35700"/>
                  </a:xfrm>
                  <a:custGeom>
                    <a:rect b="b" l="l" r="r" t="t"/>
                    <a:pathLst>
                      <a:path extrusionOk="0" h="1414" w="1650">
                        <a:moveTo>
                          <a:pt x="946" y="1"/>
                        </a:moveTo>
                        <a:cubicBezTo>
                          <a:pt x="314" y="1"/>
                          <a:pt x="1" y="757"/>
                          <a:pt x="444" y="1206"/>
                        </a:cubicBezTo>
                        <a:cubicBezTo>
                          <a:pt x="587" y="1350"/>
                          <a:pt x="764" y="1414"/>
                          <a:pt x="937" y="1414"/>
                        </a:cubicBezTo>
                        <a:cubicBezTo>
                          <a:pt x="1301" y="1414"/>
                          <a:pt x="1650" y="1132"/>
                          <a:pt x="1650" y="705"/>
                        </a:cubicBezTo>
                        <a:cubicBezTo>
                          <a:pt x="1650" y="314"/>
                          <a:pt x="1337" y="1"/>
                          <a:pt x="9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5"/>
                  <p:cNvSpPr/>
                  <p:nvPr/>
                </p:nvSpPr>
                <p:spPr>
                  <a:xfrm>
                    <a:off x="6988218" y="2464720"/>
                    <a:ext cx="41658" cy="35700"/>
                  </a:xfrm>
                  <a:custGeom>
                    <a:rect b="b" l="l" r="r" t="t"/>
                    <a:pathLst>
                      <a:path extrusionOk="0" h="1414" w="1650">
                        <a:moveTo>
                          <a:pt x="946" y="1"/>
                        </a:moveTo>
                        <a:cubicBezTo>
                          <a:pt x="313" y="1"/>
                          <a:pt x="0" y="757"/>
                          <a:pt x="444" y="1206"/>
                        </a:cubicBezTo>
                        <a:cubicBezTo>
                          <a:pt x="589" y="1350"/>
                          <a:pt x="766" y="1414"/>
                          <a:pt x="940" y="1414"/>
                        </a:cubicBezTo>
                        <a:cubicBezTo>
                          <a:pt x="1303" y="1414"/>
                          <a:pt x="1649" y="1132"/>
                          <a:pt x="1649" y="705"/>
                        </a:cubicBezTo>
                        <a:cubicBezTo>
                          <a:pt x="1649" y="314"/>
                          <a:pt x="1337" y="1"/>
                          <a:pt x="9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5"/>
                  <p:cNvSpPr/>
                  <p:nvPr/>
                </p:nvSpPr>
                <p:spPr>
                  <a:xfrm>
                    <a:off x="7001876" y="2594214"/>
                    <a:ext cx="30625" cy="104525"/>
                  </a:xfrm>
                  <a:custGeom>
                    <a:rect b="b" l="l" r="r" t="t"/>
                    <a:pathLst>
                      <a:path extrusionOk="0" h="4140" w="1213">
                        <a:moveTo>
                          <a:pt x="815" y="1"/>
                        </a:moveTo>
                        <a:lnTo>
                          <a:pt x="0" y="79"/>
                        </a:lnTo>
                        <a:lnTo>
                          <a:pt x="398" y="4140"/>
                        </a:lnTo>
                        <a:lnTo>
                          <a:pt x="1213" y="4061"/>
                        </a:lnTo>
                        <a:lnTo>
                          <a:pt x="8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5"/>
                  <p:cNvSpPr/>
                  <p:nvPr/>
                </p:nvSpPr>
                <p:spPr>
                  <a:xfrm>
                    <a:off x="6979987" y="2577349"/>
                    <a:ext cx="38124" cy="31938"/>
                  </a:xfrm>
                  <a:custGeom>
                    <a:rect b="b" l="l" r="r" t="t"/>
                    <a:pathLst>
                      <a:path extrusionOk="0" h="1265" w="1510">
                        <a:moveTo>
                          <a:pt x="848" y="0"/>
                        </a:moveTo>
                        <a:cubicBezTo>
                          <a:pt x="824" y="0"/>
                          <a:pt x="800" y="2"/>
                          <a:pt x="776" y="4"/>
                        </a:cubicBezTo>
                        <a:cubicBezTo>
                          <a:pt x="216" y="56"/>
                          <a:pt x="1" y="760"/>
                          <a:pt x="437" y="1119"/>
                        </a:cubicBezTo>
                        <a:cubicBezTo>
                          <a:pt x="559" y="1220"/>
                          <a:pt x="698" y="1265"/>
                          <a:pt x="835" y="1265"/>
                        </a:cubicBezTo>
                        <a:cubicBezTo>
                          <a:pt x="1182" y="1265"/>
                          <a:pt x="1509" y="973"/>
                          <a:pt x="1467" y="571"/>
                        </a:cubicBezTo>
                        <a:cubicBezTo>
                          <a:pt x="1437" y="243"/>
                          <a:pt x="1169" y="0"/>
                          <a:pt x="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65"/>
                  <p:cNvSpPr/>
                  <p:nvPr/>
                </p:nvSpPr>
                <p:spPr>
                  <a:xfrm>
                    <a:off x="7002028" y="2575077"/>
                    <a:ext cx="38124" cy="32090"/>
                  </a:xfrm>
                  <a:custGeom>
                    <a:rect b="b" l="l" r="r" t="t"/>
                    <a:pathLst>
                      <a:path extrusionOk="0" h="1271" w="1510">
                        <a:moveTo>
                          <a:pt x="837" y="0"/>
                        </a:moveTo>
                        <a:cubicBezTo>
                          <a:pt x="817" y="0"/>
                          <a:pt x="797" y="1"/>
                          <a:pt x="777" y="3"/>
                        </a:cubicBezTo>
                        <a:cubicBezTo>
                          <a:pt x="216" y="62"/>
                          <a:pt x="1" y="766"/>
                          <a:pt x="438" y="1124"/>
                        </a:cubicBezTo>
                        <a:cubicBezTo>
                          <a:pt x="559" y="1225"/>
                          <a:pt x="699" y="1270"/>
                          <a:pt x="835" y="1270"/>
                        </a:cubicBezTo>
                        <a:cubicBezTo>
                          <a:pt x="1182" y="1270"/>
                          <a:pt x="1510" y="979"/>
                          <a:pt x="1467" y="576"/>
                        </a:cubicBezTo>
                        <a:cubicBezTo>
                          <a:pt x="1437" y="245"/>
                          <a:pt x="1163"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65"/>
                  <p:cNvSpPr/>
                  <p:nvPr/>
                </p:nvSpPr>
                <p:spPr>
                  <a:xfrm>
                    <a:off x="6989859" y="2680182"/>
                    <a:ext cx="38174" cy="31963"/>
                  </a:xfrm>
                  <a:custGeom>
                    <a:rect b="b" l="l" r="r" t="t"/>
                    <a:pathLst>
                      <a:path extrusionOk="0" h="1266" w="1512">
                        <a:moveTo>
                          <a:pt x="852" y="1"/>
                        </a:moveTo>
                        <a:cubicBezTo>
                          <a:pt x="829" y="1"/>
                          <a:pt x="806" y="2"/>
                          <a:pt x="783" y="5"/>
                        </a:cubicBezTo>
                        <a:cubicBezTo>
                          <a:pt x="222" y="57"/>
                          <a:pt x="1" y="761"/>
                          <a:pt x="437" y="1119"/>
                        </a:cubicBezTo>
                        <a:cubicBezTo>
                          <a:pt x="561" y="1220"/>
                          <a:pt x="701" y="1265"/>
                          <a:pt x="838" y="1265"/>
                        </a:cubicBezTo>
                        <a:cubicBezTo>
                          <a:pt x="1186" y="1265"/>
                          <a:pt x="1511" y="974"/>
                          <a:pt x="1474" y="572"/>
                        </a:cubicBezTo>
                        <a:cubicBezTo>
                          <a:pt x="1443" y="249"/>
                          <a:pt x="1169" y="1"/>
                          <a:pt x="8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65"/>
                  <p:cNvSpPr/>
                  <p:nvPr/>
                </p:nvSpPr>
                <p:spPr>
                  <a:xfrm>
                    <a:off x="7012076" y="2678086"/>
                    <a:ext cx="37997" cy="32090"/>
                  </a:xfrm>
                  <a:custGeom>
                    <a:rect b="b" l="l" r="r" t="t"/>
                    <a:pathLst>
                      <a:path extrusionOk="0" h="1271" w="1505">
                        <a:moveTo>
                          <a:pt x="836" y="0"/>
                        </a:moveTo>
                        <a:cubicBezTo>
                          <a:pt x="816" y="0"/>
                          <a:pt x="796" y="1"/>
                          <a:pt x="776" y="3"/>
                        </a:cubicBezTo>
                        <a:cubicBezTo>
                          <a:pt x="216" y="55"/>
                          <a:pt x="1" y="765"/>
                          <a:pt x="431" y="1124"/>
                        </a:cubicBezTo>
                        <a:cubicBezTo>
                          <a:pt x="554" y="1225"/>
                          <a:pt x="694" y="1270"/>
                          <a:pt x="831" y="1270"/>
                        </a:cubicBezTo>
                        <a:cubicBezTo>
                          <a:pt x="1179" y="1270"/>
                          <a:pt x="1504" y="979"/>
                          <a:pt x="1467" y="576"/>
                        </a:cubicBezTo>
                        <a:cubicBezTo>
                          <a:pt x="1436" y="245"/>
                          <a:pt x="1157" y="0"/>
                          <a:pt x="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5"/>
                  <p:cNvSpPr/>
                  <p:nvPr/>
                </p:nvSpPr>
                <p:spPr>
                  <a:xfrm>
                    <a:off x="6850316" y="2178085"/>
                    <a:ext cx="55974" cy="109271"/>
                  </a:xfrm>
                  <a:custGeom>
                    <a:rect b="b" l="l" r="r" t="t"/>
                    <a:pathLst>
                      <a:path extrusionOk="0" h="4328" w="2217">
                        <a:moveTo>
                          <a:pt x="1317" y="0"/>
                        </a:moveTo>
                        <a:lnTo>
                          <a:pt x="1" y="4035"/>
                        </a:lnTo>
                        <a:lnTo>
                          <a:pt x="894" y="4328"/>
                        </a:lnTo>
                        <a:lnTo>
                          <a:pt x="2217" y="287"/>
                        </a:lnTo>
                        <a:lnTo>
                          <a:pt x="13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5"/>
                  <p:cNvSpPr/>
                  <p:nvPr/>
                </p:nvSpPr>
                <p:spPr>
                  <a:xfrm>
                    <a:off x="6864858" y="2156120"/>
                    <a:ext cx="40775" cy="34463"/>
                  </a:xfrm>
                  <a:custGeom>
                    <a:rect b="b" l="l" r="r" t="t"/>
                    <a:pathLst>
                      <a:path extrusionOk="0" h="1365" w="1615">
                        <a:moveTo>
                          <a:pt x="841" y="0"/>
                        </a:moveTo>
                        <a:cubicBezTo>
                          <a:pt x="361" y="0"/>
                          <a:pt x="1" y="516"/>
                          <a:pt x="239" y="987"/>
                        </a:cubicBezTo>
                        <a:cubicBezTo>
                          <a:pt x="367" y="1242"/>
                          <a:pt x="607" y="1364"/>
                          <a:pt x="847" y="1364"/>
                        </a:cubicBezTo>
                        <a:cubicBezTo>
                          <a:pt x="1122" y="1364"/>
                          <a:pt x="1396" y="1203"/>
                          <a:pt x="1497" y="896"/>
                        </a:cubicBezTo>
                        <a:cubicBezTo>
                          <a:pt x="1615" y="538"/>
                          <a:pt x="1419" y="147"/>
                          <a:pt x="1061" y="36"/>
                        </a:cubicBezTo>
                        <a:cubicBezTo>
                          <a:pt x="986" y="12"/>
                          <a:pt x="912" y="0"/>
                          <a:pt x="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5"/>
                  <p:cNvSpPr/>
                  <p:nvPr/>
                </p:nvSpPr>
                <p:spPr>
                  <a:xfrm>
                    <a:off x="6887581" y="2163517"/>
                    <a:ext cx="40775" cy="34463"/>
                  </a:xfrm>
                  <a:custGeom>
                    <a:rect b="b" l="l" r="r" t="t"/>
                    <a:pathLst>
                      <a:path extrusionOk="0" h="1365" w="1615">
                        <a:moveTo>
                          <a:pt x="841" y="1"/>
                        </a:moveTo>
                        <a:cubicBezTo>
                          <a:pt x="361" y="1"/>
                          <a:pt x="0" y="516"/>
                          <a:pt x="239" y="988"/>
                        </a:cubicBezTo>
                        <a:cubicBezTo>
                          <a:pt x="366" y="1242"/>
                          <a:pt x="606" y="1365"/>
                          <a:pt x="846" y="1365"/>
                        </a:cubicBezTo>
                        <a:cubicBezTo>
                          <a:pt x="1121" y="1365"/>
                          <a:pt x="1396" y="1203"/>
                          <a:pt x="1497" y="897"/>
                        </a:cubicBezTo>
                        <a:cubicBezTo>
                          <a:pt x="1614" y="538"/>
                          <a:pt x="1419" y="154"/>
                          <a:pt x="1060" y="36"/>
                        </a:cubicBezTo>
                        <a:cubicBezTo>
                          <a:pt x="985" y="12"/>
                          <a:pt x="912"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5"/>
                  <p:cNvSpPr/>
                  <p:nvPr/>
                </p:nvSpPr>
                <p:spPr>
                  <a:xfrm>
                    <a:off x="6830471" y="2261755"/>
                    <a:ext cx="40775" cy="34539"/>
                  </a:xfrm>
                  <a:custGeom>
                    <a:rect b="b" l="l" r="r" t="t"/>
                    <a:pathLst>
                      <a:path extrusionOk="0" h="1368" w="1615">
                        <a:moveTo>
                          <a:pt x="839" y="1"/>
                        </a:moveTo>
                        <a:cubicBezTo>
                          <a:pt x="362" y="1"/>
                          <a:pt x="0" y="522"/>
                          <a:pt x="239" y="994"/>
                        </a:cubicBezTo>
                        <a:cubicBezTo>
                          <a:pt x="367" y="1246"/>
                          <a:pt x="605" y="1368"/>
                          <a:pt x="843" y="1368"/>
                        </a:cubicBezTo>
                        <a:cubicBezTo>
                          <a:pt x="1117" y="1368"/>
                          <a:pt x="1390" y="1207"/>
                          <a:pt x="1491" y="896"/>
                        </a:cubicBezTo>
                        <a:cubicBezTo>
                          <a:pt x="1614" y="538"/>
                          <a:pt x="1412" y="153"/>
                          <a:pt x="1054" y="36"/>
                        </a:cubicBezTo>
                        <a:cubicBezTo>
                          <a:pt x="981" y="12"/>
                          <a:pt x="908" y="1"/>
                          <a:pt x="8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5"/>
                  <p:cNvSpPr/>
                  <p:nvPr/>
                </p:nvSpPr>
                <p:spPr>
                  <a:xfrm>
                    <a:off x="6853017" y="2269178"/>
                    <a:ext cx="40775" cy="34539"/>
                  </a:xfrm>
                  <a:custGeom>
                    <a:rect b="b" l="l" r="r" t="t"/>
                    <a:pathLst>
                      <a:path extrusionOk="0" h="1368" w="1615">
                        <a:moveTo>
                          <a:pt x="843" y="0"/>
                        </a:moveTo>
                        <a:cubicBezTo>
                          <a:pt x="362" y="0"/>
                          <a:pt x="0" y="522"/>
                          <a:pt x="239" y="994"/>
                        </a:cubicBezTo>
                        <a:cubicBezTo>
                          <a:pt x="367" y="1245"/>
                          <a:pt x="607" y="1367"/>
                          <a:pt x="846" y="1367"/>
                        </a:cubicBezTo>
                        <a:cubicBezTo>
                          <a:pt x="1122" y="1367"/>
                          <a:pt x="1396" y="1206"/>
                          <a:pt x="1497" y="896"/>
                        </a:cubicBezTo>
                        <a:cubicBezTo>
                          <a:pt x="1614" y="537"/>
                          <a:pt x="1419" y="153"/>
                          <a:pt x="1060" y="35"/>
                        </a:cubicBezTo>
                        <a:cubicBezTo>
                          <a:pt x="986" y="11"/>
                          <a:pt x="913" y="0"/>
                          <a:pt x="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5"/>
                  <p:cNvSpPr/>
                  <p:nvPr/>
                </p:nvSpPr>
                <p:spPr>
                  <a:xfrm>
                    <a:off x="6907905" y="2021424"/>
                    <a:ext cx="55974" cy="109448"/>
                  </a:xfrm>
                  <a:custGeom>
                    <a:rect b="b" l="l" r="r" t="t"/>
                    <a:pathLst>
                      <a:path extrusionOk="0" h="4335" w="2217">
                        <a:moveTo>
                          <a:pt x="1324" y="0"/>
                        </a:moveTo>
                        <a:lnTo>
                          <a:pt x="1" y="4041"/>
                        </a:lnTo>
                        <a:lnTo>
                          <a:pt x="900" y="4335"/>
                        </a:lnTo>
                        <a:lnTo>
                          <a:pt x="2217" y="294"/>
                        </a:lnTo>
                        <a:lnTo>
                          <a:pt x="13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5"/>
                  <p:cNvSpPr/>
                  <p:nvPr/>
                </p:nvSpPr>
                <p:spPr>
                  <a:xfrm>
                    <a:off x="6922625" y="1999459"/>
                    <a:ext cx="40775" cy="34387"/>
                  </a:xfrm>
                  <a:custGeom>
                    <a:rect b="b" l="l" r="r" t="t"/>
                    <a:pathLst>
                      <a:path extrusionOk="0" h="1362" w="1615">
                        <a:moveTo>
                          <a:pt x="841" y="1"/>
                        </a:moveTo>
                        <a:cubicBezTo>
                          <a:pt x="361" y="1"/>
                          <a:pt x="1" y="516"/>
                          <a:pt x="239" y="988"/>
                        </a:cubicBezTo>
                        <a:cubicBezTo>
                          <a:pt x="367" y="1240"/>
                          <a:pt x="608" y="1362"/>
                          <a:pt x="848" y="1362"/>
                        </a:cubicBezTo>
                        <a:cubicBezTo>
                          <a:pt x="1123" y="1362"/>
                          <a:pt x="1396" y="1203"/>
                          <a:pt x="1497" y="897"/>
                        </a:cubicBezTo>
                        <a:cubicBezTo>
                          <a:pt x="1614" y="538"/>
                          <a:pt x="1419" y="147"/>
                          <a:pt x="1060" y="36"/>
                        </a:cubicBezTo>
                        <a:cubicBezTo>
                          <a:pt x="986" y="12"/>
                          <a:pt x="912"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5"/>
                  <p:cNvSpPr/>
                  <p:nvPr/>
                </p:nvSpPr>
                <p:spPr>
                  <a:xfrm>
                    <a:off x="6945196" y="2006882"/>
                    <a:ext cx="40749" cy="34463"/>
                  </a:xfrm>
                  <a:custGeom>
                    <a:rect b="b" l="l" r="r" t="t"/>
                    <a:pathLst>
                      <a:path extrusionOk="0" h="1365" w="1614">
                        <a:moveTo>
                          <a:pt x="844" y="0"/>
                        </a:moveTo>
                        <a:cubicBezTo>
                          <a:pt x="366" y="0"/>
                          <a:pt x="0" y="522"/>
                          <a:pt x="245" y="994"/>
                        </a:cubicBezTo>
                        <a:cubicBezTo>
                          <a:pt x="371" y="1244"/>
                          <a:pt x="609" y="1365"/>
                          <a:pt x="846" y="1365"/>
                        </a:cubicBezTo>
                        <a:cubicBezTo>
                          <a:pt x="1121" y="1365"/>
                          <a:pt x="1395" y="1204"/>
                          <a:pt x="1496" y="896"/>
                        </a:cubicBezTo>
                        <a:cubicBezTo>
                          <a:pt x="1613" y="537"/>
                          <a:pt x="1418" y="153"/>
                          <a:pt x="1059" y="36"/>
                        </a:cubicBezTo>
                        <a:cubicBezTo>
                          <a:pt x="986" y="11"/>
                          <a:pt x="914" y="0"/>
                          <a:pt x="8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5"/>
                  <p:cNvSpPr/>
                  <p:nvPr/>
                </p:nvSpPr>
                <p:spPr>
                  <a:xfrm>
                    <a:off x="6888061" y="2105271"/>
                    <a:ext cx="40775" cy="34488"/>
                  </a:xfrm>
                  <a:custGeom>
                    <a:rect b="b" l="l" r="r" t="t"/>
                    <a:pathLst>
                      <a:path extrusionOk="0" h="1366" w="1615">
                        <a:moveTo>
                          <a:pt x="842" y="0"/>
                        </a:moveTo>
                        <a:cubicBezTo>
                          <a:pt x="361" y="0"/>
                          <a:pt x="1" y="517"/>
                          <a:pt x="239" y="994"/>
                        </a:cubicBezTo>
                        <a:cubicBezTo>
                          <a:pt x="366" y="1245"/>
                          <a:pt x="605" y="1365"/>
                          <a:pt x="844" y="1365"/>
                        </a:cubicBezTo>
                        <a:cubicBezTo>
                          <a:pt x="1120" y="1365"/>
                          <a:pt x="1396" y="1204"/>
                          <a:pt x="1497" y="896"/>
                        </a:cubicBezTo>
                        <a:cubicBezTo>
                          <a:pt x="1615" y="538"/>
                          <a:pt x="1419" y="153"/>
                          <a:pt x="1061" y="36"/>
                        </a:cubicBezTo>
                        <a:cubicBezTo>
                          <a:pt x="986" y="12"/>
                          <a:pt x="912" y="0"/>
                          <a:pt x="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65"/>
                  <p:cNvSpPr/>
                  <p:nvPr/>
                </p:nvSpPr>
                <p:spPr>
                  <a:xfrm>
                    <a:off x="6910783" y="2112517"/>
                    <a:ext cx="40775" cy="34539"/>
                  </a:xfrm>
                  <a:custGeom>
                    <a:rect b="b" l="l" r="r" t="t"/>
                    <a:pathLst>
                      <a:path extrusionOk="0" h="1368" w="1615">
                        <a:moveTo>
                          <a:pt x="843" y="0"/>
                        </a:moveTo>
                        <a:cubicBezTo>
                          <a:pt x="361" y="0"/>
                          <a:pt x="0" y="522"/>
                          <a:pt x="239" y="994"/>
                        </a:cubicBezTo>
                        <a:cubicBezTo>
                          <a:pt x="366" y="1246"/>
                          <a:pt x="606" y="1367"/>
                          <a:pt x="846" y="1367"/>
                        </a:cubicBezTo>
                        <a:cubicBezTo>
                          <a:pt x="1121" y="1367"/>
                          <a:pt x="1396" y="1206"/>
                          <a:pt x="1497" y="896"/>
                        </a:cubicBezTo>
                        <a:cubicBezTo>
                          <a:pt x="1614" y="538"/>
                          <a:pt x="1419" y="153"/>
                          <a:pt x="1060" y="36"/>
                        </a:cubicBezTo>
                        <a:cubicBezTo>
                          <a:pt x="986" y="12"/>
                          <a:pt x="913" y="0"/>
                          <a:pt x="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5"/>
                  <p:cNvSpPr/>
                  <p:nvPr/>
                </p:nvSpPr>
                <p:spPr>
                  <a:xfrm>
                    <a:off x="6957113" y="1968758"/>
                    <a:ext cx="226622" cy="24717"/>
                  </a:xfrm>
                  <a:custGeom>
                    <a:rect b="b" l="l" r="r" t="t"/>
                    <a:pathLst>
                      <a:path extrusionOk="0" h="979" w="8976">
                        <a:moveTo>
                          <a:pt x="450" y="1"/>
                        </a:moveTo>
                        <a:cubicBezTo>
                          <a:pt x="203" y="1"/>
                          <a:pt x="1" y="196"/>
                          <a:pt x="1" y="451"/>
                        </a:cubicBezTo>
                        <a:lnTo>
                          <a:pt x="1" y="529"/>
                        </a:lnTo>
                        <a:cubicBezTo>
                          <a:pt x="1" y="776"/>
                          <a:pt x="203" y="979"/>
                          <a:pt x="450" y="979"/>
                        </a:cubicBezTo>
                        <a:lnTo>
                          <a:pt x="8532" y="979"/>
                        </a:lnTo>
                        <a:cubicBezTo>
                          <a:pt x="8780" y="979"/>
                          <a:pt x="8975" y="776"/>
                          <a:pt x="8975" y="529"/>
                        </a:cubicBezTo>
                        <a:lnTo>
                          <a:pt x="8975" y="451"/>
                        </a:lnTo>
                        <a:cubicBezTo>
                          <a:pt x="8975" y="196"/>
                          <a:pt x="8780" y="1"/>
                          <a:pt x="85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5"/>
                  <p:cNvSpPr/>
                  <p:nvPr/>
                </p:nvSpPr>
                <p:spPr>
                  <a:xfrm>
                    <a:off x="7039546" y="1927453"/>
                    <a:ext cx="61907" cy="24717"/>
                  </a:xfrm>
                  <a:custGeom>
                    <a:rect b="b" l="l" r="r" t="t"/>
                    <a:pathLst>
                      <a:path extrusionOk="0" h="979" w="2452">
                        <a:moveTo>
                          <a:pt x="451" y="1"/>
                        </a:moveTo>
                        <a:cubicBezTo>
                          <a:pt x="203" y="1"/>
                          <a:pt x="1" y="203"/>
                          <a:pt x="1" y="451"/>
                        </a:cubicBezTo>
                        <a:lnTo>
                          <a:pt x="1" y="535"/>
                        </a:lnTo>
                        <a:cubicBezTo>
                          <a:pt x="1" y="783"/>
                          <a:pt x="203" y="979"/>
                          <a:pt x="451" y="979"/>
                        </a:cubicBezTo>
                        <a:lnTo>
                          <a:pt x="2002" y="979"/>
                        </a:lnTo>
                        <a:cubicBezTo>
                          <a:pt x="2250" y="979"/>
                          <a:pt x="2452" y="783"/>
                          <a:pt x="2452" y="535"/>
                        </a:cubicBezTo>
                        <a:lnTo>
                          <a:pt x="2452" y="451"/>
                        </a:lnTo>
                        <a:cubicBezTo>
                          <a:pt x="2452" y="203"/>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5"/>
                  <p:cNvSpPr/>
                  <p:nvPr/>
                </p:nvSpPr>
                <p:spPr>
                  <a:xfrm>
                    <a:off x="7039546" y="2257236"/>
                    <a:ext cx="61907" cy="24692"/>
                  </a:xfrm>
                  <a:custGeom>
                    <a:rect b="b" l="l" r="r" t="t"/>
                    <a:pathLst>
                      <a:path extrusionOk="0" h="978" w="2452">
                        <a:moveTo>
                          <a:pt x="451" y="0"/>
                        </a:moveTo>
                        <a:cubicBezTo>
                          <a:pt x="203" y="0"/>
                          <a:pt x="1" y="202"/>
                          <a:pt x="1" y="450"/>
                        </a:cubicBezTo>
                        <a:lnTo>
                          <a:pt x="1" y="528"/>
                        </a:lnTo>
                        <a:cubicBezTo>
                          <a:pt x="1" y="782"/>
                          <a:pt x="203" y="978"/>
                          <a:pt x="451" y="978"/>
                        </a:cubicBezTo>
                        <a:lnTo>
                          <a:pt x="2002" y="978"/>
                        </a:lnTo>
                        <a:cubicBezTo>
                          <a:pt x="2250" y="978"/>
                          <a:pt x="2452" y="782"/>
                          <a:pt x="2452" y="528"/>
                        </a:cubicBezTo>
                        <a:lnTo>
                          <a:pt x="2452" y="450"/>
                        </a:lnTo>
                        <a:cubicBezTo>
                          <a:pt x="2452" y="202"/>
                          <a:pt x="2250" y="0"/>
                          <a:pt x="20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5"/>
                  <p:cNvSpPr/>
                  <p:nvPr/>
                </p:nvSpPr>
                <p:spPr>
                  <a:xfrm>
                    <a:off x="7039546" y="2216082"/>
                    <a:ext cx="61907" cy="24717"/>
                  </a:xfrm>
                  <a:custGeom>
                    <a:rect b="b" l="l" r="r" t="t"/>
                    <a:pathLst>
                      <a:path extrusionOk="0" h="979" w="2452">
                        <a:moveTo>
                          <a:pt x="451" y="1"/>
                        </a:moveTo>
                        <a:cubicBezTo>
                          <a:pt x="203" y="1"/>
                          <a:pt x="1" y="196"/>
                          <a:pt x="1" y="444"/>
                        </a:cubicBezTo>
                        <a:lnTo>
                          <a:pt x="1" y="529"/>
                        </a:lnTo>
                        <a:cubicBezTo>
                          <a:pt x="1" y="776"/>
                          <a:pt x="203" y="978"/>
                          <a:pt x="451" y="978"/>
                        </a:cubicBezTo>
                        <a:lnTo>
                          <a:pt x="2002" y="978"/>
                        </a:lnTo>
                        <a:cubicBezTo>
                          <a:pt x="2250" y="978"/>
                          <a:pt x="2452" y="776"/>
                          <a:pt x="2452" y="529"/>
                        </a:cubicBezTo>
                        <a:lnTo>
                          <a:pt x="2452" y="444"/>
                        </a:lnTo>
                        <a:cubicBezTo>
                          <a:pt x="2452" y="196"/>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5"/>
                  <p:cNvSpPr/>
                  <p:nvPr/>
                </p:nvSpPr>
                <p:spPr>
                  <a:xfrm>
                    <a:off x="7039546" y="2178893"/>
                    <a:ext cx="61907" cy="24717"/>
                  </a:xfrm>
                  <a:custGeom>
                    <a:rect b="b" l="l" r="r" t="t"/>
                    <a:pathLst>
                      <a:path extrusionOk="0" h="979" w="2452">
                        <a:moveTo>
                          <a:pt x="451" y="1"/>
                        </a:moveTo>
                        <a:cubicBezTo>
                          <a:pt x="203" y="1"/>
                          <a:pt x="1" y="203"/>
                          <a:pt x="1" y="450"/>
                        </a:cubicBezTo>
                        <a:lnTo>
                          <a:pt x="1" y="535"/>
                        </a:lnTo>
                        <a:cubicBezTo>
                          <a:pt x="1" y="783"/>
                          <a:pt x="203" y="978"/>
                          <a:pt x="451" y="978"/>
                        </a:cubicBezTo>
                        <a:lnTo>
                          <a:pt x="2002" y="978"/>
                        </a:lnTo>
                        <a:cubicBezTo>
                          <a:pt x="2250" y="978"/>
                          <a:pt x="2452" y="783"/>
                          <a:pt x="2452" y="535"/>
                        </a:cubicBezTo>
                        <a:lnTo>
                          <a:pt x="2452" y="450"/>
                        </a:lnTo>
                        <a:cubicBezTo>
                          <a:pt x="2452" y="203"/>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5"/>
                  <p:cNvSpPr/>
                  <p:nvPr/>
                </p:nvSpPr>
                <p:spPr>
                  <a:xfrm>
                    <a:off x="7051892" y="1972873"/>
                    <a:ext cx="32948" cy="185493"/>
                  </a:xfrm>
                  <a:custGeom>
                    <a:rect b="b" l="l" r="r" t="t"/>
                    <a:pathLst>
                      <a:path extrusionOk="0" h="7347" w="1305">
                        <a:moveTo>
                          <a:pt x="653" y="1"/>
                        </a:moveTo>
                        <a:cubicBezTo>
                          <a:pt x="294" y="1"/>
                          <a:pt x="1" y="294"/>
                          <a:pt x="1" y="653"/>
                        </a:cubicBezTo>
                        <a:lnTo>
                          <a:pt x="1" y="6694"/>
                        </a:lnTo>
                        <a:cubicBezTo>
                          <a:pt x="1" y="7053"/>
                          <a:pt x="294" y="7346"/>
                          <a:pt x="653" y="7346"/>
                        </a:cubicBezTo>
                        <a:cubicBezTo>
                          <a:pt x="1011" y="7346"/>
                          <a:pt x="1304" y="7053"/>
                          <a:pt x="1304" y="6694"/>
                        </a:cubicBezTo>
                        <a:lnTo>
                          <a:pt x="1304" y="653"/>
                        </a:lnTo>
                        <a:cubicBezTo>
                          <a:pt x="1304" y="294"/>
                          <a:pt x="1011" y="1"/>
                          <a:pt x="6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5"/>
                  <p:cNvSpPr/>
                  <p:nvPr/>
                </p:nvSpPr>
                <p:spPr>
                  <a:xfrm>
                    <a:off x="7058810" y="2022661"/>
                    <a:ext cx="95461" cy="38124"/>
                  </a:xfrm>
                  <a:custGeom>
                    <a:rect b="b" l="l" r="r" t="t"/>
                    <a:pathLst>
                      <a:path extrusionOk="0" h="1510" w="3781">
                        <a:moveTo>
                          <a:pt x="636" y="1"/>
                        </a:moveTo>
                        <a:cubicBezTo>
                          <a:pt x="417" y="1"/>
                          <a:pt x="213" y="131"/>
                          <a:pt x="124" y="343"/>
                        </a:cubicBezTo>
                        <a:cubicBezTo>
                          <a:pt x="1" y="623"/>
                          <a:pt x="124" y="949"/>
                          <a:pt x="398" y="1072"/>
                        </a:cubicBezTo>
                        <a:cubicBezTo>
                          <a:pt x="913" y="1294"/>
                          <a:pt x="1591" y="1509"/>
                          <a:pt x="2308" y="1509"/>
                        </a:cubicBezTo>
                        <a:cubicBezTo>
                          <a:pt x="2660" y="1509"/>
                          <a:pt x="3012" y="1451"/>
                          <a:pt x="3351" y="1340"/>
                        </a:cubicBezTo>
                        <a:cubicBezTo>
                          <a:pt x="3637" y="1229"/>
                          <a:pt x="3781" y="910"/>
                          <a:pt x="3683" y="623"/>
                        </a:cubicBezTo>
                        <a:cubicBezTo>
                          <a:pt x="3599" y="391"/>
                          <a:pt x="3379" y="245"/>
                          <a:pt x="3143" y="245"/>
                        </a:cubicBezTo>
                        <a:cubicBezTo>
                          <a:pt x="3087" y="245"/>
                          <a:pt x="3029" y="253"/>
                          <a:pt x="2973" y="271"/>
                        </a:cubicBezTo>
                        <a:cubicBezTo>
                          <a:pt x="2755" y="350"/>
                          <a:pt x="2527" y="382"/>
                          <a:pt x="2298" y="382"/>
                        </a:cubicBezTo>
                        <a:cubicBezTo>
                          <a:pt x="1771" y="382"/>
                          <a:pt x="1243" y="211"/>
                          <a:pt x="848" y="43"/>
                        </a:cubicBezTo>
                        <a:cubicBezTo>
                          <a:pt x="778" y="14"/>
                          <a:pt x="706" y="1"/>
                          <a:pt x="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5"/>
                  <p:cNvSpPr/>
                  <p:nvPr/>
                </p:nvSpPr>
                <p:spPr>
                  <a:xfrm>
                    <a:off x="7050427" y="2076135"/>
                    <a:ext cx="108135" cy="37947"/>
                  </a:xfrm>
                  <a:custGeom>
                    <a:rect b="b" l="l" r="r" t="t"/>
                    <a:pathLst>
                      <a:path extrusionOk="0" h="1503" w="4283">
                        <a:moveTo>
                          <a:pt x="642" y="1"/>
                        </a:moveTo>
                        <a:cubicBezTo>
                          <a:pt x="423" y="1"/>
                          <a:pt x="218" y="131"/>
                          <a:pt x="124" y="343"/>
                        </a:cubicBezTo>
                        <a:cubicBezTo>
                          <a:pt x="0" y="623"/>
                          <a:pt x="130" y="955"/>
                          <a:pt x="411" y="1079"/>
                        </a:cubicBezTo>
                        <a:cubicBezTo>
                          <a:pt x="997" y="1346"/>
                          <a:pt x="1636" y="1490"/>
                          <a:pt x="2281" y="1503"/>
                        </a:cubicBezTo>
                        <a:cubicBezTo>
                          <a:pt x="2848" y="1503"/>
                          <a:pt x="3409" y="1366"/>
                          <a:pt x="3904" y="1099"/>
                        </a:cubicBezTo>
                        <a:cubicBezTo>
                          <a:pt x="4178" y="949"/>
                          <a:pt x="4282" y="603"/>
                          <a:pt x="4132" y="330"/>
                        </a:cubicBezTo>
                        <a:cubicBezTo>
                          <a:pt x="4030" y="143"/>
                          <a:pt x="3839" y="38"/>
                          <a:pt x="3642" y="38"/>
                        </a:cubicBezTo>
                        <a:cubicBezTo>
                          <a:pt x="3550" y="38"/>
                          <a:pt x="3457" y="61"/>
                          <a:pt x="3370" y="108"/>
                        </a:cubicBezTo>
                        <a:cubicBezTo>
                          <a:pt x="3019" y="298"/>
                          <a:pt x="2650" y="370"/>
                          <a:pt x="2291" y="370"/>
                        </a:cubicBezTo>
                        <a:cubicBezTo>
                          <a:pt x="1762" y="370"/>
                          <a:pt x="1254" y="214"/>
                          <a:pt x="854" y="43"/>
                        </a:cubicBezTo>
                        <a:cubicBezTo>
                          <a:pt x="784" y="14"/>
                          <a:pt x="712" y="1"/>
                          <a:pt x="6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5"/>
                  <p:cNvSpPr/>
                  <p:nvPr/>
                </p:nvSpPr>
                <p:spPr>
                  <a:xfrm>
                    <a:off x="6988722" y="2022358"/>
                    <a:ext cx="90361" cy="37922"/>
                  </a:xfrm>
                  <a:custGeom>
                    <a:rect b="b" l="l" r="r" t="t"/>
                    <a:pathLst>
                      <a:path extrusionOk="0" h="1502" w="3579">
                        <a:moveTo>
                          <a:pt x="2935" y="0"/>
                        </a:moveTo>
                        <a:cubicBezTo>
                          <a:pt x="2854" y="0"/>
                          <a:pt x="2771" y="18"/>
                          <a:pt x="2692" y="55"/>
                        </a:cubicBezTo>
                        <a:cubicBezTo>
                          <a:pt x="2323" y="212"/>
                          <a:pt x="1818" y="373"/>
                          <a:pt x="1276" y="373"/>
                        </a:cubicBezTo>
                        <a:cubicBezTo>
                          <a:pt x="1099" y="373"/>
                          <a:pt x="918" y="356"/>
                          <a:pt x="737" y="315"/>
                        </a:cubicBezTo>
                        <a:cubicBezTo>
                          <a:pt x="697" y="307"/>
                          <a:pt x="657" y="303"/>
                          <a:pt x="617" y="303"/>
                        </a:cubicBezTo>
                        <a:cubicBezTo>
                          <a:pt x="361" y="303"/>
                          <a:pt x="127" y="480"/>
                          <a:pt x="65" y="746"/>
                        </a:cubicBezTo>
                        <a:cubicBezTo>
                          <a:pt x="0" y="1052"/>
                          <a:pt x="189" y="1352"/>
                          <a:pt x="495" y="1417"/>
                        </a:cubicBezTo>
                        <a:cubicBezTo>
                          <a:pt x="750" y="1476"/>
                          <a:pt x="1004" y="1502"/>
                          <a:pt x="1264" y="1502"/>
                        </a:cubicBezTo>
                        <a:cubicBezTo>
                          <a:pt x="1910" y="1489"/>
                          <a:pt x="2548" y="1352"/>
                          <a:pt x="3142" y="1084"/>
                        </a:cubicBezTo>
                        <a:cubicBezTo>
                          <a:pt x="3435" y="974"/>
                          <a:pt x="3578" y="628"/>
                          <a:pt x="3454" y="341"/>
                        </a:cubicBezTo>
                        <a:cubicBezTo>
                          <a:pt x="3359" y="128"/>
                          <a:pt x="3153" y="0"/>
                          <a:pt x="29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5"/>
                  <p:cNvSpPr/>
                  <p:nvPr/>
                </p:nvSpPr>
                <p:spPr>
                  <a:xfrm>
                    <a:off x="7058305" y="2132892"/>
                    <a:ext cx="95966" cy="38149"/>
                  </a:xfrm>
                  <a:custGeom>
                    <a:rect b="b" l="l" r="r" t="t"/>
                    <a:pathLst>
                      <a:path extrusionOk="0" h="1511" w="3801">
                        <a:moveTo>
                          <a:pt x="650" y="0"/>
                        </a:moveTo>
                        <a:cubicBezTo>
                          <a:pt x="429" y="0"/>
                          <a:pt x="218" y="128"/>
                          <a:pt x="125" y="343"/>
                        </a:cubicBezTo>
                        <a:cubicBezTo>
                          <a:pt x="1" y="624"/>
                          <a:pt x="138" y="956"/>
                          <a:pt x="418" y="1080"/>
                        </a:cubicBezTo>
                        <a:cubicBezTo>
                          <a:pt x="933" y="1301"/>
                          <a:pt x="1611" y="1510"/>
                          <a:pt x="2321" y="1510"/>
                        </a:cubicBezTo>
                        <a:cubicBezTo>
                          <a:pt x="2339" y="1510"/>
                          <a:pt x="2357" y="1510"/>
                          <a:pt x="2375" y="1510"/>
                        </a:cubicBezTo>
                        <a:cubicBezTo>
                          <a:pt x="2715" y="1510"/>
                          <a:pt x="3049" y="1452"/>
                          <a:pt x="3371" y="1340"/>
                        </a:cubicBezTo>
                        <a:cubicBezTo>
                          <a:pt x="3657" y="1236"/>
                          <a:pt x="3801" y="917"/>
                          <a:pt x="3703" y="630"/>
                        </a:cubicBezTo>
                        <a:cubicBezTo>
                          <a:pt x="3620" y="396"/>
                          <a:pt x="3404" y="249"/>
                          <a:pt x="3171" y="249"/>
                        </a:cubicBezTo>
                        <a:cubicBezTo>
                          <a:pt x="3112" y="249"/>
                          <a:pt x="3052" y="258"/>
                          <a:pt x="2993" y="278"/>
                        </a:cubicBezTo>
                        <a:cubicBezTo>
                          <a:pt x="2776" y="355"/>
                          <a:pt x="2549" y="386"/>
                          <a:pt x="2321" y="386"/>
                        </a:cubicBezTo>
                        <a:cubicBezTo>
                          <a:pt x="1794" y="386"/>
                          <a:pt x="1264" y="216"/>
                          <a:pt x="868" y="43"/>
                        </a:cubicBezTo>
                        <a:cubicBezTo>
                          <a:pt x="797" y="14"/>
                          <a:pt x="723" y="0"/>
                          <a:pt x="6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65"/>
                  <p:cNvSpPr/>
                  <p:nvPr/>
                </p:nvSpPr>
                <p:spPr>
                  <a:xfrm>
                    <a:off x="6988722" y="2132589"/>
                    <a:ext cx="90361" cy="38098"/>
                  </a:xfrm>
                  <a:custGeom>
                    <a:rect b="b" l="l" r="r" t="t"/>
                    <a:pathLst>
                      <a:path extrusionOk="0" h="1509" w="3579">
                        <a:moveTo>
                          <a:pt x="2935" y="1"/>
                        </a:moveTo>
                        <a:cubicBezTo>
                          <a:pt x="2854" y="1"/>
                          <a:pt x="2771" y="18"/>
                          <a:pt x="2692" y="55"/>
                        </a:cubicBezTo>
                        <a:cubicBezTo>
                          <a:pt x="2321" y="214"/>
                          <a:pt x="1812" y="379"/>
                          <a:pt x="1267" y="379"/>
                        </a:cubicBezTo>
                        <a:cubicBezTo>
                          <a:pt x="1093" y="379"/>
                          <a:pt x="915" y="362"/>
                          <a:pt x="737" y="323"/>
                        </a:cubicBezTo>
                        <a:cubicBezTo>
                          <a:pt x="697" y="314"/>
                          <a:pt x="657" y="310"/>
                          <a:pt x="617" y="310"/>
                        </a:cubicBezTo>
                        <a:cubicBezTo>
                          <a:pt x="360" y="310"/>
                          <a:pt x="122" y="487"/>
                          <a:pt x="65" y="753"/>
                        </a:cubicBezTo>
                        <a:cubicBezTo>
                          <a:pt x="0" y="1053"/>
                          <a:pt x="189" y="1359"/>
                          <a:pt x="495" y="1424"/>
                        </a:cubicBezTo>
                        <a:cubicBezTo>
                          <a:pt x="750" y="1476"/>
                          <a:pt x="1004" y="1509"/>
                          <a:pt x="1264" y="1509"/>
                        </a:cubicBezTo>
                        <a:cubicBezTo>
                          <a:pt x="1910" y="1496"/>
                          <a:pt x="2548" y="1359"/>
                          <a:pt x="3142" y="1092"/>
                        </a:cubicBezTo>
                        <a:cubicBezTo>
                          <a:pt x="3435" y="974"/>
                          <a:pt x="3578" y="636"/>
                          <a:pt x="3454" y="342"/>
                        </a:cubicBezTo>
                        <a:cubicBezTo>
                          <a:pt x="3359" y="128"/>
                          <a:pt x="3153" y="1"/>
                          <a:pt x="29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65"/>
                  <p:cNvSpPr/>
                  <p:nvPr/>
                </p:nvSpPr>
                <p:spPr>
                  <a:xfrm>
                    <a:off x="6976351" y="2075959"/>
                    <a:ext cx="110786" cy="37493"/>
                  </a:xfrm>
                  <a:custGeom>
                    <a:rect b="b" l="l" r="r" t="t"/>
                    <a:pathLst>
                      <a:path extrusionOk="0" h="1485" w="4388">
                        <a:moveTo>
                          <a:pt x="3746" y="1"/>
                        </a:moveTo>
                        <a:cubicBezTo>
                          <a:pt x="3664" y="1"/>
                          <a:pt x="3580" y="19"/>
                          <a:pt x="3501" y="56"/>
                        </a:cubicBezTo>
                        <a:cubicBezTo>
                          <a:pt x="3025" y="259"/>
                          <a:pt x="2545" y="361"/>
                          <a:pt x="2098" y="361"/>
                        </a:cubicBezTo>
                        <a:cubicBezTo>
                          <a:pt x="1713" y="361"/>
                          <a:pt x="1351" y="286"/>
                          <a:pt x="1038" y="135"/>
                        </a:cubicBezTo>
                        <a:cubicBezTo>
                          <a:pt x="956" y="101"/>
                          <a:pt x="878" y="86"/>
                          <a:pt x="804" y="86"/>
                        </a:cubicBezTo>
                        <a:cubicBezTo>
                          <a:pt x="283" y="86"/>
                          <a:pt x="0" y="849"/>
                          <a:pt x="549" y="1151"/>
                        </a:cubicBezTo>
                        <a:cubicBezTo>
                          <a:pt x="1018" y="1373"/>
                          <a:pt x="1530" y="1484"/>
                          <a:pt x="2055" y="1484"/>
                        </a:cubicBezTo>
                        <a:cubicBezTo>
                          <a:pt x="2070" y="1484"/>
                          <a:pt x="2085" y="1484"/>
                          <a:pt x="2100" y="1484"/>
                        </a:cubicBezTo>
                        <a:cubicBezTo>
                          <a:pt x="2732" y="1477"/>
                          <a:pt x="3364" y="1347"/>
                          <a:pt x="3944" y="1086"/>
                        </a:cubicBezTo>
                        <a:cubicBezTo>
                          <a:pt x="4244" y="969"/>
                          <a:pt x="4388" y="630"/>
                          <a:pt x="4257" y="337"/>
                        </a:cubicBezTo>
                        <a:cubicBezTo>
                          <a:pt x="4168" y="124"/>
                          <a:pt x="3962" y="1"/>
                          <a:pt x="37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5"/>
                  <p:cNvSpPr/>
                  <p:nvPr/>
                </p:nvSpPr>
                <p:spPr>
                  <a:xfrm>
                    <a:off x="6825321" y="2309220"/>
                    <a:ext cx="45269" cy="36053"/>
                  </a:xfrm>
                  <a:custGeom>
                    <a:rect b="b" l="l" r="r" t="t"/>
                    <a:pathLst>
                      <a:path extrusionOk="0" h="1428" w="1793">
                        <a:moveTo>
                          <a:pt x="815" y="1"/>
                        </a:moveTo>
                        <a:cubicBezTo>
                          <a:pt x="0" y="1"/>
                          <a:pt x="0" y="1428"/>
                          <a:pt x="815" y="1428"/>
                        </a:cubicBezTo>
                        <a:cubicBezTo>
                          <a:pt x="1792" y="1428"/>
                          <a:pt x="1792" y="1"/>
                          <a:pt x="8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5"/>
                  <p:cNvSpPr/>
                  <p:nvPr/>
                </p:nvSpPr>
                <p:spPr>
                  <a:xfrm>
                    <a:off x="6812697" y="2361054"/>
                    <a:ext cx="18405" cy="28883"/>
                  </a:xfrm>
                  <a:custGeom>
                    <a:rect b="b" l="l" r="r" t="t"/>
                    <a:pathLst>
                      <a:path extrusionOk="0" h="1144" w="729">
                        <a:moveTo>
                          <a:pt x="506" y="1"/>
                        </a:moveTo>
                        <a:cubicBezTo>
                          <a:pt x="409" y="1"/>
                          <a:pt x="308" y="54"/>
                          <a:pt x="285" y="157"/>
                        </a:cubicBezTo>
                        <a:cubicBezTo>
                          <a:pt x="239" y="372"/>
                          <a:pt x="57" y="581"/>
                          <a:pt x="24" y="828"/>
                        </a:cubicBezTo>
                        <a:cubicBezTo>
                          <a:pt x="0" y="1027"/>
                          <a:pt x="175" y="1143"/>
                          <a:pt x="348" y="1143"/>
                        </a:cubicBezTo>
                        <a:cubicBezTo>
                          <a:pt x="458" y="1143"/>
                          <a:pt x="568" y="1096"/>
                          <a:pt x="624" y="991"/>
                        </a:cubicBezTo>
                        <a:cubicBezTo>
                          <a:pt x="696" y="867"/>
                          <a:pt x="702" y="692"/>
                          <a:pt x="715" y="548"/>
                        </a:cubicBezTo>
                        <a:cubicBezTo>
                          <a:pt x="728" y="418"/>
                          <a:pt x="728" y="287"/>
                          <a:pt x="709" y="157"/>
                        </a:cubicBezTo>
                        <a:cubicBezTo>
                          <a:pt x="693" y="51"/>
                          <a:pt x="601" y="1"/>
                          <a:pt x="5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65"/>
                  <p:cNvSpPr/>
                  <p:nvPr/>
                </p:nvSpPr>
                <p:spPr>
                  <a:xfrm>
                    <a:off x="6832339" y="2374662"/>
                    <a:ext cx="22773" cy="27318"/>
                  </a:xfrm>
                  <a:custGeom>
                    <a:rect b="b" l="l" r="r" t="t"/>
                    <a:pathLst>
                      <a:path extrusionOk="0" h="1082" w="902">
                        <a:moveTo>
                          <a:pt x="700" y="0"/>
                        </a:moveTo>
                        <a:cubicBezTo>
                          <a:pt x="672" y="0"/>
                          <a:pt x="643" y="7"/>
                          <a:pt x="615" y="22"/>
                        </a:cubicBezTo>
                        <a:cubicBezTo>
                          <a:pt x="556" y="35"/>
                          <a:pt x="504" y="68"/>
                          <a:pt x="459" y="107"/>
                        </a:cubicBezTo>
                        <a:cubicBezTo>
                          <a:pt x="413" y="153"/>
                          <a:pt x="367" y="205"/>
                          <a:pt x="328" y="257"/>
                        </a:cubicBezTo>
                        <a:cubicBezTo>
                          <a:pt x="289" y="302"/>
                          <a:pt x="250" y="342"/>
                          <a:pt x="217" y="387"/>
                        </a:cubicBezTo>
                        <a:cubicBezTo>
                          <a:pt x="207" y="398"/>
                          <a:pt x="200" y="405"/>
                          <a:pt x="197" y="408"/>
                        </a:cubicBezTo>
                        <a:lnTo>
                          <a:pt x="197" y="408"/>
                        </a:lnTo>
                        <a:cubicBezTo>
                          <a:pt x="24" y="543"/>
                          <a:pt x="0" y="804"/>
                          <a:pt x="152" y="974"/>
                        </a:cubicBezTo>
                        <a:cubicBezTo>
                          <a:pt x="220" y="1042"/>
                          <a:pt x="326" y="1081"/>
                          <a:pt x="429" y="1081"/>
                        </a:cubicBezTo>
                        <a:cubicBezTo>
                          <a:pt x="523" y="1081"/>
                          <a:pt x="615" y="1048"/>
                          <a:pt x="674" y="974"/>
                        </a:cubicBezTo>
                        <a:cubicBezTo>
                          <a:pt x="700" y="941"/>
                          <a:pt x="719" y="915"/>
                          <a:pt x="745" y="882"/>
                        </a:cubicBezTo>
                        <a:cubicBezTo>
                          <a:pt x="765" y="856"/>
                          <a:pt x="771" y="824"/>
                          <a:pt x="784" y="798"/>
                        </a:cubicBezTo>
                        <a:cubicBezTo>
                          <a:pt x="792" y="731"/>
                          <a:pt x="795" y="698"/>
                          <a:pt x="795" y="698"/>
                        </a:cubicBezTo>
                        <a:lnTo>
                          <a:pt x="795" y="698"/>
                        </a:lnTo>
                        <a:cubicBezTo>
                          <a:pt x="795" y="698"/>
                          <a:pt x="794" y="716"/>
                          <a:pt x="791" y="752"/>
                        </a:cubicBezTo>
                        <a:cubicBezTo>
                          <a:pt x="811" y="700"/>
                          <a:pt x="824" y="648"/>
                          <a:pt x="837" y="596"/>
                        </a:cubicBezTo>
                        <a:cubicBezTo>
                          <a:pt x="850" y="531"/>
                          <a:pt x="869" y="465"/>
                          <a:pt x="882" y="400"/>
                        </a:cubicBezTo>
                        <a:cubicBezTo>
                          <a:pt x="902" y="302"/>
                          <a:pt x="895" y="211"/>
                          <a:pt x="863" y="120"/>
                        </a:cubicBezTo>
                        <a:cubicBezTo>
                          <a:pt x="839" y="45"/>
                          <a:pt x="772" y="0"/>
                          <a:pt x="7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65"/>
                  <p:cNvSpPr/>
                  <p:nvPr/>
                </p:nvSpPr>
                <p:spPr>
                  <a:xfrm>
                    <a:off x="6973725" y="2516225"/>
                    <a:ext cx="61755" cy="50722"/>
                  </a:xfrm>
                  <a:custGeom>
                    <a:rect b="b" l="l" r="r" t="t"/>
                    <a:pathLst>
                      <a:path extrusionOk="0" h="2009" w="2446">
                        <a:moveTo>
                          <a:pt x="1142" y="1"/>
                        </a:moveTo>
                        <a:cubicBezTo>
                          <a:pt x="1" y="1"/>
                          <a:pt x="1" y="2008"/>
                          <a:pt x="1142" y="2008"/>
                        </a:cubicBezTo>
                        <a:cubicBezTo>
                          <a:pt x="2445" y="2008"/>
                          <a:pt x="2445" y="1"/>
                          <a:pt x="1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5"/>
                  <p:cNvSpPr/>
                  <p:nvPr/>
                </p:nvSpPr>
                <p:spPr>
                  <a:xfrm>
                    <a:off x="6998418" y="2738706"/>
                    <a:ext cx="45269" cy="34589"/>
                  </a:xfrm>
                  <a:custGeom>
                    <a:rect b="b" l="l" r="r" t="t"/>
                    <a:pathLst>
                      <a:path extrusionOk="0" h="1370" w="1793">
                        <a:moveTo>
                          <a:pt x="815" y="0"/>
                        </a:moveTo>
                        <a:cubicBezTo>
                          <a:pt x="1" y="0"/>
                          <a:pt x="1" y="1369"/>
                          <a:pt x="815" y="1369"/>
                        </a:cubicBezTo>
                        <a:cubicBezTo>
                          <a:pt x="1793" y="1369"/>
                          <a:pt x="1793" y="0"/>
                          <a:pt x="8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65"/>
                  <p:cNvSpPr/>
                  <p:nvPr/>
                </p:nvSpPr>
                <p:spPr>
                  <a:xfrm>
                    <a:off x="6982007" y="2784202"/>
                    <a:ext cx="50672" cy="23127"/>
                  </a:xfrm>
                  <a:custGeom>
                    <a:rect b="b" l="l" r="r" t="t"/>
                    <a:pathLst>
                      <a:path extrusionOk="0" h="916" w="2007">
                        <a:moveTo>
                          <a:pt x="1437" y="1"/>
                        </a:moveTo>
                        <a:cubicBezTo>
                          <a:pt x="1235" y="1"/>
                          <a:pt x="1047" y="97"/>
                          <a:pt x="833" y="193"/>
                        </a:cubicBezTo>
                        <a:cubicBezTo>
                          <a:pt x="716" y="251"/>
                          <a:pt x="598" y="304"/>
                          <a:pt x="481" y="369"/>
                        </a:cubicBezTo>
                        <a:cubicBezTo>
                          <a:pt x="331" y="440"/>
                          <a:pt x="233" y="571"/>
                          <a:pt x="103" y="662"/>
                        </a:cubicBezTo>
                        <a:cubicBezTo>
                          <a:pt x="0" y="722"/>
                          <a:pt x="55" y="867"/>
                          <a:pt x="162" y="867"/>
                        </a:cubicBezTo>
                        <a:cubicBezTo>
                          <a:pt x="170" y="867"/>
                          <a:pt x="179" y="866"/>
                          <a:pt x="188" y="864"/>
                        </a:cubicBezTo>
                        <a:cubicBezTo>
                          <a:pt x="213" y="861"/>
                          <a:pt x="238" y="859"/>
                          <a:pt x="264" y="859"/>
                        </a:cubicBezTo>
                        <a:cubicBezTo>
                          <a:pt x="382" y="859"/>
                          <a:pt x="501" y="890"/>
                          <a:pt x="625" y="890"/>
                        </a:cubicBezTo>
                        <a:cubicBezTo>
                          <a:pt x="768" y="890"/>
                          <a:pt x="892" y="890"/>
                          <a:pt x="1022" y="903"/>
                        </a:cubicBezTo>
                        <a:cubicBezTo>
                          <a:pt x="1125" y="907"/>
                          <a:pt x="1223" y="915"/>
                          <a:pt x="1316" y="915"/>
                        </a:cubicBezTo>
                        <a:cubicBezTo>
                          <a:pt x="1506" y="915"/>
                          <a:pt x="1677" y="883"/>
                          <a:pt x="1830" y="721"/>
                        </a:cubicBezTo>
                        <a:cubicBezTo>
                          <a:pt x="2006" y="532"/>
                          <a:pt x="1987" y="206"/>
                          <a:pt x="1752" y="82"/>
                        </a:cubicBezTo>
                        <a:cubicBezTo>
                          <a:pt x="1640" y="24"/>
                          <a:pt x="1537" y="1"/>
                          <a:pt x="14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5"/>
                  <p:cNvSpPr/>
                  <p:nvPr/>
                </p:nvSpPr>
                <p:spPr>
                  <a:xfrm>
                    <a:off x="7130235" y="2372566"/>
                    <a:ext cx="24692" cy="111266"/>
                  </a:xfrm>
                  <a:custGeom>
                    <a:rect b="b" l="l" r="r" t="t"/>
                    <a:pathLst>
                      <a:path extrusionOk="0" h="4407" w="978">
                        <a:moveTo>
                          <a:pt x="0" y="1"/>
                        </a:moveTo>
                        <a:lnTo>
                          <a:pt x="0" y="4407"/>
                        </a:lnTo>
                        <a:lnTo>
                          <a:pt x="978" y="4407"/>
                        </a:lnTo>
                        <a:lnTo>
                          <a:pt x="9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5"/>
                  <p:cNvSpPr/>
                  <p:nvPr/>
                </p:nvSpPr>
                <p:spPr>
                  <a:xfrm>
                    <a:off x="7135663" y="2349212"/>
                    <a:ext cx="41810" cy="35877"/>
                  </a:xfrm>
                  <a:custGeom>
                    <a:rect b="b" l="l" r="r" t="t"/>
                    <a:pathLst>
                      <a:path extrusionOk="0" h="1421" w="1656">
                        <a:moveTo>
                          <a:pt x="711" y="0"/>
                        </a:moveTo>
                        <a:cubicBezTo>
                          <a:pt x="320" y="0"/>
                          <a:pt x="0" y="320"/>
                          <a:pt x="0" y="711"/>
                        </a:cubicBezTo>
                        <a:cubicBezTo>
                          <a:pt x="0" y="1139"/>
                          <a:pt x="349" y="1420"/>
                          <a:pt x="715" y="1420"/>
                        </a:cubicBezTo>
                        <a:cubicBezTo>
                          <a:pt x="889" y="1420"/>
                          <a:pt x="1067" y="1356"/>
                          <a:pt x="1213" y="1213"/>
                        </a:cubicBezTo>
                        <a:cubicBezTo>
                          <a:pt x="1656" y="763"/>
                          <a:pt x="1343" y="0"/>
                          <a:pt x="7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5"/>
                  <p:cNvSpPr/>
                  <p:nvPr/>
                </p:nvSpPr>
                <p:spPr>
                  <a:xfrm>
                    <a:off x="7110971" y="2349212"/>
                    <a:ext cx="41835" cy="35877"/>
                  </a:xfrm>
                  <a:custGeom>
                    <a:rect b="b" l="l" r="r" t="t"/>
                    <a:pathLst>
                      <a:path extrusionOk="0" h="1421" w="1657">
                        <a:moveTo>
                          <a:pt x="705" y="0"/>
                        </a:moveTo>
                        <a:cubicBezTo>
                          <a:pt x="320" y="0"/>
                          <a:pt x="1" y="320"/>
                          <a:pt x="1" y="711"/>
                        </a:cubicBezTo>
                        <a:cubicBezTo>
                          <a:pt x="1" y="1139"/>
                          <a:pt x="350" y="1420"/>
                          <a:pt x="713" y="1420"/>
                        </a:cubicBezTo>
                        <a:cubicBezTo>
                          <a:pt x="886" y="1420"/>
                          <a:pt x="1063" y="1356"/>
                          <a:pt x="1206" y="1213"/>
                        </a:cubicBezTo>
                        <a:cubicBezTo>
                          <a:pt x="1656" y="763"/>
                          <a:pt x="1337" y="0"/>
                          <a:pt x="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65"/>
                  <p:cNvSpPr/>
                  <p:nvPr/>
                </p:nvSpPr>
                <p:spPr>
                  <a:xfrm>
                    <a:off x="7135663" y="2464720"/>
                    <a:ext cx="41810" cy="35776"/>
                  </a:xfrm>
                  <a:custGeom>
                    <a:rect b="b" l="l" r="r" t="t"/>
                    <a:pathLst>
                      <a:path extrusionOk="0" h="1417" w="1656">
                        <a:moveTo>
                          <a:pt x="711" y="1"/>
                        </a:moveTo>
                        <a:cubicBezTo>
                          <a:pt x="320" y="1"/>
                          <a:pt x="0" y="314"/>
                          <a:pt x="0" y="705"/>
                        </a:cubicBezTo>
                        <a:cubicBezTo>
                          <a:pt x="0" y="1132"/>
                          <a:pt x="349" y="1417"/>
                          <a:pt x="714" y="1417"/>
                        </a:cubicBezTo>
                        <a:cubicBezTo>
                          <a:pt x="889" y="1417"/>
                          <a:pt x="1067" y="1352"/>
                          <a:pt x="1213" y="1206"/>
                        </a:cubicBezTo>
                        <a:cubicBezTo>
                          <a:pt x="1656" y="763"/>
                          <a:pt x="1343" y="1"/>
                          <a:pt x="7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65"/>
                  <p:cNvSpPr/>
                  <p:nvPr/>
                </p:nvSpPr>
                <p:spPr>
                  <a:xfrm>
                    <a:off x="7110971" y="2464720"/>
                    <a:ext cx="41835" cy="35776"/>
                  </a:xfrm>
                  <a:custGeom>
                    <a:rect b="b" l="l" r="r" t="t"/>
                    <a:pathLst>
                      <a:path extrusionOk="0" h="1417" w="1657">
                        <a:moveTo>
                          <a:pt x="705" y="1"/>
                        </a:moveTo>
                        <a:cubicBezTo>
                          <a:pt x="320" y="1"/>
                          <a:pt x="1" y="314"/>
                          <a:pt x="1" y="705"/>
                        </a:cubicBezTo>
                        <a:cubicBezTo>
                          <a:pt x="1" y="1132"/>
                          <a:pt x="350" y="1417"/>
                          <a:pt x="713" y="1417"/>
                        </a:cubicBezTo>
                        <a:cubicBezTo>
                          <a:pt x="886" y="1417"/>
                          <a:pt x="1063" y="1352"/>
                          <a:pt x="1206" y="1206"/>
                        </a:cubicBezTo>
                        <a:cubicBezTo>
                          <a:pt x="1656" y="763"/>
                          <a:pt x="1337" y="1"/>
                          <a:pt x="7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5"/>
                  <p:cNvSpPr/>
                  <p:nvPr/>
                </p:nvSpPr>
                <p:spPr>
                  <a:xfrm>
                    <a:off x="7108673" y="2594568"/>
                    <a:ext cx="30474" cy="104499"/>
                  </a:xfrm>
                  <a:custGeom>
                    <a:rect b="b" l="l" r="r" t="t"/>
                    <a:pathLst>
                      <a:path extrusionOk="0" h="4139" w="1207">
                        <a:moveTo>
                          <a:pt x="398" y="0"/>
                        </a:moveTo>
                        <a:lnTo>
                          <a:pt x="0" y="4060"/>
                        </a:lnTo>
                        <a:lnTo>
                          <a:pt x="815" y="4139"/>
                        </a:lnTo>
                        <a:lnTo>
                          <a:pt x="1206" y="78"/>
                        </a:lnTo>
                        <a:lnTo>
                          <a:pt x="3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5"/>
                  <p:cNvSpPr/>
                  <p:nvPr/>
                </p:nvSpPr>
                <p:spPr>
                  <a:xfrm>
                    <a:off x="7122913" y="2577349"/>
                    <a:ext cx="38098" cy="31938"/>
                  </a:xfrm>
                  <a:custGeom>
                    <a:rect b="b" l="l" r="r" t="t"/>
                    <a:pathLst>
                      <a:path extrusionOk="0" h="1265" w="1509">
                        <a:moveTo>
                          <a:pt x="662" y="0"/>
                        </a:moveTo>
                        <a:cubicBezTo>
                          <a:pt x="341" y="0"/>
                          <a:pt x="73" y="243"/>
                          <a:pt x="42" y="571"/>
                        </a:cubicBezTo>
                        <a:cubicBezTo>
                          <a:pt x="0" y="973"/>
                          <a:pt x="324" y="1265"/>
                          <a:pt x="672" y="1265"/>
                        </a:cubicBezTo>
                        <a:cubicBezTo>
                          <a:pt x="809" y="1265"/>
                          <a:pt x="949" y="1220"/>
                          <a:pt x="1072" y="1119"/>
                        </a:cubicBezTo>
                        <a:cubicBezTo>
                          <a:pt x="1509" y="760"/>
                          <a:pt x="1294" y="56"/>
                          <a:pt x="733" y="4"/>
                        </a:cubicBezTo>
                        <a:cubicBezTo>
                          <a:pt x="709" y="2"/>
                          <a:pt x="686" y="0"/>
                          <a:pt x="6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65"/>
                  <p:cNvSpPr/>
                  <p:nvPr/>
                </p:nvSpPr>
                <p:spPr>
                  <a:xfrm>
                    <a:off x="7100821" y="2575077"/>
                    <a:ext cx="38149" cy="32090"/>
                  </a:xfrm>
                  <a:custGeom>
                    <a:rect b="b" l="l" r="r" t="t"/>
                    <a:pathLst>
                      <a:path extrusionOk="0" h="1271" w="1511">
                        <a:moveTo>
                          <a:pt x="669" y="0"/>
                        </a:moveTo>
                        <a:cubicBezTo>
                          <a:pt x="348" y="0"/>
                          <a:pt x="68" y="245"/>
                          <a:pt x="38" y="576"/>
                        </a:cubicBezTo>
                        <a:cubicBezTo>
                          <a:pt x="0" y="979"/>
                          <a:pt x="325" y="1270"/>
                          <a:pt x="673" y="1270"/>
                        </a:cubicBezTo>
                        <a:cubicBezTo>
                          <a:pt x="810" y="1270"/>
                          <a:pt x="951" y="1225"/>
                          <a:pt x="1074" y="1124"/>
                        </a:cubicBezTo>
                        <a:cubicBezTo>
                          <a:pt x="1511" y="766"/>
                          <a:pt x="1296" y="62"/>
                          <a:pt x="728" y="3"/>
                        </a:cubicBezTo>
                        <a:cubicBezTo>
                          <a:pt x="708" y="1"/>
                          <a:pt x="689"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5"/>
                  <p:cNvSpPr/>
                  <p:nvPr/>
                </p:nvSpPr>
                <p:spPr>
                  <a:xfrm>
                    <a:off x="7112864" y="2680182"/>
                    <a:ext cx="38124" cy="31963"/>
                  </a:xfrm>
                  <a:custGeom>
                    <a:rect b="b" l="l" r="r" t="t"/>
                    <a:pathLst>
                      <a:path extrusionOk="0" h="1266" w="1510">
                        <a:moveTo>
                          <a:pt x="662" y="1"/>
                        </a:moveTo>
                        <a:cubicBezTo>
                          <a:pt x="341" y="1"/>
                          <a:pt x="73" y="244"/>
                          <a:pt x="43" y="572"/>
                        </a:cubicBezTo>
                        <a:cubicBezTo>
                          <a:pt x="1" y="974"/>
                          <a:pt x="325" y="1265"/>
                          <a:pt x="672" y="1265"/>
                        </a:cubicBezTo>
                        <a:cubicBezTo>
                          <a:pt x="809" y="1265"/>
                          <a:pt x="949" y="1220"/>
                          <a:pt x="1073" y="1119"/>
                        </a:cubicBezTo>
                        <a:cubicBezTo>
                          <a:pt x="1509" y="761"/>
                          <a:pt x="1294" y="57"/>
                          <a:pt x="734" y="5"/>
                        </a:cubicBezTo>
                        <a:cubicBezTo>
                          <a:pt x="710" y="2"/>
                          <a:pt x="686" y="1"/>
                          <a:pt x="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5"/>
                  <p:cNvSpPr/>
                  <p:nvPr/>
                </p:nvSpPr>
                <p:spPr>
                  <a:xfrm>
                    <a:off x="7090823" y="2678086"/>
                    <a:ext cx="38124" cy="32090"/>
                  </a:xfrm>
                  <a:custGeom>
                    <a:rect b="b" l="l" r="r" t="t"/>
                    <a:pathLst>
                      <a:path extrusionOk="0" h="1271" w="1510">
                        <a:moveTo>
                          <a:pt x="673" y="0"/>
                        </a:moveTo>
                        <a:cubicBezTo>
                          <a:pt x="347" y="0"/>
                          <a:pt x="73" y="245"/>
                          <a:pt x="43" y="576"/>
                        </a:cubicBezTo>
                        <a:cubicBezTo>
                          <a:pt x="0" y="979"/>
                          <a:pt x="324" y="1270"/>
                          <a:pt x="672" y="1270"/>
                        </a:cubicBezTo>
                        <a:cubicBezTo>
                          <a:pt x="809" y="1270"/>
                          <a:pt x="949" y="1225"/>
                          <a:pt x="1072" y="1124"/>
                        </a:cubicBezTo>
                        <a:cubicBezTo>
                          <a:pt x="1509" y="765"/>
                          <a:pt x="1294" y="55"/>
                          <a:pt x="733" y="3"/>
                        </a:cubicBezTo>
                        <a:cubicBezTo>
                          <a:pt x="713" y="1"/>
                          <a:pt x="693" y="0"/>
                          <a:pt x="6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5"/>
                  <p:cNvSpPr/>
                  <p:nvPr/>
                </p:nvSpPr>
                <p:spPr>
                  <a:xfrm>
                    <a:off x="7234886" y="2178085"/>
                    <a:ext cx="55974" cy="109448"/>
                  </a:xfrm>
                  <a:custGeom>
                    <a:rect b="b" l="l" r="r" t="t"/>
                    <a:pathLst>
                      <a:path extrusionOk="0" h="4335" w="2217">
                        <a:moveTo>
                          <a:pt x="900" y="0"/>
                        </a:moveTo>
                        <a:lnTo>
                          <a:pt x="0" y="293"/>
                        </a:lnTo>
                        <a:lnTo>
                          <a:pt x="1317" y="4334"/>
                        </a:lnTo>
                        <a:lnTo>
                          <a:pt x="2216" y="4041"/>
                        </a:lnTo>
                        <a:lnTo>
                          <a:pt x="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5"/>
                  <p:cNvSpPr/>
                  <p:nvPr/>
                </p:nvSpPr>
                <p:spPr>
                  <a:xfrm>
                    <a:off x="7235214" y="2156120"/>
                    <a:ext cx="40775" cy="34463"/>
                  </a:xfrm>
                  <a:custGeom>
                    <a:rect b="b" l="l" r="r" t="t"/>
                    <a:pathLst>
                      <a:path extrusionOk="0" h="1365" w="1615">
                        <a:moveTo>
                          <a:pt x="774" y="0"/>
                        </a:moveTo>
                        <a:cubicBezTo>
                          <a:pt x="703" y="0"/>
                          <a:pt x="629" y="12"/>
                          <a:pt x="554" y="36"/>
                        </a:cubicBezTo>
                        <a:cubicBezTo>
                          <a:pt x="196" y="153"/>
                          <a:pt x="0" y="538"/>
                          <a:pt x="118" y="896"/>
                        </a:cubicBezTo>
                        <a:cubicBezTo>
                          <a:pt x="219" y="1203"/>
                          <a:pt x="493" y="1364"/>
                          <a:pt x="769" y="1364"/>
                        </a:cubicBezTo>
                        <a:cubicBezTo>
                          <a:pt x="1008" y="1364"/>
                          <a:pt x="1248" y="1242"/>
                          <a:pt x="1376" y="987"/>
                        </a:cubicBezTo>
                        <a:cubicBezTo>
                          <a:pt x="1614" y="516"/>
                          <a:pt x="1254" y="0"/>
                          <a:pt x="7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5"/>
                  <p:cNvSpPr/>
                  <p:nvPr/>
                </p:nvSpPr>
                <p:spPr>
                  <a:xfrm>
                    <a:off x="7212668" y="2163517"/>
                    <a:ext cx="40749" cy="34488"/>
                  </a:xfrm>
                  <a:custGeom>
                    <a:rect b="b" l="l" r="r" t="t"/>
                    <a:pathLst>
                      <a:path extrusionOk="0" h="1366" w="1614">
                        <a:moveTo>
                          <a:pt x="770" y="1"/>
                        </a:moveTo>
                        <a:cubicBezTo>
                          <a:pt x="700" y="1"/>
                          <a:pt x="628" y="12"/>
                          <a:pt x="554" y="36"/>
                        </a:cubicBezTo>
                        <a:cubicBezTo>
                          <a:pt x="196" y="154"/>
                          <a:pt x="0" y="538"/>
                          <a:pt x="118" y="897"/>
                        </a:cubicBezTo>
                        <a:cubicBezTo>
                          <a:pt x="216" y="1204"/>
                          <a:pt x="490" y="1366"/>
                          <a:pt x="765" y="1366"/>
                        </a:cubicBezTo>
                        <a:cubicBezTo>
                          <a:pt x="1003" y="1366"/>
                          <a:pt x="1242" y="1245"/>
                          <a:pt x="1369" y="994"/>
                        </a:cubicBezTo>
                        <a:cubicBezTo>
                          <a:pt x="1614" y="522"/>
                          <a:pt x="1248" y="1"/>
                          <a:pt x="7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5"/>
                  <p:cNvSpPr/>
                  <p:nvPr/>
                </p:nvSpPr>
                <p:spPr>
                  <a:xfrm>
                    <a:off x="7269778" y="2261932"/>
                    <a:ext cx="40749" cy="34362"/>
                  </a:xfrm>
                  <a:custGeom>
                    <a:rect b="b" l="l" r="r" t="t"/>
                    <a:pathLst>
                      <a:path extrusionOk="0" h="1361" w="1614">
                        <a:moveTo>
                          <a:pt x="773" y="0"/>
                        </a:moveTo>
                        <a:cubicBezTo>
                          <a:pt x="702" y="0"/>
                          <a:pt x="629" y="11"/>
                          <a:pt x="554" y="36"/>
                        </a:cubicBezTo>
                        <a:cubicBezTo>
                          <a:pt x="196" y="146"/>
                          <a:pt x="0" y="531"/>
                          <a:pt x="117" y="889"/>
                        </a:cubicBezTo>
                        <a:cubicBezTo>
                          <a:pt x="218" y="1200"/>
                          <a:pt x="493" y="1361"/>
                          <a:pt x="768" y="1361"/>
                        </a:cubicBezTo>
                        <a:cubicBezTo>
                          <a:pt x="1008" y="1361"/>
                          <a:pt x="1248" y="1239"/>
                          <a:pt x="1375" y="987"/>
                        </a:cubicBezTo>
                        <a:cubicBezTo>
                          <a:pt x="1614" y="516"/>
                          <a:pt x="1254" y="0"/>
                          <a:pt x="7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5"/>
                  <p:cNvSpPr/>
                  <p:nvPr/>
                </p:nvSpPr>
                <p:spPr>
                  <a:xfrm>
                    <a:off x="7247055" y="2269178"/>
                    <a:ext cx="40775" cy="34539"/>
                  </a:xfrm>
                  <a:custGeom>
                    <a:rect b="b" l="l" r="r" t="t"/>
                    <a:pathLst>
                      <a:path extrusionOk="0" h="1368" w="1615">
                        <a:moveTo>
                          <a:pt x="772" y="0"/>
                        </a:moveTo>
                        <a:cubicBezTo>
                          <a:pt x="702" y="0"/>
                          <a:pt x="629" y="11"/>
                          <a:pt x="555" y="35"/>
                        </a:cubicBezTo>
                        <a:cubicBezTo>
                          <a:pt x="196" y="153"/>
                          <a:pt x="1" y="537"/>
                          <a:pt x="118" y="896"/>
                        </a:cubicBezTo>
                        <a:cubicBezTo>
                          <a:pt x="219" y="1206"/>
                          <a:pt x="493" y="1367"/>
                          <a:pt x="769" y="1367"/>
                        </a:cubicBezTo>
                        <a:cubicBezTo>
                          <a:pt x="1008" y="1367"/>
                          <a:pt x="1249" y="1245"/>
                          <a:pt x="1376" y="994"/>
                        </a:cubicBezTo>
                        <a:cubicBezTo>
                          <a:pt x="1615" y="522"/>
                          <a:pt x="1253"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65"/>
                  <p:cNvSpPr/>
                  <p:nvPr/>
                </p:nvSpPr>
                <p:spPr>
                  <a:xfrm>
                    <a:off x="7177119" y="2021601"/>
                    <a:ext cx="55974" cy="109271"/>
                  </a:xfrm>
                  <a:custGeom>
                    <a:rect b="b" l="l" r="r" t="t"/>
                    <a:pathLst>
                      <a:path extrusionOk="0" h="4328" w="2217">
                        <a:moveTo>
                          <a:pt x="900" y="0"/>
                        </a:moveTo>
                        <a:lnTo>
                          <a:pt x="1" y="287"/>
                        </a:lnTo>
                        <a:lnTo>
                          <a:pt x="1324" y="4328"/>
                        </a:lnTo>
                        <a:lnTo>
                          <a:pt x="2217" y="4034"/>
                        </a:lnTo>
                        <a:lnTo>
                          <a:pt x="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65"/>
                  <p:cNvSpPr/>
                  <p:nvPr/>
                </p:nvSpPr>
                <p:spPr>
                  <a:xfrm>
                    <a:off x="7177624" y="1999459"/>
                    <a:ext cx="40749" cy="34387"/>
                  </a:xfrm>
                  <a:custGeom>
                    <a:rect b="b" l="l" r="r" t="t"/>
                    <a:pathLst>
                      <a:path extrusionOk="0" h="1362" w="1614">
                        <a:moveTo>
                          <a:pt x="772" y="1"/>
                        </a:moveTo>
                        <a:cubicBezTo>
                          <a:pt x="701" y="1"/>
                          <a:pt x="628" y="12"/>
                          <a:pt x="554" y="36"/>
                        </a:cubicBezTo>
                        <a:cubicBezTo>
                          <a:pt x="196" y="147"/>
                          <a:pt x="0" y="538"/>
                          <a:pt x="118" y="897"/>
                        </a:cubicBezTo>
                        <a:cubicBezTo>
                          <a:pt x="218" y="1203"/>
                          <a:pt x="490" y="1362"/>
                          <a:pt x="763" y="1362"/>
                        </a:cubicBezTo>
                        <a:cubicBezTo>
                          <a:pt x="1002" y="1362"/>
                          <a:pt x="1241" y="1240"/>
                          <a:pt x="1369" y="988"/>
                        </a:cubicBezTo>
                        <a:cubicBezTo>
                          <a:pt x="1613" y="516"/>
                          <a:pt x="1249" y="1"/>
                          <a:pt x="7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5"/>
                  <p:cNvSpPr/>
                  <p:nvPr/>
                </p:nvSpPr>
                <p:spPr>
                  <a:xfrm>
                    <a:off x="7154902" y="2006882"/>
                    <a:ext cx="40775" cy="34463"/>
                  </a:xfrm>
                  <a:custGeom>
                    <a:rect b="b" l="l" r="r" t="t"/>
                    <a:pathLst>
                      <a:path extrusionOk="0" h="1365" w="1615">
                        <a:moveTo>
                          <a:pt x="772" y="0"/>
                        </a:moveTo>
                        <a:cubicBezTo>
                          <a:pt x="702" y="0"/>
                          <a:pt x="629" y="11"/>
                          <a:pt x="555" y="36"/>
                        </a:cubicBezTo>
                        <a:cubicBezTo>
                          <a:pt x="196" y="153"/>
                          <a:pt x="1" y="537"/>
                          <a:pt x="118" y="896"/>
                        </a:cubicBezTo>
                        <a:cubicBezTo>
                          <a:pt x="220" y="1204"/>
                          <a:pt x="495" y="1365"/>
                          <a:pt x="771" y="1365"/>
                        </a:cubicBezTo>
                        <a:cubicBezTo>
                          <a:pt x="1010" y="1365"/>
                          <a:pt x="1249" y="1244"/>
                          <a:pt x="1376" y="994"/>
                        </a:cubicBezTo>
                        <a:cubicBezTo>
                          <a:pt x="1615" y="522"/>
                          <a:pt x="1253"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5"/>
                  <p:cNvSpPr/>
                  <p:nvPr/>
                </p:nvSpPr>
                <p:spPr>
                  <a:xfrm>
                    <a:off x="7212163" y="2105271"/>
                    <a:ext cx="40623" cy="34488"/>
                  </a:xfrm>
                  <a:custGeom>
                    <a:rect b="b" l="l" r="r" t="t"/>
                    <a:pathLst>
                      <a:path extrusionOk="0" h="1366" w="1609">
                        <a:moveTo>
                          <a:pt x="772" y="0"/>
                        </a:moveTo>
                        <a:cubicBezTo>
                          <a:pt x="702" y="0"/>
                          <a:pt x="629" y="12"/>
                          <a:pt x="555" y="36"/>
                        </a:cubicBezTo>
                        <a:cubicBezTo>
                          <a:pt x="196" y="153"/>
                          <a:pt x="1" y="538"/>
                          <a:pt x="118" y="896"/>
                        </a:cubicBezTo>
                        <a:cubicBezTo>
                          <a:pt x="216" y="1204"/>
                          <a:pt x="490" y="1365"/>
                          <a:pt x="766" y="1365"/>
                        </a:cubicBezTo>
                        <a:cubicBezTo>
                          <a:pt x="1004" y="1365"/>
                          <a:pt x="1243" y="1245"/>
                          <a:pt x="1370" y="994"/>
                        </a:cubicBezTo>
                        <a:cubicBezTo>
                          <a:pt x="1608" y="517"/>
                          <a:pt x="1248"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5"/>
                  <p:cNvSpPr/>
                  <p:nvPr/>
                </p:nvSpPr>
                <p:spPr>
                  <a:xfrm>
                    <a:off x="7189465" y="2112517"/>
                    <a:ext cx="40749" cy="34539"/>
                  </a:xfrm>
                  <a:custGeom>
                    <a:rect b="b" l="l" r="r" t="t"/>
                    <a:pathLst>
                      <a:path extrusionOk="0" h="1368" w="1614">
                        <a:moveTo>
                          <a:pt x="770" y="0"/>
                        </a:moveTo>
                        <a:cubicBezTo>
                          <a:pt x="700" y="0"/>
                          <a:pt x="628" y="12"/>
                          <a:pt x="554" y="36"/>
                        </a:cubicBezTo>
                        <a:cubicBezTo>
                          <a:pt x="196" y="153"/>
                          <a:pt x="0" y="538"/>
                          <a:pt x="118" y="896"/>
                        </a:cubicBezTo>
                        <a:cubicBezTo>
                          <a:pt x="219" y="1206"/>
                          <a:pt x="491" y="1367"/>
                          <a:pt x="765" y="1367"/>
                        </a:cubicBezTo>
                        <a:cubicBezTo>
                          <a:pt x="1003" y="1367"/>
                          <a:pt x="1242" y="1246"/>
                          <a:pt x="1369" y="994"/>
                        </a:cubicBezTo>
                        <a:cubicBezTo>
                          <a:pt x="1614" y="522"/>
                          <a:pt x="1248"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5"/>
                  <p:cNvSpPr/>
                  <p:nvPr/>
                </p:nvSpPr>
                <p:spPr>
                  <a:xfrm>
                    <a:off x="7270434" y="2309220"/>
                    <a:ext cx="45269" cy="36053"/>
                  </a:xfrm>
                  <a:custGeom>
                    <a:rect b="b" l="l" r="r" t="t"/>
                    <a:pathLst>
                      <a:path extrusionOk="0" h="1428" w="1793">
                        <a:moveTo>
                          <a:pt x="978" y="1"/>
                        </a:moveTo>
                        <a:cubicBezTo>
                          <a:pt x="0" y="1"/>
                          <a:pt x="0" y="1428"/>
                          <a:pt x="978" y="1428"/>
                        </a:cubicBezTo>
                        <a:cubicBezTo>
                          <a:pt x="1792" y="1428"/>
                          <a:pt x="1792" y="1"/>
                          <a:pt x="9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65"/>
                  <p:cNvSpPr/>
                  <p:nvPr/>
                </p:nvSpPr>
                <p:spPr>
                  <a:xfrm>
                    <a:off x="7309921" y="2361054"/>
                    <a:ext cx="18229" cy="28883"/>
                  </a:xfrm>
                  <a:custGeom>
                    <a:rect b="b" l="l" r="r" t="t"/>
                    <a:pathLst>
                      <a:path extrusionOk="0" h="1144" w="722">
                        <a:moveTo>
                          <a:pt x="222" y="1"/>
                        </a:moveTo>
                        <a:cubicBezTo>
                          <a:pt x="128" y="1"/>
                          <a:pt x="36" y="51"/>
                          <a:pt x="20" y="157"/>
                        </a:cubicBezTo>
                        <a:cubicBezTo>
                          <a:pt x="0" y="287"/>
                          <a:pt x="0" y="418"/>
                          <a:pt x="13" y="548"/>
                        </a:cubicBezTo>
                        <a:cubicBezTo>
                          <a:pt x="26" y="692"/>
                          <a:pt x="33" y="867"/>
                          <a:pt x="105" y="991"/>
                        </a:cubicBezTo>
                        <a:cubicBezTo>
                          <a:pt x="161" y="1096"/>
                          <a:pt x="269" y="1143"/>
                          <a:pt x="379" y="1143"/>
                        </a:cubicBezTo>
                        <a:cubicBezTo>
                          <a:pt x="549" y="1143"/>
                          <a:pt x="722" y="1027"/>
                          <a:pt x="698" y="828"/>
                        </a:cubicBezTo>
                        <a:cubicBezTo>
                          <a:pt x="672" y="581"/>
                          <a:pt x="489" y="372"/>
                          <a:pt x="437" y="157"/>
                        </a:cubicBezTo>
                        <a:cubicBezTo>
                          <a:pt x="417" y="54"/>
                          <a:pt x="318" y="1"/>
                          <a:pt x="2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5"/>
                  <p:cNvSpPr/>
                  <p:nvPr/>
                </p:nvSpPr>
                <p:spPr>
                  <a:xfrm>
                    <a:off x="7285886" y="2374662"/>
                    <a:ext cx="22420" cy="27318"/>
                  </a:xfrm>
                  <a:custGeom>
                    <a:rect b="b" l="l" r="r" t="t"/>
                    <a:pathLst>
                      <a:path extrusionOk="0" h="1082" w="888">
                        <a:moveTo>
                          <a:pt x="200" y="0"/>
                        </a:moveTo>
                        <a:cubicBezTo>
                          <a:pt x="130" y="0"/>
                          <a:pt x="63" y="45"/>
                          <a:pt x="40" y="120"/>
                        </a:cubicBezTo>
                        <a:cubicBezTo>
                          <a:pt x="7" y="211"/>
                          <a:pt x="1" y="302"/>
                          <a:pt x="14" y="400"/>
                        </a:cubicBezTo>
                        <a:cubicBezTo>
                          <a:pt x="33" y="465"/>
                          <a:pt x="46" y="531"/>
                          <a:pt x="66" y="596"/>
                        </a:cubicBezTo>
                        <a:cubicBezTo>
                          <a:pt x="79" y="648"/>
                          <a:pt x="92" y="700"/>
                          <a:pt x="112" y="752"/>
                        </a:cubicBezTo>
                        <a:cubicBezTo>
                          <a:pt x="109" y="716"/>
                          <a:pt x="107" y="698"/>
                          <a:pt x="107" y="698"/>
                        </a:cubicBezTo>
                        <a:lnTo>
                          <a:pt x="107" y="698"/>
                        </a:lnTo>
                        <a:cubicBezTo>
                          <a:pt x="107" y="698"/>
                          <a:pt x="111" y="731"/>
                          <a:pt x="118" y="798"/>
                        </a:cubicBezTo>
                        <a:lnTo>
                          <a:pt x="157" y="882"/>
                        </a:lnTo>
                        <a:cubicBezTo>
                          <a:pt x="177" y="915"/>
                          <a:pt x="203" y="941"/>
                          <a:pt x="229" y="974"/>
                        </a:cubicBezTo>
                        <a:cubicBezTo>
                          <a:pt x="288" y="1048"/>
                          <a:pt x="380" y="1081"/>
                          <a:pt x="473" y="1081"/>
                        </a:cubicBezTo>
                        <a:cubicBezTo>
                          <a:pt x="575" y="1081"/>
                          <a:pt x="679" y="1042"/>
                          <a:pt x="744" y="974"/>
                        </a:cubicBezTo>
                        <a:cubicBezTo>
                          <a:pt x="861" y="856"/>
                          <a:pt x="887" y="674"/>
                          <a:pt x="802" y="531"/>
                        </a:cubicBezTo>
                        <a:cubicBezTo>
                          <a:pt x="777" y="480"/>
                          <a:pt x="744" y="437"/>
                          <a:pt x="700" y="406"/>
                        </a:cubicBezTo>
                        <a:lnTo>
                          <a:pt x="700" y="406"/>
                        </a:lnTo>
                        <a:cubicBezTo>
                          <a:pt x="701" y="404"/>
                          <a:pt x="696" y="398"/>
                          <a:pt x="685" y="387"/>
                        </a:cubicBezTo>
                        <a:cubicBezTo>
                          <a:pt x="646" y="342"/>
                          <a:pt x="607" y="302"/>
                          <a:pt x="574" y="257"/>
                        </a:cubicBezTo>
                        <a:cubicBezTo>
                          <a:pt x="535" y="205"/>
                          <a:pt x="490" y="153"/>
                          <a:pt x="437" y="107"/>
                        </a:cubicBezTo>
                        <a:cubicBezTo>
                          <a:pt x="392" y="68"/>
                          <a:pt x="340" y="35"/>
                          <a:pt x="281" y="22"/>
                        </a:cubicBezTo>
                        <a:cubicBezTo>
                          <a:pt x="255" y="7"/>
                          <a:pt x="227"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5"/>
                  <p:cNvSpPr/>
                  <p:nvPr/>
                </p:nvSpPr>
                <p:spPr>
                  <a:xfrm>
                    <a:off x="7105543" y="2516225"/>
                    <a:ext cx="61730" cy="50722"/>
                  </a:xfrm>
                  <a:custGeom>
                    <a:rect b="b" l="l" r="r" t="t"/>
                    <a:pathLst>
                      <a:path extrusionOk="0" h="2009" w="2445">
                        <a:moveTo>
                          <a:pt x="1304" y="1"/>
                        </a:moveTo>
                        <a:cubicBezTo>
                          <a:pt x="1" y="1"/>
                          <a:pt x="1" y="2008"/>
                          <a:pt x="1304" y="2008"/>
                        </a:cubicBezTo>
                        <a:cubicBezTo>
                          <a:pt x="2445" y="2008"/>
                          <a:pt x="2445" y="1"/>
                          <a:pt x="13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5"/>
                  <p:cNvSpPr/>
                  <p:nvPr/>
                </p:nvSpPr>
                <p:spPr>
                  <a:xfrm>
                    <a:off x="7097160" y="2738706"/>
                    <a:ext cx="45420" cy="34589"/>
                  </a:xfrm>
                  <a:custGeom>
                    <a:rect b="b" l="l" r="r" t="t"/>
                    <a:pathLst>
                      <a:path extrusionOk="0" h="1370" w="1799">
                        <a:moveTo>
                          <a:pt x="984" y="0"/>
                        </a:moveTo>
                        <a:cubicBezTo>
                          <a:pt x="0" y="0"/>
                          <a:pt x="0" y="1369"/>
                          <a:pt x="984" y="1369"/>
                        </a:cubicBezTo>
                        <a:cubicBezTo>
                          <a:pt x="1799" y="1369"/>
                          <a:pt x="1799" y="0"/>
                          <a:pt x="9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5"/>
                  <p:cNvSpPr/>
                  <p:nvPr/>
                </p:nvSpPr>
                <p:spPr>
                  <a:xfrm>
                    <a:off x="7108345" y="2784202"/>
                    <a:ext cx="50520" cy="23127"/>
                  </a:xfrm>
                  <a:custGeom>
                    <a:rect b="b" l="l" r="r" t="t"/>
                    <a:pathLst>
                      <a:path extrusionOk="0" h="916" w="2001">
                        <a:moveTo>
                          <a:pt x="566" y="1"/>
                        </a:moveTo>
                        <a:cubicBezTo>
                          <a:pt x="467" y="1"/>
                          <a:pt x="364" y="24"/>
                          <a:pt x="255" y="82"/>
                        </a:cubicBezTo>
                        <a:cubicBezTo>
                          <a:pt x="13" y="206"/>
                          <a:pt x="0" y="532"/>
                          <a:pt x="170" y="721"/>
                        </a:cubicBezTo>
                        <a:cubicBezTo>
                          <a:pt x="327" y="883"/>
                          <a:pt x="500" y="915"/>
                          <a:pt x="689" y="915"/>
                        </a:cubicBezTo>
                        <a:cubicBezTo>
                          <a:pt x="781" y="915"/>
                          <a:pt x="877" y="907"/>
                          <a:pt x="978" y="903"/>
                        </a:cubicBezTo>
                        <a:cubicBezTo>
                          <a:pt x="1115" y="890"/>
                          <a:pt x="1239" y="890"/>
                          <a:pt x="1382" y="890"/>
                        </a:cubicBezTo>
                        <a:cubicBezTo>
                          <a:pt x="1500" y="890"/>
                          <a:pt x="1623" y="859"/>
                          <a:pt x="1742" y="859"/>
                        </a:cubicBezTo>
                        <a:cubicBezTo>
                          <a:pt x="1768" y="859"/>
                          <a:pt x="1793" y="861"/>
                          <a:pt x="1819" y="864"/>
                        </a:cubicBezTo>
                        <a:cubicBezTo>
                          <a:pt x="1827" y="866"/>
                          <a:pt x="1836" y="867"/>
                          <a:pt x="1844" y="867"/>
                        </a:cubicBezTo>
                        <a:cubicBezTo>
                          <a:pt x="1946" y="867"/>
                          <a:pt x="2000" y="722"/>
                          <a:pt x="1903" y="662"/>
                        </a:cubicBezTo>
                        <a:cubicBezTo>
                          <a:pt x="1767" y="571"/>
                          <a:pt x="1669" y="440"/>
                          <a:pt x="1525" y="369"/>
                        </a:cubicBezTo>
                        <a:cubicBezTo>
                          <a:pt x="1408" y="304"/>
                          <a:pt x="1291" y="251"/>
                          <a:pt x="1173" y="193"/>
                        </a:cubicBezTo>
                        <a:cubicBezTo>
                          <a:pt x="959" y="97"/>
                          <a:pt x="769" y="1"/>
                          <a:pt x="5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5"/>
                  <p:cNvSpPr/>
                  <p:nvPr/>
                </p:nvSpPr>
                <p:spPr>
                  <a:xfrm>
                    <a:off x="6949715" y="2273849"/>
                    <a:ext cx="125581" cy="69961"/>
                  </a:xfrm>
                  <a:custGeom>
                    <a:rect b="b" l="l" r="r" t="t"/>
                    <a:pathLst>
                      <a:path extrusionOk="0" h="2771" w="4974">
                        <a:moveTo>
                          <a:pt x="2008" y="0"/>
                        </a:moveTo>
                        <a:cubicBezTo>
                          <a:pt x="1024" y="0"/>
                          <a:pt x="0" y="1141"/>
                          <a:pt x="880" y="1708"/>
                        </a:cubicBezTo>
                        <a:cubicBezTo>
                          <a:pt x="1760" y="2281"/>
                          <a:pt x="4973" y="2770"/>
                          <a:pt x="4973" y="2770"/>
                        </a:cubicBezTo>
                        <a:lnTo>
                          <a:pt x="4784" y="1056"/>
                        </a:lnTo>
                        <a:cubicBezTo>
                          <a:pt x="4133" y="1056"/>
                          <a:pt x="2992" y="0"/>
                          <a:pt x="20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5"/>
                  <p:cNvSpPr/>
                  <p:nvPr/>
                </p:nvSpPr>
                <p:spPr>
                  <a:xfrm>
                    <a:off x="7065551" y="2273849"/>
                    <a:ext cx="125758" cy="69961"/>
                  </a:xfrm>
                  <a:custGeom>
                    <a:rect b="b" l="l" r="r" t="t"/>
                    <a:pathLst>
                      <a:path extrusionOk="0" h="2771" w="4981">
                        <a:moveTo>
                          <a:pt x="2966" y="0"/>
                        </a:moveTo>
                        <a:cubicBezTo>
                          <a:pt x="1989" y="0"/>
                          <a:pt x="848" y="1056"/>
                          <a:pt x="196" y="1056"/>
                        </a:cubicBezTo>
                        <a:lnTo>
                          <a:pt x="1" y="2770"/>
                        </a:lnTo>
                        <a:cubicBezTo>
                          <a:pt x="1" y="2770"/>
                          <a:pt x="3214" y="2281"/>
                          <a:pt x="4094" y="1708"/>
                        </a:cubicBezTo>
                        <a:cubicBezTo>
                          <a:pt x="4980" y="1141"/>
                          <a:pt x="3950" y="0"/>
                          <a:pt x="29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6" name="Google Shape;14876;p65"/>
                  <p:cNvGrpSpPr/>
                  <p:nvPr/>
                </p:nvGrpSpPr>
                <p:grpSpPr>
                  <a:xfrm>
                    <a:off x="6934567" y="1636703"/>
                    <a:ext cx="275980" cy="252450"/>
                    <a:chOff x="6934567" y="1636703"/>
                    <a:chExt cx="275980" cy="252450"/>
                  </a:xfrm>
                </p:grpSpPr>
                <p:sp>
                  <p:nvSpPr>
                    <p:cNvPr id="14877" name="Google Shape;14877;p65"/>
                    <p:cNvSpPr/>
                    <p:nvPr/>
                  </p:nvSpPr>
                  <p:spPr>
                    <a:xfrm>
                      <a:off x="6934567" y="1636703"/>
                      <a:ext cx="275980" cy="197334"/>
                    </a:xfrm>
                    <a:custGeom>
                      <a:rect b="b" l="l" r="r" t="t"/>
                      <a:pathLst>
                        <a:path extrusionOk="0" h="7816" w="10931">
                          <a:moveTo>
                            <a:pt x="3014" y="3747"/>
                          </a:moveTo>
                          <a:cubicBezTo>
                            <a:pt x="3652" y="3747"/>
                            <a:pt x="4263" y="4241"/>
                            <a:pt x="4263" y="4986"/>
                          </a:cubicBezTo>
                          <a:cubicBezTo>
                            <a:pt x="4263" y="5671"/>
                            <a:pt x="3709" y="6225"/>
                            <a:pt x="3025" y="6225"/>
                          </a:cubicBezTo>
                          <a:cubicBezTo>
                            <a:pt x="1917" y="6225"/>
                            <a:pt x="1369" y="4889"/>
                            <a:pt x="2145" y="4113"/>
                          </a:cubicBezTo>
                          <a:cubicBezTo>
                            <a:pt x="2398" y="3860"/>
                            <a:pt x="2709" y="3747"/>
                            <a:pt x="3014" y="3747"/>
                          </a:cubicBezTo>
                          <a:close/>
                          <a:moveTo>
                            <a:pt x="7855" y="3747"/>
                          </a:moveTo>
                          <a:cubicBezTo>
                            <a:pt x="8491" y="3747"/>
                            <a:pt x="9099" y="4241"/>
                            <a:pt x="9099" y="4986"/>
                          </a:cubicBezTo>
                          <a:cubicBezTo>
                            <a:pt x="9099" y="5671"/>
                            <a:pt x="8545" y="6225"/>
                            <a:pt x="7867" y="6225"/>
                          </a:cubicBezTo>
                          <a:cubicBezTo>
                            <a:pt x="6759" y="6225"/>
                            <a:pt x="6205" y="4895"/>
                            <a:pt x="6988" y="4113"/>
                          </a:cubicBezTo>
                          <a:cubicBezTo>
                            <a:pt x="7241" y="3860"/>
                            <a:pt x="7551" y="3747"/>
                            <a:pt x="7855" y="3747"/>
                          </a:cubicBezTo>
                          <a:close/>
                          <a:moveTo>
                            <a:pt x="3866" y="1"/>
                          </a:moveTo>
                          <a:cubicBezTo>
                            <a:pt x="1728" y="1"/>
                            <a:pt x="1" y="1734"/>
                            <a:pt x="1" y="3865"/>
                          </a:cubicBezTo>
                          <a:lnTo>
                            <a:pt x="1" y="3950"/>
                          </a:lnTo>
                          <a:cubicBezTo>
                            <a:pt x="1" y="6081"/>
                            <a:pt x="1728" y="7815"/>
                            <a:pt x="3866" y="7815"/>
                          </a:cubicBezTo>
                          <a:lnTo>
                            <a:pt x="7066" y="7815"/>
                          </a:lnTo>
                          <a:cubicBezTo>
                            <a:pt x="9197" y="7815"/>
                            <a:pt x="10931" y="6081"/>
                            <a:pt x="10931" y="3950"/>
                          </a:cubicBezTo>
                          <a:lnTo>
                            <a:pt x="10931" y="3865"/>
                          </a:lnTo>
                          <a:cubicBezTo>
                            <a:pt x="10931" y="1734"/>
                            <a:pt x="9197" y="1"/>
                            <a:pt x="7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65"/>
                    <p:cNvSpPr/>
                    <p:nvPr/>
                  </p:nvSpPr>
                  <p:spPr>
                    <a:xfrm>
                      <a:off x="7001700" y="1770817"/>
                      <a:ext cx="137927" cy="118335"/>
                    </a:xfrm>
                    <a:custGeom>
                      <a:rect b="b" l="l" r="r" t="t"/>
                      <a:pathLst>
                        <a:path extrusionOk="0" h="4687" w="5463">
                          <a:moveTo>
                            <a:pt x="2810" y="391"/>
                          </a:moveTo>
                          <a:cubicBezTo>
                            <a:pt x="3149" y="391"/>
                            <a:pt x="3423" y="1128"/>
                            <a:pt x="3423" y="1467"/>
                          </a:cubicBezTo>
                          <a:cubicBezTo>
                            <a:pt x="3423" y="1806"/>
                            <a:pt x="3149" y="2079"/>
                            <a:pt x="2810" y="2079"/>
                          </a:cubicBezTo>
                          <a:cubicBezTo>
                            <a:pt x="2471" y="2079"/>
                            <a:pt x="2197" y="1806"/>
                            <a:pt x="2197" y="1467"/>
                          </a:cubicBezTo>
                          <a:cubicBezTo>
                            <a:pt x="2197" y="1128"/>
                            <a:pt x="2471" y="391"/>
                            <a:pt x="2810" y="391"/>
                          </a:cubicBezTo>
                          <a:close/>
                          <a:moveTo>
                            <a:pt x="1109" y="2607"/>
                          </a:moveTo>
                          <a:cubicBezTo>
                            <a:pt x="1331" y="2607"/>
                            <a:pt x="1506" y="2861"/>
                            <a:pt x="1526" y="3174"/>
                          </a:cubicBezTo>
                          <a:lnTo>
                            <a:pt x="685" y="3174"/>
                          </a:lnTo>
                          <a:cubicBezTo>
                            <a:pt x="705" y="2855"/>
                            <a:pt x="881" y="2607"/>
                            <a:pt x="1109" y="2607"/>
                          </a:cubicBezTo>
                          <a:close/>
                          <a:moveTo>
                            <a:pt x="4479" y="2607"/>
                          </a:moveTo>
                          <a:cubicBezTo>
                            <a:pt x="4700" y="2607"/>
                            <a:pt x="4883" y="2861"/>
                            <a:pt x="4902" y="3174"/>
                          </a:cubicBezTo>
                          <a:lnTo>
                            <a:pt x="4061" y="3174"/>
                          </a:lnTo>
                          <a:cubicBezTo>
                            <a:pt x="4074" y="2855"/>
                            <a:pt x="4257" y="2607"/>
                            <a:pt x="4479" y="2607"/>
                          </a:cubicBezTo>
                          <a:close/>
                          <a:moveTo>
                            <a:pt x="2230" y="2764"/>
                          </a:moveTo>
                          <a:cubicBezTo>
                            <a:pt x="2452" y="2764"/>
                            <a:pt x="2634" y="3018"/>
                            <a:pt x="2654" y="3331"/>
                          </a:cubicBezTo>
                          <a:lnTo>
                            <a:pt x="1813" y="3331"/>
                          </a:lnTo>
                          <a:cubicBezTo>
                            <a:pt x="1832" y="3011"/>
                            <a:pt x="2008" y="2764"/>
                            <a:pt x="2230" y="2764"/>
                          </a:cubicBezTo>
                          <a:close/>
                          <a:moveTo>
                            <a:pt x="3423" y="2764"/>
                          </a:moveTo>
                          <a:cubicBezTo>
                            <a:pt x="3644" y="2764"/>
                            <a:pt x="3820" y="3018"/>
                            <a:pt x="3840" y="3331"/>
                          </a:cubicBezTo>
                          <a:lnTo>
                            <a:pt x="2999" y="3331"/>
                          </a:lnTo>
                          <a:cubicBezTo>
                            <a:pt x="3019" y="3011"/>
                            <a:pt x="3201" y="2764"/>
                            <a:pt x="3423" y="2764"/>
                          </a:cubicBezTo>
                          <a:close/>
                          <a:moveTo>
                            <a:pt x="2334" y="0"/>
                          </a:moveTo>
                          <a:cubicBezTo>
                            <a:pt x="1044" y="0"/>
                            <a:pt x="1" y="1043"/>
                            <a:pt x="1" y="2334"/>
                          </a:cubicBezTo>
                          <a:lnTo>
                            <a:pt x="1" y="2353"/>
                          </a:lnTo>
                          <a:cubicBezTo>
                            <a:pt x="1" y="3637"/>
                            <a:pt x="1044" y="4686"/>
                            <a:pt x="2334" y="4686"/>
                          </a:cubicBezTo>
                          <a:lnTo>
                            <a:pt x="3129" y="4686"/>
                          </a:lnTo>
                          <a:cubicBezTo>
                            <a:pt x="4420" y="4686"/>
                            <a:pt x="5463" y="3637"/>
                            <a:pt x="5463" y="2353"/>
                          </a:cubicBezTo>
                          <a:lnTo>
                            <a:pt x="5463" y="2334"/>
                          </a:lnTo>
                          <a:cubicBezTo>
                            <a:pt x="5463" y="1043"/>
                            <a:pt x="4420" y="0"/>
                            <a:pt x="31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5"/>
                    <p:cNvSpPr/>
                    <p:nvPr/>
                  </p:nvSpPr>
                  <p:spPr>
                    <a:xfrm>
                      <a:off x="7057168" y="1780689"/>
                      <a:ext cx="30802" cy="42643"/>
                    </a:xfrm>
                    <a:custGeom>
                      <a:rect b="b" l="l" r="r" t="t"/>
                      <a:pathLst>
                        <a:path extrusionOk="0" h="1689" w="1220">
                          <a:moveTo>
                            <a:pt x="606" y="0"/>
                          </a:moveTo>
                          <a:cubicBezTo>
                            <a:pt x="274" y="0"/>
                            <a:pt x="0" y="737"/>
                            <a:pt x="0" y="1076"/>
                          </a:cubicBezTo>
                          <a:cubicBezTo>
                            <a:pt x="0" y="1415"/>
                            <a:pt x="268" y="1688"/>
                            <a:pt x="606" y="1688"/>
                          </a:cubicBezTo>
                          <a:cubicBezTo>
                            <a:pt x="945" y="1688"/>
                            <a:pt x="1219" y="1415"/>
                            <a:pt x="1219" y="1076"/>
                          </a:cubicBezTo>
                          <a:cubicBezTo>
                            <a:pt x="1219" y="737"/>
                            <a:pt x="945" y="0"/>
                            <a:pt x="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4880" name="Google Shape;14880;p65"/>
              <p:cNvSpPr/>
              <p:nvPr/>
            </p:nvSpPr>
            <p:spPr>
              <a:xfrm>
                <a:off x="6865944" y="1544979"/>
                <a:ext cx="406813" cy="325238"/>
              </a:xfrm>
              <a:custGeom>
                <a:rect b="b" l="l" r="r" t="t"/>
                <a:pathLst>
                  <a:path extrusionOk="0" h="12882" w="16113">
                    <a:moveTo>
                      <a:pt x="1005" y="8743"/>
                    </a:moveTo>
                    <a:cubicBezTo>
                      <a:pt x="1007" y="8847"/>
                      <a:pt x="1033" y="9013"/>
                      <a:pt x="1076" y="9219"/>
                    </a:cubicBezTo>
                    <a:lnTo>
                      <a:pt x="1076" y="9219"/>
                    </a:lnTo>
                    <a:cubicBezTo>
                      <a:pt x="1041" y="9039"/>
                      <a:pt x="1016" y="8878"/>
                      <a:pt x="1005" y="8743"/>
                    </a:cubicBezTo>
                    <a:close/>
                    <a:moveTo>
                      <a:pt x="8533" y="1"/>
                    </a:moveTo>
                    <a:cubicBezTo>
                      <a:pt x="7380" y="1"/>
                      <a:pt x="6099" y="275"/>
                      <a:pt x="4700" y="909"/>
                    </a:cubicBezTo>
                    <a:cubicBezTo>
                      <a:pt x="1" y="3034"/>
                      <a:pt x="1005" y="8743"/>
                      <a:pt x="1005" y="8743"/>
                    </a:cubicBezTo>
                    <a:cubicBezTo>
                      <a:pt x="946" y="6110"/>
                      <a:pt x="4042" y="3445"/>
                      <a:pt x="4042" y="3445"/>
                    </a:cubicBezTo>
                    <a:cubicBezTo>
                      <a:pt x="6225" y="4787"/>
                      <a:pt x="13538" y="6501"/>
                      <a:pt x="14209" y="6729"/>
                    </a:cubicBezTo>
                    <a:cubicBezTo>
                      <a:pt x="14551" y="6843"/>
                      <a:pt x="14772" y="11929"/>
                      <a:pt x="14749" y="12629"/>
                    </a:cubicBezTo>
                    <a:lnTo>
                      <a:pt x="14749" y="12629"/>
                    </a:lnTo>
                    <a:lnTo>
                      <a:pt x="15206" y="9551"/>
                    </a:lnTo>
                    <a:cubicBezTo>
                      <a:pt x="15206" y="9551"/>
                      <a:pt x="16112" y="6169"/>
                      <a:pt x="14437" y="3438"/>
                    </a:cubicBezTo>
                    <a:cubicBezTo>
                      <a:pt x="13261" y="1525"/>
                      <a:pt x="11252" y="1"/>
                      <a:pt x="8533" y="1"/>
                    </a:cubicBezTo>
                    <a:close/>
                    <a:moveTo>
                      <a:pt x="14749" y="12629"/>
                    </a:moveTo>
                    <a:lnTo>
                      <a:pt x="14737" y="12706"/>
                    </a:lnTo>
                    <a:cubicBezTo>
                      <a:pt x="14738" y="12707"/>
                      <a:pt x="14739" y="12708"/>
                      <a:pt x="14739" y="12708"/>
                    </a:cubicBezTo>
                    <a:cubicBezTo>
                      <a:pt x="14744" y="12708"/>
                      <a:pt x="14747" y="12680"/>
                      <a:pt x="14749" y="12629"/>
                    </a:cubicBezTo>
                    <a:close/>
                    <a:moveTo>
                      <a:pt x="1076" y="9219"/>
                    </a:moveTo>
                    <a:lnTo>
                      <a:pt x="1076" y="9219"/>
                    </a:lnTo>
                    <a:cubicBezTo>
                      <a:pt x="1330" y="10544"/>
                      <a:pt x="2113" y="12882"/>
                      <a:pt x="2113" y="12882"/>
                    </a:cubicBezTo>
                    <a:cubicBezTo>
                      <a:pt x="2113" y="12882"/>
                      <a:pt x="1321" y="10392"/>
                      <a:pt x="1076" y="9219"/>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881" name="Google Shape;14881;p65"/>
          <p:cNvSpPr/>
          <p:nvPr/>
        </p:nvSpPr>
        <p:spPr>
          <a:xfrm>
            <a:off x="4964226" y="4326883"/>
            <a:ext cx="452864" cy="49056"/>
          </a:xfrm>
          <a:custGeom>
            <a:rect b="b" l="l" r="r" t="t"/>
            <a:pathLst>
              <a:path extrusionOk="0" h="1943" w="17937">
                <a:moveTo>
                  <a:pt x="8969" y="1"/>
                </a:moveTo>
                <a:cubicBezTo>
                  <a:pt x="4015" y="1"/>
                  <a:pt x="0" y="437"/>
                  <a:pt x="0" y="972"/>
                </a:cubicBezTo>
                <a:cubicBezTo>
                  <a:pt x="0" y="1506"/>
                  <a:pt x="4009" y="1943"/>
                  <a:pt x="8962" y="1943"/>
                </a:cubicBezTo>
                <a:cubicBezTo>
                  <a:pt x="13915" y="1943"/>
                  <a:pt x="17937" y="1506"/>
                  <a:pt x="17937" y="972"/>
                </a:cubicBezTo>
                <a:cubicBezTo>
                  <a:pt x="17937" y="437"/>
                  <a:pt x="13922" y="1"/>
                  <a:pt x="896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65"/>
          <p:cNvSpPr/>
          <p:nvPr/>
        </p:nvSpPr>
        <p:spPr>
          <a:xfrm>
            <a:off x="4915019" y="3065442"/>
            <a:ext cx="550774" cy="1277927"/>
          </a:xfrm>
          <a:custGeom>
            <a:rect b="b" l="l" r="r" t="t"/>
            <a:pathLst>
              <a:path extrusionOk="0" h="50616" w="21815">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5"/>
          <p:cNvSpPr/>
          <p:nvPr/>
        </p:nvSpPr>
        <p:spPr>
          <a:xfrm>
            <a:off x="5177644" y="3411484"/>
            <a:ext cx="24869" cy="164260"/>
          </a:xfrm>
          <a:custGeom>
            <a:rect b="b" l="l" r="r" t="t"/>
            <a:pathLst>
              <a:path extrusionOk="0" h="6506" w="985">
                <a:moveTo>
                  <a:pt x="489" y="1"/>
                </a:moveTo>
                <a:cubicBezTo>
                  <a:pt x="222" y="1"/>
                  <a:pt x="1" y="222"/>
                  <a:pt x="1" y="490"/>
                </a:cubicBezTo>
                <a:cubicBezTo>
                  <a:pt x="1" y="646"/>
                  <a:pt x="72" y="789"/>
                  <a:pt x="196" y="887"/>
                </a:cubicBezTo>
                <a:cubicBezTo>
                  <a:pt x="72" y="978"/>
                  <a:pt x="1" y="1122"/>
                  <a:pt x="1" y="1278"/>
                </a:cubicBezTo>
                <a:cubicBezTo>
                  <a:pt x="1" y="1435"/>
                  <a:pt x="72" y="1578"/>
                  <a:pt x="196" y="1676"/>
                </a:cubicBezTo>
                <a:cubicBezTo>
                  <a:pt x="72" y="1767"/>
                  <a:pt x="1" y="1910"/>
                  <a:pt x="1" y="2067"/>
                </a:cubicBezTo>
                <a:cubicBezTo>
                  <a:pt x="1" y="2223"/>
                  <a:pt x="72" y="2367"/>
                  <a:pt x="196" y="2464"/>
                </a:cubicBezTo>
                <a:cubicBezTo>
                  <a:pt x="72" y="2556"/>
                  <a:pt x="1" y="2699"/>
                  <a:pt x="1" y="2855"/>
                </a:cubicBezTo>
                <a:cubicBezTo>
                  <a:pt x="1" y="3012"/>
                  <a:pt x="72" y="3155"/>
                  <a:pt x="196" y="3253"/>
                </a:cubicBezTo>
                <a:cubicBezTo>
                  <a:pt x="72" y="3344"/>
                  <a:pt x="1" y="3488"/>
                  <a:pt x="1" y="3644"/>
                </a:cubicBezTo>
                <a:cubicBezTo>
                  <a:pt x="1" y="3800"/>
                  <a:pt x="72" y="3944"/>
                  <a:pt x="196" y="4042"/>
                </a:cubicBezTo>
                <a:cubicBezTo>
                  <a:pt x="72" y="4133"/>
                  <a:pt x="1" y="4276"/>
                  <a:pt x="1" y="4433"/>
                </a:cubicBezTo>
                <a:cubicBezTo>
                  <a:pt x="1" y="4589"/>
                  <a:pt x="72" y="4732"/>
                  <a:pt x="196" y="4830"/>
                </a:cubicBezTo>
                <a:cubicBezTo>
                  <a:pt x="72" y="4921"/>
                  <a:pt x="1" y="5065"/>
                  <a:pt x="1" y="5221"/>
                </a:cubicBezTo>
                <a:cubicBezTo>
                  <a:pt x="1" y="5378"/>
                  <a:pt x="72" y="5521"/>
                  <a:pt x="196" y="5619"/>
                </a:cubicBezTo>
                <a:cubicBezTo>
                  <a:pt x="72" y="5710"/>
                  <a:pt x="1" y="5853"/>
                  <a:pt x="1" y="6010"/>
                </a:cubicBezTo>
                <a:cubicBezTo>
                  <a:pt x="1" y="6284"/>
                  <a:pt x="222" y="6499"/>
                  <a:pt x="489" y="6505"/>
                </a:cubicBezTo>
                <a:cubicBezTo>
                  <a:pt x="763" y="6505"/>
                  <a:pt x="985" y="6284"/>
                  <a:pt x="985" y="6010"/>
                </a:cubicBezTo>
                <a:cubicBezTo>
                  <a:pt x="985" y="5853"/>
                  <a:pt x="913" y="5710"/>
                  <a:pt x="783" y="5619"/>
                </a:cubicBezTo>
                <a:cubicBezTo>
                  <a:pt x="913" y="5521"/>
                  <a:pt x="985" y="5378"/>
                  <a:pt x="985" y="5221"/>
                </a:cubicBezTo>
                <a:cubicBezTo>
                  <a:pt x="985" y="5065"/>
                  <a:pt x="913" y="4921"/>
                  <a:pt x="783" y="4830"/>
                </a:cubicBezTo>
                <a:cubicBezTo>
                  <a:pt x="913" y="4732"/>
                  <a:pt x="985" y="4589"/>
                  <a:pt x="985" y="4433"/>
                </a:cubicBezTo>
                <a:cubicBezTo>
                  <a:pt x="985" y="4276"/>
                  <a:pt x="913" y="4133"/>
                  <a:pt x="783" y="4042"/>
                </a:cubicBezTo>
                <a:cubicBezTo>
                  <a:pt x="913" y="3944"/>
                  <a:pt x="985" y="3800"/>
                  <a:pt x="985" y="3644"/>
                </a:cubicBezTo>
                <a:cubicBezTo>
                  <a:pt x="985" y="3488"/>
                  <a:pt x="913" y="3344"/>
                  <a:pt x="783" y="3253"/>
                </a:cubicBezTo>
                <a:cubicBezTo>
                  <a:pt x="913" y="3155"/>
                  <a:pt x="985" y="3012"/>
                  <a:pt x="985" y="2855"/>
                </a:cubicBezTo>
                <a:cubicBezTo>
                  <a:pt x="985" y="2699"/>
                  <a:pt x="913" y="2556"/>
                  <a:pt x="783" y="2464"/>
                </a:cubicBezTo>
                <a:cubicBezTo>
                  <a:pt x="913" y="2367"/>
                  <a:pt x="985" y="2223"/>
                  <a:pt x="985" y="2067"/>
                </a:cubicBezTo>
                <a:cubicBezTo>
                  <a:pt x="985" y="1910"/>
                  <a:pt x="913" y="1767"/>
                  <a:pt x="783" y="1676"/>
                </a:cubicBezTo>
                <a:cubicBezTo>
                  <a:pt x="913" y="1578"/>
                  <a:pt x="985" y="1435"/>
                  <a:pt x="985" y="1278"/>
                </a:cubicBezTo>
                <a:cubicBezTo>
                  <a:pt x="985" y="1122"/>
                  <a:pt x="913" y="978"/>
                  <a:pt x="783" y="887"/>
                </a:cubicBezTo>
                <a:cubicBezTo>
                  <a:pt x="913" y="789"/>
                  <a:pt x="985" y="646"/>
                  <a:pt x="985" y="490"/>
                </a:cubicBezTo>
                <a:cubicBezTo>
                  <a:pt x="978" y="222"/>
                  <a:pt x="763" y="1"/>
                  <a:pt x="489"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5"/>
          <p:cNvSpPr/>
          <p:nvPr/>
        </p:nvSpPr>
        <p:spPr>
          <a:xfrm>
            <a:off x="5148685" y="3555774"/>
            <a:ext cx="80338" cy="55014"/>
          </a:xfrm>
          <a:custGeom>
            <a:rect b="b" l="l" r="r" t="t"/>
            <a:pathLst>
              <a:path extrusionOk="0" h="2179" w="3182">
                <a:moveTo>
                  <a:pt x="1586" y="1"/>
                </a:moveTo>
                <a:cubicBezTo>
                  <a:pt x="1449" y="1"/>
                  <a:pt x="1312" y="58"/>
                  <a:pt x="1213" y="171"/>
                </a:cubicBezTo>
                <a:cubicBezTo>
                  <a:pt x="1115" y="288"/>
                  <a:pt x="1069" y="445"/>
                  <a:pt x="1109" y="601"/>
                </a:cubicBezTo>
                <a:cubicBezTo>
                  <a:pt x="1094" y="600"/>
                  <a:pt x="1080" y="599"/>
                  <a:pt x="1066" y="599"/>
                </a:cubicBezTo>
                <a:cubicBezTo>
                  <a:pt x="925" y="599"/>
                  <a:pt x="793" y="658"/>
                  <a:pt x="698" y="764"/>
                </a:cubicBezTo>
                <a:cubicBezTo>
                  <a:pt x="594" y="881"/>
                  <a:pt x="555" y="1044"/>
                  <a:pt x="587" y="1194"/>
                </a:cubicBezTo>
                <a:cubicBezTo>
                  <a:pt x="574" y="1193"/>
                  <a:pt x="561" y="1193"/>
                  <a:pt x="548" y="1193"/>
                </a:cubicBezTo>
                <a:cubicBezTo>
                  <a:pt x="406" y="1193"/>
                  <a:pt x="273" y="1256"/>
                  <a:pt x="183" y="1364"/>
                </a:cubicBezTo>
                <a:cubicBezTo>
                  <a:pt x="1" y="1566"/>
                  <a:pt x="27" y="1879"/>
                  <a:pt x="229" y="2061"/>
                </a:cubicBezTo>
                <a:cubicBezTo>
                  <a:pt x="320" y="2133"/>
                  <a:pt x="437" y="2178"/>
                  <a:pt x="555" y="2178"/>
                </a:cubicBezTo>
                <a:cubicBezTo>
                  <a:pt x="698" y="2178"/>
                  <a:pt x="828" y="2113"/>
                  <a:pt x="926" y="2009"/>
                </a:cubicBezTo>
                <a:cubicBezTo>
                  <a:pt x="1024" y="1892"/>
                  <a:pt x="1069" y="1735"/>
                  <a:pt x="1037" y="1585"/>
                </a:cubicBezTo>
                <a:lnTo>
                  <a:pt x="1037" y="1585"/>
                </a:lnTo>
                <a:cubicBezTo>
                  <a:pt x="1044" y="1586"/>
                  <a:pt x="1052" y="1586"/>
                  <a:pt x="1059" y="1586"/>
                </a:cubicBezTo>
                <a:cubicBezTo>
                  <a:pt x="1202" y="1586"/>
                  <a:pt x="1348" y="1527"/>
                  <a:pt x="1441" y="1416"/>
                </a:cubicBezTo>
                <a:cubicBezTo>
                  <a:pt x="1545" y="1299"/>
                  <a:pt x="1584" y="1142"/>
                  <a:pt x="1552" y="986"/>
                </a:cubicBezTo>
                <a:lnTo>
                  <a:pt x="1617" y="986"/>
                </a:lnTo>
                <a:cubicBezTo>
                  <a:pt x="1623" y="1097"/>
                  <a:pt x="1663" y="1207"/>
                  <a:pt x="1741" y="1292"/>
                </a:cubicBezTo>
                <a:cubicBezTo>
                  <a:pt x="1830" y="1393"/>
                  <a:pt x="1963" y="1457"/>
                  <a:pt x="2105" y="1457"/>
                </a:cubicBezTo>
                <a:cubicBezTo>
                  <a:pt x="2118" y="1457"/>
                  <a:pt x="2132" y="1456"/>
                  <a:pt x="2145" y="1455"/>
                </a:cubicBezTo>
                <a:lnTo>
                  <a:pt x="2145" y="1455"/>
                </a:lnTo>
                <a:cubicBezTo>
                  <a:pt x="2112" y="1605"/>
                  <a:pt x="2158" y="1761"/>
                  <a:pt x="2256" y="1879"/>
                </a:cubicBezTo>
                <a:cubicBezTo>
                  <a:pt x="2354" y="1992"/>
                  <a:pt x="2492" y="2049"/>
                  <a:pt x="2629" y="2049"/>
                </a:cubicBezTo>
                <a:cubicBezTo>
                  <a:pt x="2744" y="2049"/>
                  <a:pt x="2860" y="2008"/>
                  <a:pt x="2953" y="1924"/>
                </a:cubicBezTo>
                <a:cubicBezTo>
                  <a:pt x="3162" y="1748"/>
                  <a:pt x="3181" y="1435"/>
                  <a:pt x="2999" y="1227"/>
                </a:cubicBezTo>
                <a:cubicBezTo>
                  <a:pt x="2903" y="1126"/>
                  <a:pt x="2770" y="1062"/>
                  <a:pt x="2633" y="1062"/>
                </a:cubicBezTo>
                <a:cubicBezTo>
                  <a:pt x="2620" y="1062"/>
                  <a:pt x="2607" y="1063"/>
                  <a:pt x="2595" y="1064"/>
                </a:cubicBezTo>
                <a:cubicBezTo>
                  <a:pt x="2621" y="914"/>
                  <a:pt x="2581" y="758"/>
                  <a:pt x="2477" y="640"/>
                </a:cubicBezTo>
                <a:cubicBezTo>
                  <a:pt x="2384" y="535"/>
                  <a:pt x="2243" y="470"/>
                  <a:pt x="2100" y="470"/>
                </a:cubicBezTo>
                <a:cubicBezTo>
                  <a:pt x="2093" y="470"/>
                  <a:pt x="2087" y="471"/>
                  <a:pt x="2080" y="471"/>
                </a:cubicBezTo>
                <a:cubicBezTo>
                  <a:pt x="2073" y="341"/>
                  <a:pt x="2014" y="210"/>
                  <a:pt x="1910" y="125"/>
                </a:cubicBezTo>
                <a:cubicBezTo>
                  <a:pt x="1818" y="42"/>
                  <a:pt x="1702" y="1"/>
                  <a:pt x="1586"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5"/>
          <p:cNvSpPr/>
          <p:nvPr/>
        </p:nvSpPr>
        <p:spPr>
          <a:xfrm>
            <a:off x="5088217" y="3540499"/>
            <a:ext cx="91093" cy="197536"/>
          </a:xfrm>
          <a:custGeom>
            <a:rect b="b" l="l" r="r" t="t"/>
            <a:pathLst>
              <a:path extrusionOk="0" h="7824" w="3608">
                <a:moveTo>
                  <a:pt x="2682" y="1"/>
                </a:moveTo>
                <a:lnTo>
                  <a:pt x="2682" y="7"/>
                </a:lnTo>
                <a:cubicBezTo>
                  <a:pt x="2128" y="7"/>
                  <a:pt x="890" y="2040"/>
                  <a:pt x="473" y="2790"/>
                </a:cubicBezTo>
                <a:cubicBezTo>
                  <a:pt x="62" y="3546"/>
                  <a:pt x="225" y="5078"/>
                  <a:pt x="173" y="5886"/>
                </a:cubicBezTo>
                <a:cubicBezTo>
                  <a:pt x="124" y="6645"/>
                  <a:pt x="0" y="7824"/>
                  <a:pt x="488" y="7824"/>
                </a:cubicBezTo>
                <a:cubicBezTo>
                  <a:pt x="519" y="7824"/>
                  <a:pt x="553" y="7819"/>
                  <a:pt x="590" y="7808"/>
                </a:cubicBezTo>
                <a:cubicBezTo>
                  <a:pt x="1196" y="7646"/>
                  <a:pt x="2200" y="6753"/>
                  <a:pt x="2780" y="6498"/>
                </a:cubicBezTo>
                <a:cubicBezTo>
                  <a:pt x="3354" y="6251"/>
                  <a:pt x="3380" y="5052"/>
                  <a:pt x="3328" y="4100"/>
                </a:cubicBezTo>
                <a:cubicBezTo>
                  <a:pt x="3269" y="3155"/>
                  <a:pt x="3608" y="229"/>
                  <a:pt x="26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65"/>
          <p:cNvSpPr/>
          <p:nvPr/>
        </p:nvSpPr>
        <p:spPr>
          <a:xfrm>
            <a:off x="5201831" y="3540499"/>
            <a:ext cx="91118" cy="197536"/>
          </a:xfrm>
          <a:custGeom>
            <a:rect b="b" l="l" r="r" t="t"/>
            <a:pathLst>
              <a:path extrusionOk="0" h="7824" w="3609">
                <a:moveTo>
                  <a:pt x="920" y="1"/>
                </a:moveTo>
                <a:cubicBezTo>
                  <a:pt x="1" y="229"/>
                  <a:pt x="340" y="3155"/>
                  <a:pt x="281" y="4100"/>
                </a:cubicBezTo>
                <a:cubicBezTo>
                  <a:pt x="222" y="5052"/>
                  <a:pt x="255" y="6251"/>
                  <a:pt x="828" y="6498"/>
                </a:cubicBezTo>
                <a:cubicBezTo>
                  <a:pt x="1409" y="6753"/>
                  <a:pt x="2412" y="7646"/>
                  <a:pt x="3018" y="7808"/>
                </a:cubicBezTo>
                <a:cubicBezTo>
                  <a:pt x="3055" y="7819"/>
                  <a:pt x="3089" y="7824"/>
                  <a:pt x="3121" y="7824"/>
                </a:cubicBezTo>
                <a:cubicBezTo>
                  <a:pt x="3608" y="7824"/>
                  <a:pt x="3484" y="6645"/>
                  <a:pt x="3435" y="5886"/>
                </a:cubicBezTo>
                <a:cubicBezTo>
                  <a:pt x="3377" y="5078"/>
                  <a:pt x="3546" y="3546"/>
                  <a:pt x="3129" y="2790"/>
                </a:cubicBezTo>
                <a:cubicBezTo>
                  <a:pt x="2719" y="2040"/>
                  <a:pt x="1480" y="7"/>
                  <a:pt x="920" y="7"/>
                </a:cubicBezTo>
                <a:lnTo>
                  <a:pt x="92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7" name="Google Shape;14887;p65"/>
          <p:cNvGrpSpPr/>
          <p:nvPr/>
        </p:nvGrpSpPr>
        <p:grpSpPr>
          <a:xfrm>
            <a:off x="996380" y="1542757"/>
            <a:ext cx="556859" cy="1310345"/>
            <a:chOff x="996380" y="1542757"/>
            <a:chExt cx="556859" cy="1310345"/>
          </a:xfrm>
        </p:grpSpPr>
        <p:sp>
          <p:nvSpPr>
            <p:cNvPr id="14888" name="Google Shape;14888;p65"/>
            <p:cNvSpPr/>
            <p:nvPr/>
          </p:nvSpPr>
          <p:spPr>
            <a:xfrm>
              <a:off x="1091487" y="1674397"/>
              <a:ext cx="366796" cy="342104"/>
            </a:xfrm>
            <a:custGeom>
              <a:rect b="b" l="l" r="r" t="t"/>
              <a:pathLst>
                <a:path extrusionOk="0" h="13550" w="14528">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5"/>
            <p:cNvSpPr/>
            <p:nvPr/>
          </p:nvSpPr>
          <p:spPr>
            <a:xfrm>
              <a:off x="996380" y="1547529"/>
              <a:ext cx="556859" cy="1272651"/>
            </a:xfrm>
            <a:custGeom>
              <a:rect b="b" l="l" r="r" t="t"/>
              <a:pathLst>
                <a:path extrusionOk="0" h="50407" w="22056">
                  <a:moveTo>
                    <a:pt x="11028" y="0"/>
                  </a:moveTo>
                  <a:cubicBezTo>
                    <a:pt x="7052" y="0"/>
                    <a:pt x="3832" y="3226"/>
                    <a:pt x="3832" y="7202"/>
                  </a:cubicBezTo>
                  <a:lnTo>
                    <a:pt x="3832" y="7208"/>
                  </a:lnTo>
                  <a:cubicBezTo>
                    <a:pt x="3806" y="7208"/>
                    <a:pt x="3787" y="7202"/>
                    <a:pt x="3767" y="7202"/>
                  </a:cubicBezTo>
                  <a:cubicBezTo>
                    <a:pt x="3764" y="7202"/>
                    <a:pt x="3760" y="7202"/>
                    <a:pt x="3757" y="7202"/>
                  </a:cubicBezTo>
                  <a:cubicBezTo>
                    <a:pt x="3091" y="7202"/>
                    <a:pt x="2588" y="7811"/>
                    <a:pt x="2718" y="8466"/>
                  </a:cubicBezTo>
                  <a:cubicBezTo>
                    <a:pt x="2815" y="8983"/>
                    <a:pt x="3269" y="9322"/>
                    <a:pt x="3759" y="9322"/>
                  </a:cubicBezTo>
                  <a:cubicBezTo>
                    <a:pt x="3894" y="9322"/>
                    <a:pt x="4031" y="9297"/>
                    <a:pt x="4165" y="9242"/>
                  </a:cubicBezTo>
                  <a:cubicBezTo>
                    <a:pt x="4934" y="11569"/>
                    <a:pt x="6948" y="13413"/>
                    <a:pt x="9151" y="14104"/>
                  </a:cubicBezTo>
                  <a:lnTo>
                    <a:pt x="9151" y="16124"/>
                  </a:lnTo>
                  <a:lnTo>
                    <a:pt x="6863" y="16124"/>
                  </a:lnTo>
                  <a:cubicBezTo>
                    <a:pt x="6863" y="16124"/>
                    <a:pt x="6857" y="16170"/>
                    <a:pt x="6837" y="16183"/>
                  </a:cubicBezTo>
                  <a:cubicBezTo>
                    <a:pt x="6257" y="16183"/>
                    <a:pt x="5742" y="16561"/>
                    <a:pt x="5560" y="17109"/>
                  </a:cubicBezTo>
                  <a:lnTo>
                    <a:pt x="228" y="32861"/>
                  </a:lnTo>
                  <a:cubicBezTo>
                    <a:pt x="0" y="33559"/>
                    <a:pt x="372" y="34308"/>
                    <a:pt x="1069" y="34543"/>
                  </a:cubicBezTo>
                  <a:cubicBezTo>
                    <a:pt x="1208" y="34588"/>
                    <a:pt x="1349" y="34610"/>
                    <a:pt x="1488" y="34610"/>
                  </a:cubicBezTo>
                  <a:cubicBezTo>
                    <a:pt x="2045" y="34610"/>
                    <a:pt x="2563" y="34261"/>
                    <a:pt x="2750" y="33702"/>
                  </a:cubicBezTo>
                  <a:lnTo>
                    <a:pt x="2926" y="33187"/>
                  </a:lnTo>
                  <a:lnTo>
                    <a:pt x="3507" y="33428"/>
                  </a:lnTo>
                  <a:cubicBezTo>
                    <a:pt x="3507" y="33428"/>
                    <a:pt x="4008" y="32412"/>
                    <a:pt x="3467" y="31577"/>
                  </a:cubicBezTo>
                  <a:lnTo>
                    <a:pt x="6733" y="21925"/>
                  </a:lnTo>
                  <a:lnTo>
                    <a:pt x="6733" y="21925"/>
                  </a:lnTo>
                  <a:cubicBezTo>
                    <a:pt x="6733" y="27706"/>
                    <a:pt x="5951" y="29172"/>
                    <a:pt x="5951" y="32366"/>
                  </a:cubicBezTo>
                  <a:cubicBezTo>
                    <a:pt x="5951" y="35560"/>
                    <a:pt x="7860" y="48497"/>
                    <a:pt x="7860" y="48497"/>
                  </a:cubicBezTo>
                  <a:lnTo>
                    <a:pt x="5553" y="50407"/>
                  </a:lnTo>
                  <a:lnTo>
                    <a:pt x="10018" y="50407"/>
                  </a:lnTo>
                  <a:lnTo>
                    <a:pt x="10761" y="31630"/>
                  </a:lnTo>
                  <a:lnTo>
                    <a:pt x="11145" y="31630"/>
                  </a:lnTo>
                  <a:lnTo>
                    <a:pt x="11888" y="50407"/>
                  </a:lnTo>
                  <a:lnTo>
                    <a:pt x="16353" y="50407"/>
                  </a:lnTo>
                  <a:lnTo>
                    <a:pt x="14039" y="48497"/>
                  </a:lnTo>
                  <a:cubicBezTo>
                    <a:pt x="14039" y="48497"/>
                    <a:pt x="15949" y="34171"/>
                    <a:pt x="15949" y="31590"/>
                  </a:cubicBezTo>
                  <a:cubicBezTo>
                    <a:pt x="15949" y="29003"/>
                    <a:pt x="15290" y="27680"/>
                    <a:pt x="15290" y="21821"/>
                  </a:cubicBezTo>
                  <a:lnTo>
                    <a:pt x="15290" y="21821"/>
                  </a:lnTo>
                  <a:lnTo>
                    <a:pt x="18595" y="31584"/>
                  </a:lnTo>
                  <a:cubicBezTo>
                    <a:pt x="18047" y="32418"/>
                    <a:pt x="18556" y="33435"/>
                    <a:pt x="18556" y="33435"/>
                  </a:cubicBezTo>
                  <a:lnTo>
                    <a:pt x="19129" y="33187"/>
                  </a:lnTo>
                  <a:lnTo>
                    <a:pt x="19312" y="33702"/>
                  </a:lnTo>
                  <a:cubicBezTo>
                    <a:pt x="19494" y="34259"/>
                    <a:pt x="20009" y="34613"/>
                    <a:pt x="20564" y="34613"/>
                  </a:cubicBezTo>
                  <a:cubicBezTo>
                    <a:pt x="20704" y="34613"/>
                    <a:pt x="20846" y="34590"/>
                    <a:pt x="20987" y="34543"/>
                  </a:cubicBezTo>
                  <a:cubicBezTo>
                    <a:pt x="21684" y="34315"/>
                    <a:pt x="22056" y="33565"/>
                    <a:pt x="21827" y="32868"/>
                  </a:cubicBezTo>
                  <a:lnTo>
                    <a:pt x="16496" y="17128"/>
                  </a:lnTo>
                  <a:cubicBezTo>
                    <a:pt x="16333" y="16613"/>
                    <a:pt x="15877" y="16242"/>
                    <a:pt x="15336" y="16190"/>
                  </a:cubicBezTo>
                  <a:cubicBezTo>
                    <a:pt x="15323" y="16170"/>
                    <a:pt x="15310" y="16150"/>
                    <a:pt x="15303" y="16131"/>
                  </a:cubicBezTo>
                  <a:lnTo>
                    <a:pt x="12905" y="16131"/>
                  </a:lnTo>
                  <a:lnTo>
                    <a:pt x="12905" y="14104"/>
                  </a:lnTo>
                  <a:cubicBezTo>
                    <a:pt x="15101" y="13413"/>
                    <a:pt x="17102" y="11595"/>
                    <a:pt x="17884" y="9281"/>
                  </a:cubicBezTo>
                  <a:cubicBezTo>
                    <a:pt x="17972" y="9303"/>
                    <a:pt x="18060" y="9313"/>
                    <a:pt x="18146" y="9313"/>
                  </a:cubicBezTo>
                  <a:cubicBezTo>
                    <a:pt x="18649" y="9313"/>
                    <a:pt x="19099" y="8957"/>
                    <a:pt x="19188" y="8434"/>
                  </a:cubicBezTo>
                  <a:cubicBezTo>
                    <a:pt x="19286" y="7828"/>
                    <a:pt x="18849" y="7261"/>
                    <a:pt x="18230" y="7215"/>
                  </a:cubicBezTo>
                  <a:lnTo>
                    <a:pt x="18230" y="7202"/>
                  </a:lnTo>
                  <a:cubicBezTo>
                    <a:pt x="18230" y="3226"/>
                    <a:pt x="15010" y="0"/>
                    <a:pt x="11028"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5"/>
            <p:cNvSpPr/>
            <p:nvPr/>
          </p:nvSpPr>
          <p:spPr>
            <a:xfrm>
              <a:off x="1046067" y="2803693"/>
              <a:ext cx="457485" cy="49409"/>
            </a:xfrm>
            <a:custGeom>
              <a:rect b="b" l="l" r="r" t="t"/>
              <a:pathLst>
                <a:path extrusionOk="0" h="1957" w="1812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5"/>
            <p:cNvSpPr/>
            <p:nvPr/>
          </p:nvSpPr>
          <p:spPr>
            <a:xfrm>
              <a:off x="1067780" y="1542757"/>
              <a:ext cx="406813" cy="325163"/>
            </a:xfrm>
            <a:custGeom>
              <a:rect b="b" l="l" r="r" t="t"/>
              <a:pathLst>
                <a:path extrusionOk="0" h="12879" w="16113">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3" y="10402"/>
                    <a:pt x="2112" y="12879"/>
                    <a:pt x="2112" y="12879"/>
                  </a:cubicBezTo>
                  <a:cubicBezTo>
                    <a:pt x="2112"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2" name="Google Shape;14892;p65"/>
          <p:cNvGrpSpPr/>
          <p:nvPr/>
        </p:nvGrpSpPr>
        <p:grpSpPr>
          <a:xfrm>
            <a:off x="998349" y="3064858"/>
            <a:ext cx="550774" cy="1310345"/>
            <a:chOff x="998349" y="3050689"/>
            <a:chExt cx="550774" cy="1310345"/>
          </a:xfrm>
        </p:grpSpPr>
        <p:sp>
          <p:nvSpPr>
            <p:cNvPr id="14893" name="Google Shape;14893;p65"/>
            <p:cNvSpPr/>
            <p:nvPr/>
          </p:nvSpPr>
          <p:spPr>
            <a:xfrm>
              <a:off x="998349" y="3072250"/>
              <a:ext cx="550774" cy="1256366"/>
            </a:xfrm>
            <a:custGeom>
              <a:rect b="b" l="l" r="r" t="t"/>
              <a:pathLst>
                <a:path extrusionOk="0" h="49762" w="21815">
                  <a:moveTo>
                    <a:pt x="10917" y="0"/>
                  </a:moveTo>
                  <a:cubicBezTo>
                    <a:pt x="7039" y="0"/>
                    <a:pt x="3872" y="3096"/>
                    <a:pt x="3787" y="6974"/>
                  </a:cubicBezTo>
                  <a:lnTo>
                    <a:pt x="3787" y="6981"/>
                  </a:lnTo>
                  <a:cubicBezTo>
                    <a:pt x="3767" y="6981"/>
                    <a:pt x="3748" y="6974"/>
                    <a:pt x="3728" y="6974"/>
                  </a:cubicBezTo>
                  <a:cubicBezTo>
                    <a:pt x="3064" y="6974"/>
                    <a:pt x="2568" y="7574"/>
                    <a:pt x="2692" y="8219"/>
                  </a:cubicBezTo>
                  <a:cubicBezTo>
                    <a:pt x="2789" y="8730"/>
                    <a:pt x="3235" y="9069"/>
                    <a:pt x="3718" y="9069"/>
                  </a:cubicBezTo>
                  <a:cubicBezTo>
                    <a:pt x="3851" y="9069"/>
                    <a:pt x="3987" y="9043"/>
                    <a:pt x="4119" y="8988"/>
                  </a:cubicBezTo>
                  <a:cubicBezTo>
                    <a:pt x="4882" y="11302"/>
                    <a:pt x="6876" y="13120"/>
                    <a:pt x="9060" y="13811"/>
                  </a:cubicBezTo>
                  <a:lnTo>
                    <a:pt x="9060" y="15773"/>
                  </a:lnTo>
                  <a:lnTo>
                    <a:pt x="5651" y="15773"/>
                  </a:lnTo>
                  <a:cubicBezTo>
                    <a:pt x="5651" y="15773"/>
                    <a:pt x="5644" y="15838"/>
                    <a:pt x="5625" y="15845"/>
                  </a:cubicBezTo>
                  <a:cubicBezTo>
                    <a:pt x="5051" y="15851"/>
                    <a:pt x="4543" y="16223"/>
                    <a:pt x="4361" y="16770"/>
                  </a:cubicBezTo>
                  <a:lnTo>
                    <a:pt x="215" y="32379"/>
                  </a:lnTo>
                  <a:cubicBezTo>
                    <a:pt x="0" y="33012"/>
                    <a:pt x="294" y="33703"/>
                    <a:pt x="900" y="33989"/>
                  </a:cubicBezTo>
                  <a:cubicBezTo>
                    <a:pt x="1081" y="34076"/>
                    <a:pt x="1273" y="34117"/>
                    <a:pt x="1464" y="34117"/>
                  </a:cubicBezTo>
                  <a:cubicBezTo>
                    <a:pt x="1903" y="34117"/>
                    <a:pt x="2331" y="33896"/>
                    <a:pt x="2581" y="33500"/>
                  </a:cubicBezTo>
                  <a:cubicBezTo>
                    <a:pt x="2620" y="33527"/>
                    <a:pt x="2672" y="33553"/>
                    <a:pt x="2725" y="33559"/>
                  </a:cubicBezTo>
                  <a:cubicBezTo>
                    <a:pt x="2756" y="33567"/>
                    <a:pt x="2787" y="33570"/>
                    <a:pt x="2817" y="33570"/>
                  </a:cubicBezTo>
                  <a:cubicBezTo>
                    <a:pt x="2998" y="33570"/>
                    <a:pt x="3162" y="33443"/>
                    <a:pt x="3207" y="33259"/>
                  </a:cubicBezTo>
                  <a:lnTo>
                    <a:pt x="3565" y="31682"/>
                  </a:lnTo>
                  <a:cubicBezTo>
                    <a:pt x="3604" y="31487"/>
                    <a:pt x="3481" y="31180"/>
                    <a:pt x="3298" y="31089"/>
                  </a:cubicBezTo>
                  <a:lnTo>
                    <a:pt x="6329" y="20094"/>
                  </a:lnTo>
                  <a:cubicBezTo>
                    <a:pt x="6329" y="25823"/>
                    <a:pt x="6798" y="47872"/>
                    <a:pt x="6798" y="47872"/>
                  </a:cubicBezTo>
                  <a:cubicBezTo>
                    <a:pt x="6798" y="47872"/>
                    <a:pt x="4517" y="48230"/>
                    <a:pt x="4517" y="49762"/>
                  </a:cubicBezTo>
                  <a:lnTo>
                    <a:pt x="8936" y="49762"/>
                  </a:lnTo>
                  <a:lnTo>
                    <a:pt x="10643" y="32425"/>
                  </a:lnTo>
                  <a:lnTo>
                    <a:pt x="11021" y="32425"/>
                  </a:lnTo>
                  <a:lnTo>
                    <a:pt x="12892" y="49762"/>
                  </a:lnTo>
                  <a:lnTo>
                    <a:pt x="17311" y="49762"/>
                  </a:lnTo>
                  <a:cubicBezTo>
                    <a:pt x="17311" y="48230"/>
                    <a:pt x="15023" y="47872"/>
                    <a:pt x="15023" y="47872"/>
                  </a:cubicBezTo>
                  <a:cubicBezTo>
                    <a:pt x="15023" y="47872"/>
                    <a:pt x="15453" y="25797"/>
                    <a:pt x="15453" y="19996"/>
                  </a:cubicBezTo>
                  <a:lnTo>
                    <a:pt x="18510" y="31063"/>
                  </a:lnTo>
                  <a:cubicBezTo>
                    <a:pt x="18302" y="31128"/>
                    <a:pt x="18152" y="31467"/>
                    <a:pt x="18204" y="31676"/>
                  </a:cubicBezTo>
                  <a:lnTo>
                    <a:pt x="18556" y="33253"/>
                  </a:lnTo>
                  <a:cubicBezTo>
                    <a:pt x="18599" y="33450"/>
                    <a:pt x="18775" y="33569"/>
                    <a:pt x="18955" y="33569"/>
                  </a:cubicBezTo>
                  <a:cubicBezTo>
                    <a:pt x="19048" y="33569"/>
                    <a:pt x="19143" y="33537"/>
                    <a:pt x="19221" y="33468"/>
                  </a:cubicBezTo>
                  <a:cubicBezTo>
                    <a:pt x="19463" y="33883"/>
                    <a:pt x="19902" y="34118"/>
                    <a:pt x="20357" y="34118"/>
                  </a:cubicBezTo>
                  <a:cubicBezTo>
                    <a:pt x="20538" y="34118"/>
                    <a:pt x="20721" y="34080"/>
                    <a:pt x="20896" y="34002"/>
                  </a:cubicBezTo>
                  <a:cubicBezTo>
                    <a:pt x="21508" y="33722"/>
                    <a:pt x="21815" y="33025"/>
                    <a:pt x="21600" y="32386"/>
                  </a:cubicBezTo>
                  <a:lnTo>
                    <a:pt x="17291" y="16803"/>
                  </a:lnTo>
                  <a:cubicBezTo>
                    <a:pt x="17122" y="16281"/>
                    <a:pt x="16653" y="15884"/>
                    <a:pt x="16138" y="15845"/>
                  </a:cubicBezTo>
                  <a:cubicBezTo>
                    <a:pt x="16125" y="15831"/>
                    <a:pt x="16112" y="15766"/>
                    <a:pt x="16112" y="15766"/>
                  </a:cubicBezTo>
                  <a:lnTo>
                    <a:pt x="12794" y="15766"/>
                  </a:lnTo>
                  <a:lnTo>
                    <a:pt x="12794" y="13805"/>
                  </a:lnTo>
                  <a:cubicBezTo>
                    <a:pt x="14958" y="13114"/>
                    <a:pt x="16933" y="11315"/>
                    <a:pt x="17702" y="9034"/>
                  </a:cubicBezTo>
                  <a:cubicBezTo>
                    <a:pt x="17780" y="9053"/>
                    <a:pt x="17865" y="9066"/>
                    <a:pt x="17950" y="9066"/>
                  </a:cubicBezTo>
                  <a:cubicBezTo>
                    <a:pt x="18510" y="9066"/>
                    <a:pt x="18966" y="8630"/>
                    <a:pt x="18992" y="8069"/>
                  </a:cubicBezTo>
                  <a:cubicBezTo>
                    <a:pt x="19019" y="7515"/>
                    <a:pt x="18601" y="7033"/>
                    <a:pt x="18047" y="6987"/>
                  </a:cubicBezTo>
                  <a:lnTo>
                    <a:pt x="18047" y="6974"/>
                  </a:lnTo>
                  <a:cubicBezTo>
                    <a:pt x="17963" y="3096"/>
                    <a:pt x="14795" y="0"/>
                    <a:pt x="109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65"/>
            <p:cNvSpPr/>
            <p:nvPr/>
          </p:nvSpPr>
          <p:spPr>
            <a:xfrm>
              <a:off x="1047380" y="4311978"/>
              <a:ext cx="453041" cy="49056"/>
            </a:xfrm>
            <a:custGeom>
              <a:rect b="b" l="l" r="r" t="t"/>
              <a:pathLst>
                <a:path extrusionOk="0" h="1943" w="17944">
                  <a:moveTo>
                    <a:pt x="8969" y="0"/>
                  </a:moveTo>
                  <a:cubicBezTo>
                    <a:pt x="4015" y="0"/>
                    <a:pt x="1" y="437"/>
                    <a:pt x="1" y="972"/>
                  </a:cubicBezTo>
                  <a:cubicBezTo>
                    <a:pt x="1" y="1506"/>
                    <a:pt x="4015" y="1943"/>
                    <a:pt x="8969" y="1943"/>
                  </a:cubicBezTo>
                  <a:cubicBezTo>
                    <a:pt x="13922" y="1943"/>
                    <a:pt x="17943" y="1506"/>
                    <a:pt x="17943" y="972"/>
                  </a:cubicBezTo>
                  <a:cubicBezTo>
                    <a:pt x="17943"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5"/>
            <p:cNvSpPr/>
            <p:nvPr/>
          </p:nvSpPr>
          <p:spPr>
            <a:xfrm>
              <a:off x="1329091" y="3076164"/>
              <a:ext cx="124748" cy="171203"/>
            </a:xfrm>
            <a:custGeom>
              <a:rect b="b" l="l" r="r" t="t"/>
              <a:pathLst>
                <a:path extrusionOk="0" h="6781" w="4941">
                  <a:moveTo>
                    <a:pt x="414" y="1"/>
                  </a:moveTo>
                  <a:cubicBezTo>
                    <a:pt x="336" y="1"/>
                    <a:pt x="205" y="9"/>
                    <a:pt x="1" y="28"/>
                  </a:cubicBezTo>
                  <a:cubicBezTo>
                    <a:pt x="138" y="38"/>
                    <a:pt x="273" y="53"/>
                    <a:pt x="404" y="72"/>
                  </a:cubicBezTo>
                  <a:lnTo>
                    <a:pt x="404" y="72"/>
                  </a:lnTo>
                  <a:cubicBezTo>
                    <a:pt x="513" y="32"/>
                    <a:pt x="568" y="1"/>
                    <a:pt x="414" y="1"/>
                  </a:cubicBezTo>
                  <a:close/>
                  <a:moveTo>
                    <a:pt x="404" y="72"/>
                  </a:moveTo>
                  <a:cubicBezTo>
                    <a:pt x="264" y="122"/>
                    <a:pt x="34" y="187"/>
                    <a:pt x="40" y="217"/>
                  </a:cubicBezTo>
                  <a:cubicBezTo>
                    <a:pt x="124" y="289"/>
                    <a:pt x="196" y="380"/>
                    <a:pt x="248" y="484"/>
                  </a:cubicBezTo>
                  <a:cubicBezTo>
                    <a:pt x="1174" y="2179"/>
                    <a:pt x="2516" y="3606"/>
                    <a:pt x="3690" y="5138"/>
                  </a:cubicBezTo>
                  <a:cubicBezTo>
                    <a:pt x="4107" y="5679"/>
                    <a:pt x="4524" y="6226"/>
                    <a:pt x="4941" y="6780"/>
                  </a:cubicBezTo>
                  <a:cubicBezTo>
                    <a:pt x="4928" y="3740"/>
                    <a:pt x="3704" y="549"/>
                    <a:pt x="404" y="72"/>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5"/>
            <p:cNvSpPr/>
            <p:nvPr/>
          </p:nvSpPr>
          <p:spPr>
            <a:xfrm>
              <a:off x="1088508" y="3050689"/>
              <a:ext cx="368311" cy="203899"/>
            </a:xfrm>
            <a:custGeom>
              <a:rect b="b" l="l" r="r" t="t"/>
              <a:pathLst>
                <a:path extrusionOk="0" h="8076" w="14588">
                  <a:moveTo>
                    <a:pt x="7125" y="1"/>
                  </a:moveTo>
                  <a:cubicBezTo>
                    <a:pt x="3188" y="1"/>
                    <a:pt x="1" y="3194"/>
                    <a:pt x="1" y="7131"/>
                  </a:cubicBezTo>
                  <a:cubicBezTo>
                    <a:pt x="1" y="7444"/>
                    <a:pt x="20" y="7763"/>
                    <a:pt x="73" y="8076"/>
                  </a:cubicBezTo>
                  <a:cubicBezTo>
                    <a:pt x="340" y="7509"/>
                    <a:pt x="731" y="6987"/>
                    <a:pt x="1109" y="6512"/>
                  </a:cubicBezTo>
                  <a:cubicBezTo>
                    <a:pt x="1989" y="5397"/>
                    <a:pt x="3032" y="4524"/>
                    <a:pt x="4459" y="4217"/>
                  </a:cubicBezTo>
                  <a:cubicBezTo>
                    <a:pt x="6134" y="3859"/>
                    <a:pt x="7874" y="3976"/>
                    <a:pt x="9569" y="3826"/>
                  </a:cubicBezTo>
                  <a:cubicBezTo>
                    <a:pt x="14053" y="3409"/>
                    <a:pt x="13942" y="2230"/>
                    <a:pt x="14587" y="1148"/>
                  </a:cubicBezTo>
                  <a:lnTo>
                    <a:pt x="14587" y="1148"/>
                  </a:lnTo>
                  <a:cubicBezTo>
                    <a:pt x="14378" y="1171"/>
                    <a:pt x="14167" y="1181"/>
                    <a:pt x="13955" y="1181"/>
                  </a:cubicBezTo>
                  <a:cubicBezTo>
                    <a:pt x="11713" y="1181"/>
                    <a:pt x="9340" y="1"/>
                    <a:pt x="71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7" name="Google Shape;14897;p65"/>
          <p:cNvGrpSpPr/>
          <p:nvPr/>
        </p:nvGrpSpPr>
        <p:grpSpPr>
          <a:xfrm>
            <a:off x="7660912" y="1542757"/>
            <a:ext cx="557515" cy="1310345"/>
            <a:chOff x="7660912" y="1542757"/>
            <a:chExt cx="557515" cy="1310345"/>
          </a:xfrm>
        </p:grpSpPr>
        <p:sp>
          <p:nvSpPr>
            <p:cNvPr id="14898" name="Google Shape;14898;p65"/>
            <p:cNvSpPr/>
            <p:nvPr/>
          </p:nvSpPr>
          <p:spPr>
            <a:xfrm>
              <a:off x="7711255" y="2803693"/>
              <a:ext cx="457485" cy="49409"/>
            </a:xfrm>
            <a:custGeom>
              <a:rect b="b" l="l" r="r" t="t"/>
              <a:pathLst>
                <a:path extrusionOk="0" h="1957" w="18120">
                  <a:moveTo>
                    <a:pt x="9060" y="1"/>
                  </a:moveTo>
                  <a:cubicBezTo>
                    <a:pt x="4055" y="1"/>
                    <a:pt x="1" y="437"/>
                    <a:pt x="1" y="978"/>
                  </a:cubicBezTo>
                  <a:cubicBezTo>
                    <a:pt x="1" y="1519"/>
                    <a:pt x="4055" y="1956"/>
                    <a:pt x="9060" y="1956"/>
                  </a:cubicBezTo>
                  <a:cubicBezTo>
                    <a:pt x="14059" y="1956"/>
                    <a:pt x="18120" y="1519"/>
                    <a:pt x="18120" y="978"/>
                  </a:cubicBezTo>
                  <a:cubicBezTo>
                    <a:pt x="18120" y="437"/>
                    <a:pt x="14059"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9" name="Google Shape;14899;p65"/>
            <p:cNvGrpSpPr/>
            <p:nvPr/>
          </p:nvGrpSpPr>
          <p:grpSpPr>
            <a:xfrm>
              <a:off x="7660912" y="1542757"/>
              <a:ext cx="557515" cy="1277423"/>
              <a:chOff x="7660912" y="1542757"/>
              <a:chExt cx="557515" cy="1277423"/>
            </a:xfrm>
          </p:grpSpPr>
          <p:sp>
            <p:nvSpPr>
              <p:cNvPr id="14900" name="Google Shape;14900;p65"/>
              <p:cNvSpPr/>
              <p:nvPr/>
            </p:nvSpPr>
            <p:spPr>
              <a:xfrm>
                <a:off x="7756524" y="1674397"/>
                <a:ext cx="366796" cy="342104"/>
              </a:xfrm>
              <a:custGeom>
                <a:rect b="b" l="l" r="r" t="t"/>
                <a:pathLst>
                  <a:path extrusionOk="0" h="13550" w="14528">
                    <a:moveTo>
                      <a:pt x="2157" y="0"/>
                    </a:moveTo>
                    <a:cubicBezTo>
                      <a:pt x="965" y="0"/>
                      <a:pt x="0" y="958"/>
                      <a:pt x="0" y="2157"/>
                    </a:cubicBezTo>
                    <a:lnTo>
                      <a:pt x="0" y="11393"/>
                    </a:lnTo>
                    <a:cubicBezTo>
                      <a:pt x="0" y="12585"/>
                      <a:pt x="965" y="13550"/>
                      <a:pt x="2157" y="13550"/>
                    </a:cubicBezTo>
                    <a:lnTo>
                      <a:pt x="12377" y="13550"/>
                    </a:lnTo>
                    <a:cubicBezTo>
                      <a:pt x="13570" y="13550"/>
                      <a:pt x="14528" y="12585"/>
                      <a:pt x="14528" y="11393"/>
                    </a:cubicBezTo>
                    <a:lnTo>
                      <a:pt x="14528" y="2157"/>
                    </a:lnTo>
                    <a:cubicBezTo>
                      <a:pt x="14528" y="958"/>
                      <a:pt x="13570" y="0"/>
                      <a:pt x="1237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1" name="Google Shape;14901;p65"/>
              <p:cNvGrpSpPr/>
              <p:nvPr/>
            </p:nvGrpSpPr>
            <p:grpSpPr>
              <a:xfrm>
                <a:off x="7660912" y="1547529"/>
                <a:ext cx="557515" cy="1272651"/>
                <a:chOff x="7660912" y="1547529"/>
                <a:chExt cx="557515" cy="1272651"/>
              </a:xfrm>
            </p:grpSpPr>
            <p:sp>
              <p:nvSpPr>
                <p:cNvPr id="14902" name="Google Shape;14902;p65"/>
                <p:cNvSpPr/>
                <p:nvPr/>
              </p:nvSpPr>
              <p:spPr>
                <a:xfrm>
                  <a:off x="7660912" y="1547529"/>
                  <a:ext cx="557515" cy="1272651"/>
                </a:xfrm>
                <a:custGeom>
                  <a:rect b="b" l="l" r="r" t="t"/>
                  <a:pathLst>
                    <a:path extrusionOk="0" h="50407" w="22082">
                      <a:moveTo>
                        <a:pt x="11054" y="0"/>
                      </a:moveTo>
                      <a:cubicBezTo>
                        <a:pt x="7078" y="0"/>
                        <a:pt x="3852" y="3226"/>
                        <a:pt x="3852" y="7202"/>
                      </a:cubicBezTo>
                      <a:lnTo>
                        <a:pt x="3852" y="7208"/>
                      </a:lnTo>
                      <a:cubicBezTo>
                        <a:pt x="3833" y="7208"/>
                        <a:pt x="3813" y="7202"/>
                        <a:pt x="3787" y="7202"/>
                      </a:cubicBezTo>
                      <a:cubicBezTo>
                        <a:pt x="3784" y="7202"/>
                        <a:pt x="3780" y="7202"/>
                        <a:pt x="3777" y="7202"/>
                      </a:cubicBezTo>
                      <a:cubicBezTo>
                        <a:pt x="3117" y="7202"/>
                        <a:pt x="2615" y="7811"/>
                        <a:pt x="2738" y="8466"/>
                      </a:cubicBezTo>
                      <a:cubicBezTo>
                        <a:pt x="2840" y="8983"/>
                        <a:pt x="3291" y="9322"/>
                        <a:pt x="3779" y="9322"/>
                      </a:cubicBezTo>
                      <a:cubicBezTo>
                        <a:pt x="3914" y="9322"/>
                        <a:pt x="4051" y="9297"/>
                        <a:pt x="4185" y="9242"/>
                      </a:cubicBezTo>
                      <a:cubicBezTo>
                        <a:pt x="4954" y="11569"/>
                        <a:pt x="6968" y="13413"/>
                        <a:pt x="9177" y="14104"/>
                      </a:cubicBezTo>
                      <a:lnTo>
                        <a:pt x="9177" y="16124"/>
                      </a:lnTo>
                      <a:lnTo>
                        <a:pt x="6889" y="16124"/>
                      </a:lnTo>
                      <a:cubicBezTo>
                        <a:pt x="6889" y="16124"/>
                        <a:pt x="6876" y="16170"/>
                        <a:pt x="6863" y="16183"/>
                      </a:cubicBezTo>
                      <a:cubicBezTo>
                        <a:pt x="6277" y="16183"/>
                        <a:pt x="5762" y="16561"/>
                        <a:pt x="5586" y="17109"/>
                      </a:cubicBezTo>
                      <a:lnTo>
                        <a:pt x="255" y="32861"/>
                      </a:lnTo>
                      <a:cubicBezTo>
                        <a:pt x="0" y="33565"/>
                        <a:pt x="378" y="34334"/>
                        <a:pt x="1082" y="34569"/>
                      </a:cubicBezTo>
                      <a:cubicBezTo>
                        <a:pt x="1222" y="34615"/>
                        <a:pt x="1364" y="34637"/>
                        <a:pt x="1504" y="34637"/>
                      </a:cubicBezTo>
                      <a:cubicBezTo>
                        <a:pt x="2072" y="34637"/>
                        <a:pt x="2599" y="34273"/>
                        <a:pt x="2777" y="33702"/>
                      </a:cubicBezTo>
                      <a:lnTo>
                        <a:pt x="2953" y="33187"/>
                      </a:lnTo>
                      <a:lnTo>
                        <a:pt x="3526" y="33428"/>
                      </a:lnTo>
                      <a:cubicBezTo>
                        <a:pt x="3526" y="33428"/>
                        <a:pt x="4035" y="32412"/>
                        <a:pt x="3494" y="31577"/>
                      </a:cubicBezTo>
                      <a:lnTo>
                        <a:pt x="6759" y="21925"/>
                      </a:lnTo>
                      <a:lnTo>
                        <a:pt x="6759" y="21925"/>
                      </a:lnTo>
                      <a:cubicBezTo>
                        <a:pt x="6759" y="27706"/>
                        <a:pt x="5977" y="29172"/>
                        <a:pt x="5977" y="32366"/>
                      </a:cubicBezTo>
                      <a:cubicBezTo>
                        <a:pt x="5977" y="35560"/>
                        <a:pt x="7887" y="48497"/>
                        <a:pt x="7887" y="48497"/>
                      </a:cubicBezTo>
                      <a:lnTo>
                        <a:pt x="5573" y="50407"/>
                      </a:lnTo>
                      <a:lnTo>
                        <a:pt x="10037" y="50407"/>
                      </a:lnTo>
                      <a:lnTo>
                        <a:pt x="10787" y="31630"/>
                      </a:lnTo>
                      <a:lnTo>
                        <a:pt x="11165" y="31630"/>
                      </a:lnTo>
                      <a:lnTo>
                        <a:pt x="11914" y="50407"/>
                      </a:lnTo>
                      <a:lnTo>
                        <a:pt x="16372" y="50407"/>
                      </a:lnTo>
                      <a:lnTo>
                        <a:pt x="14065" y="48497"/>
                      </a:lnTo>
                      <a:cubicBezTo>
                        <a:pt x="14065" y="48497"/>
                        <a:pt x="15975" y="34171"/>
                        <a:pt x="15975" y="31590"/>
                      </a:cubicBezTo>
                      <a:cubicBezTo>
                        <a:pt x="15975" y="29003"/>
                        <a:pt x="15317" y="27680"/>
                        <a:pt x="15317" y="21821"/>
                      </a:cubicBezTo>
                      <a:lnTo>
                        <a:pt x="15317" y="21821"/>
                      </a:lnTo>
                      <a:lnTo>
                        <a:pt x="18615" y="31584"/>
                      </a:lnTo>
                      <a:cubicBezTo>
                        <a:pt x="18074" y="32418"/>
                        <a:pt x="18575" y="33435"/>
                        <a:pt x="18575" y="33435"/>
                      </a:cubicBezTo>
                      <a:lnTo>
                        <a:pt x="19155" y="33187"/>
                      </a:lnTo>
                      <a:lnTo>
                        <a:pt x="19331" y="33709"/>
                      </a:lnTo>
                      <a:cubicBezTo>
                        <a:pt x="19514" y="34266"/>
                        <a:pt x="20029" y="34619"/>
                        <a:pt x="20584" y="34619"/>
                      </a:cubicBezTo>
                      <a:cubicBezTo>
                        <a:pt x="20724" y="34619"/>
                        <a:pt x="20866" y="34597"/>
                        <a:pt x="21006" y="34549"/>
                      </a:cubicBezTo>
                      <a:cubicBezTo>
                        <a:pt x="21704" y="34321"/>
                        <a:pt x="22082" y="33572"/>
                        <a:pt x="21854" y="32874"/>
                      </a:cubicBezTo>
                      <a:lnTo>
                        <a:pt x="21854" y="32868"/>
                      </a:lnTo>
                      <a:lnTo>
                        <a:pt x="16522" y="17128"/>
                      </a:lnTo>
                      <a:cubicBezTo>
                        <a:pt x="16353" y="16613"/>
                        <a:pt x="15897" y="16242"/>
                        <a:pt x="15356" y="16190"/>
                      </a:cubicBezTo>
                      <a:cubicBezTo>
                        <a:pt x="15343" y="16170"/>
                        <a:pt x="15336" y="16150"/>
                        <a:pt x="15330" y="16131"/>
                      </a:cubicBezTo>
                      <a:lnTo>
                        <a:pt x="12931" y="16131"/>
                      </a:lnTo>
                      <a:lnTo>
                        <a:pt x="12931" y="14104"/>
                      </a:lnTo>
                      <a:cubicBezTo>
                        <a:pt x="15121" y="13413"/>
                        <a:pt x="17129" y="11595"/>
                        <a:pt x="17904" y="9281"/>
                      </a:cubicBezTo>
                      <a:cubicBezTo>
                        <a:pt x="17989" y="9301"/>
                        <a:pt x="18074" y="9314"/>
                        <a:pt x="18158" y="9314"/>
                      </a:cubicBezTo>
                      <a:cubicBezTo>
                        <a:pt x="18725" y="9314"/>
                        <a:pt x="19188" y="8870"/>
                        <a:pt x="19214" y="8310"/>
                      </a:cubicBezTo>
                      <a:cubicBezTo>
                        <a:pt x="19240" y="7743"/>
                        <a:pt x="18817" y="7261"/>
                        <a:pt x="18256" y="7215"/>
                      </a:cubicBezTo>
                      <a:lnTo>
                        <a:pt x="18256" y="7202"/>
                      </a:lnTo>
                      <a:cubicBezTo>
                        <a:pt x="18256" y="3226"/>
                        <a:pt x="15030" y="0"/>
                        <a:pt x="1105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3" name="Google Shape;14903;p65"/>
                <p:cNvGrpSpPr/>
                <p:nvPr/>
              </p:nvGrpSpPr>
              <p:grpSpPr>
                <a:xfrm>
                  <a:off x="7873243" y="2256453"/>
                  <a:ext cx="129570" cy="89679"/>
                  <a:chOff x="7873243" y="2256453"/>
                  <a:chExt cx="129570" cy="89679"/>
                </a:xfrm>
              </p:grpSpPr>
              <p:sp>
                <p:nvSpPr>
                  <p:cNvPr id="14904" name="Google Shape;14904;p65"/>
                  <p:cNvSpPr/>
                  <p:nvPr/>
                </p:nvSpPr>
                <p:spPr>
                  <a:xfrm>
                    <a:off x="7960877" y="2272687"/>
                    <a:ext cx="36079" cy="22243"/>
                  </a:xfrm>
                  <a:custGeom>
                    <a:rect b="b" l="l" r="r" t="t"/>
                    <a:pathLst>
                      <a:path extrusionOk="0" h="881" w="1429">
                        <a:moveTo>
                          <a:pt x="7" y="1"/>
                        </a:moveTo>
                        <a:cubicBezTo>
                          <a:pt x="7" y="7"/>
                          <a:pt x="7" y="14"/>
                          <a:pt x="7" y="20"/>
                        </a:cubicBezTo>
                        <a:cubicBezTo>
                          <a:pt x="7" y="33"/>
                          <a:pt x="1" y="53"/>
                          <a:pt x="1" y="66"/>
                        </a:cubicBezTo>
                        <a:cubicBezTo>
                          <a:pt x="14" y="72"/>
                          <a:pt x="33" y="79"/>
                          <a:pt x="47" y="85"/>
                        </a:cubicBezTo>
                        <a:cubicBezTo>
                          <a:pt x="209" y="164"/>
                          <a:pt x="340" y="307"/>
                          <a:pt x="477" y="418"/>
                        </a:cubicBezTo>
                        <a:cubicBezTo>
                          <a:pt x="535" y="470"/>
                          <a:pt x="600" y="516"/>
                          <a:pt x="666" y="555"/>
                        </a:cubicBezTo>
                        <a:lnTo>
                          <a:pt x="666" y="568"/>
                        </a:lnTo>
                        <a:cubicBezTo>
                          <a:pt x="666" y="737"/>
                          <a:pt x="842" y="881"/>
                          <a:pt x="1050" y="881"/>
                        </a:cubicBezTo>
                        <a:cubicBezTo>
                          <a:pt x="1259" y="881"/>
                          <a:pt x="1428" y="744"/>
                          <a:pt x="1428" y="568"/>
                        </a:cubicBezTo>
                        <a:cubicBezTo>
                          <a:pt x="1428" y="398"/>
                          <a:pt x="1259" y="255"/>
                          <a:pt x="1050" y="255"/>
                        </a:cubicBezTo>
                        <a:cubicBezTo>
                          <a:pt x="1044" y="255"/>
                          <a:pt x="1039" y="255"/>
                          <a:pt x="1033" y="255"/>
                        </a:cubicBezTo>
                        <a:cubicBezTo>
                          <a:pt x="890" y="255"/>
                          <a:pt x="761" y="332"/>
                          <a:pt x="692" y="457"/>
                        </a:cubicBezTo>
                        <a:cubicBezTo>
                          <a:pt x="620" y="418"/>
                          <a:pt x="555" y="372"/>
                          <a:pt x="496" y="320"/>
                        </a:cubicBezTo>
                        <a:cubicBezTo>
                          <a:pt x="425" y="261"/>
                          <a:pt x="353" y="203"/>
                          <a:pt x="281" y="144"/>
                        </a:cubicBezTo>
                        <a:cubicBezTo>
                          <a:pt x="203" y="79"/>
                          <a:pt x="105" y="33"/>
                          <a:pt x="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5"/>
                  <p:cNvSpPr/>
                  <p:nvPr/>
                </p:nvSpPr>
                <p:spPr>
                  <a:xfrm>
                    <a:off x="7879278" y="2272687"/>
                    <a:ext cx="36053" cy="22243"/>
                  </a:xfrm>
                  <a:custGeom>
                    <a:rect b="b" l="l" r="r" t="t"/>
                    <a:pathLst>
                      <a:path extrusionOk="0" h="881" w="1428">
                        <a:moveTo>
                          <a:pt x="1421" y="1"/>
                        </a:moveTo>
                        <a:lnTo>
                          <a:pt x="1421" y="1"/>
                        </a:lnTo>
                        <a:cubicBezTo>
                          <a:pt x="1317" y="33"/>
                          <a:pt x="1225" y="79"/>
                          <a:pt x="1141" y="144"/>
                        </a:cubicBezTo>
                        <a:cubicBezTo>
                          <a:pt x="1069" y="203"/>
                          <a:pt x="1004" y="261"/>
                          <a:pt x="932" y="320"/>
                        </a:cubicBezTo>
                        <a:cubicBezTo>
                          <a:pt x="867" y="372"/>
                          <a:pt x="802" y="418"/>
                          <a:pt x="730" y="457"/>
                        </a:cubicBezTo>
                        <a:cubicBezTo>
                          <a:pt x="667" y="332"/>
                          <a:pt x="539" y="255"/>
                          <a:pt x="396" y="255"/>
                        </a:cubicBezTo>
                        <a:cubicBezTo>
                          <a:pt x="390" y="255"/>
                          <a:pt x="384" y="255"/>
                          <a:pt x="378" y="255"/>
                        </a:cubicBezTo>
                        <a:cubicBezTo>
                          <a:pt x="170" y="255"/>
                          <a:pt x="0" y="398"/>
                          <a:pt x="0" y="568"/>
                        </a:cubicBezTo>
                        <a:cubicBezTo>
                          <a:pt x="0" y="744"/>
                          <a:pt x="170" y="881"/>
                          <a:pt x="378" y="881"/>
                        </a:cubicBezTo>
                        <a:cubicBezTo>
                          <a:pt x="587" y="881"/>
                          <a:pt x="756" y="737"/>
                          <a:pt x="756" y="568"/>
                        </a:cubicBezTo>
                        <a:cubicBezTo>
                          <a:pt x="756" y="561"/>
                          <a:pt x="756" y="555"/>
                          <a:pt x="756" y="555"/>
                        </a:cubicBezTo>
                        <a:cubicBezTo>
                          <a:pt x="828" y="516"/>
                          <a:pt x="893" y="470"/>
                          <a:pt x="952" y="418"/>
                        </a:cubicBezTo>
                        <a:cubicBezTo>
                          <a:pt x="1089" y="307"/>
                          <a:pt x="1219" y="164"/>
                          <a:pt x="1375" y="85"/>
                        </a:cubicBezTo>
                        <a:lnTo>
                          <a:pt x="1428" y="66"/>
                        </a:lnTo>
                        <a:cubicBezTo>
                          <a:pt x="1421" y="53"/>
                          <a:pt x="1421" y="33"/>
                          <a:pt x="1421" y="20"/>
                        </a:cubicBezTo>
                        <a:cubicBezTo>
                          <a:pt x="1414" y="14"/>
                          <a:pt x="1414" y="7"/>
                          <a:pt x="14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5"/>
                  <p:cNvSpPr/>
                  <p:nvPr/>
                </p:nvSpPr>
                <p:spPr>
                  <a:xfrm>
                    <a:off x="7873243" y="2256453"/>
                    <a:ext cx="129570" cy="89679"/>
                  </a:xfrm>
                  <a:custGeom>
                    <a:rect b="b" l="l" r="r" t="t"/>
                    <a:pathLst>
                      <a:path extrusionOk="0" h="3552" w="5132">
                        <a:moveTo>
                          <a:pt x="2566" y="0"/>
                        </a:moveTo>
                        <a:cubicBezTo>
                          <a:pt x="2118" y="0"/>
                          <a:pt x="1670" y="152"/>
                          <a:pt x="1380" y="455"/>
                        </a:cubicBezTo>
                        <a:cubicBezTo>
                          <a:pt x="1310" y="528"/>
                          <a:pt x="1265" y="592"/>
                          <a:pt x="1161" y="592"/>
                        </a:cubicBezTo>
                        <a:cubicBezTo>
                          <a:pt x="1052" y="592"/>
                          <a:pt x="879" y="521"/>
                          <a:pt x="545" y="318"/>
                        </a:cubicBezTo>
                        <a:cubicBezTo>
                          <a:pt x="492" y="283"/>
                          <a:pt x="375" y="229"/>
                          <a:pt x="271" y="229"/>
                        </a:cubicBezTo>
                        <a:cubicBezTo>
                          <a:pt x="123" y="229"/>
                          <a:pt x="1" y="337"/>
                          <a:pt x="115" y="761"/>
                        </a:cubicBezTo>
                        <a:cubicBezTo>
                          <a:pt x="115" y="761"/>
                          <a:pt x="226" y="1224"/>
                          <a:pt x="252" y="1295"/>
                        </a:cubicBezTo>
                        <a:cubicBezTo>
                          <a:pt x="252" y="1295"/>
                          <a:pt x="285" y="1106"/>
                          <a:pt x="526" y="937"/>
                        </a:cubicBezTo>
                        <a:cubicBezTo>
                          <a:pt x="526" y="937"/>
                          <a:pt x="154" y="755"/>
                          <a:pt x="317" y="526"/>
                        </a:cubicBezTo>
                        <a:cubicBezTo>
                          <a:pt x="372" y="454"/>
                          <a:pt x="420" y="427"/>
                          <a:pt x="465" y="427"/>
                        </a:cubicBezTo>
                        <a:cubicBezTo>
                          <a:pt x="562" y="427"/>
                          <a:pt x="648" y="549"/>
                          <a:pt x="754" y="611"/>
                        </a:cubicBezTo>
                        <a:cubicBezTo>
                          <a:pt x="851" y="662"/>
                          <a:pt x="960" y="757"/>
                          <a:pt x="1121" y="757"/>
                        </a:cubicBezTo>
                        <a:cubicBezTo>
                          <a:pt x="1230" y="757"/>
                          <a:pt x="1362" y="714"/>
                          <a:pt x="1530" y="585"/>
                        </a:cubicBezTo>
                        <a:cubicBezTo>
                          <a:pt x="1554" y="567"/>
                          <a:pt x="1582" y="546"/>
                          <a:pt x="1605" y="546"/>
                        </a:cubicBezTo>
                        <a:cubicBezTo>
                          <a:pt x="1648" y="546"/>
                          <a:pt x="1677" y="622"/>
                          <a:pt x="1647" y="937"/>
                        </a:cubicBezTo>
                        <a:cubicBezTo>
                          <a:pt x="1595" y="1458"/>
                          <a:pt x="2045" y="1700"/>
                          <a:pt x="2071" y="1797"/>
                        </a:cubicBezTo>
                        <a:cubicBezTo>
                          <a:pt x="2103" y="1889"/>
                          <a:pt x="1810" y="2182"/>
                          <a:pt x="1895" y="2560"/>
                        </a:cubicBezTo>
                        <a:cubicBezTo>
                          <a:pt x="1973" y="2938"/>
                          <a:pt x="2273" y="3179"/>
                          <a:pt x="2318" y="3375"/>
                        </a:cubicBezTo>
                        <a:cubicBezTo>
                          <a:pt x="2362" y="3538"/>
                          <a:pt x="2369" y="3551"/>
                          <a:pt x="2370" y="3551"/>
                        </a:cubicBezTo>
                        <a:cubicBezTo>
                          <a:pt x="2370" y="3551"/>
                          <a:pt x="2370" y="3551"/>
                          <a:pt x="2370" y="3551"/>
                        </a:cubicBezTo>
                        <a:lnTo>
                          <a:pt x="2761" y="3551"/>
                        </a:lnTo>
                        <a:cubicBezTo>
                          <a:pt x="2761" y="3551"/>
                          <a:pt x="2761" y="3551"/>
                          <a:pt x="2762" y="3551"/>
                        </a:cubicBezTo>
                        <a:cubicBezTo>
                          <a:pt x="2763" y="3551"/>
                          <a:pt x="2770" y="3538"/>
                          <a:pt x="2814" y="3375"/>
                        </a:cubicBezTo>
                        <a:cubicBezTo>
                          <a:pt x="2866" y="3179"/>
                          <a:pt x="3166" y="2925"/>
                          <a:pt x="3244" y="2547"/>
                        </a:cubicBezTo>
                        <a:cubicBezTo>
                          <a:pt x="3322" y="2169"/>
                          <a:pt x="3035" y="1882"/>
                          <a:pt x="3061" y="1791"/>
                        </a:cubicBezTo>
                        <a:cubicBezTo>
                          <a:pt x="3094" y="1693"/>
                          <a:pt x="3544" y="1452"/>
                          <a:pt x="3491" y="931"/>
                        </a:cubicBezTo>
                        <a:cubicBezTo>
                          <a:pt x="3462" y="620"/>
                          <a:pt x="3490" y="543"/>
                          <a:pt x="3533" y="543"/>
                        </a:cubicBezTo>
                        <a:cubicBezTo>
                          <a:pt x="3557" y="543"/>
                          <a:pt x="3584" y="565"/>
                          <a:pt x="3609" y="585"/>
                        </a:cubicBezTo>
                        <a:cubicBezTo>
                          <a:pt x="3774" y="711"/>
                          <a:pt x="3905" y="753"/>
                          <a:pt x="4013" y="753"/>
                        </a:cubicBezTo>
                        <a:cubicBezTo>
                          <a:pt x="4174" y="753"/>
                          <a:pt x="4284" y="659"/>
                          <a:pt x="4378" y="605"/>
                        </a:cubicBezTo>
                        <a:cubicBezTo>
                          <a:pt x="4489" y="547"/>
                          <a:pt x="4572" y="429"/>
                          <a:pt x="4668" y="429"/>
                        </a:cubicBezTo>
                        <a:cubicBezTo>
                          <a:pt x="4713" y="429"/>
                          <a:pt x="4760" y="455"/>
                          <a:pt x="4815" y="526"/>
                        </a:cubicBezTo>
                        <a:cubicBezTo>
                          <a:pt x="4984" y="748"/>
                          <a:pt x="4612" y="931"/>
                          <a:pt x="4612" y="931"/>
                        </a:cubicBezTo>
                        <a:cubicBezTo>
                          <a:pt x="4749" y="1022"/>
                          <a:pt x="4841" y="1165"/>
                          <a:pt x="4873" y="1328"/>
                        </a:cubicBezTo>
                        <a:cubicBezTo>
                          <a:pt x="4932" y="1146"/>
                          <a:pt x="4977" y="950"/>
                          <a:pt x="5017" y="761"/>
                        </a:cubicBezTo>
                        <a:cubicBezTo>
                          <a:pt x="5131" y="337"/>
                          <a:pt x="5011" y="229"/>
                          <a:pt x="4864" y="229"/>
                        </a:cubicBezTo>
                        <a:cubicBezTo>
                          <a:pt x="4760" y="229"/>
                          <a:pt x="4643" y="283"/>
                          <a:pt x="4586" y="318"/>
                        </a:cubicBezTo>
                        <a:cubicBezTo>
                          <a:pt x="4253" y="521"/>
                          <a:pt x="4081" y="592"/>
                          <a:pt x="3973" y="592"/>
                        </a:cubicBezTo>
                        <a:cubicBezTo>
                          <a:pt x="3870" y="592"/>
                          <a:pt x="3825" y="528"/>
                          <a:pt x="3752" y="455"/>
                        </a:cubicBezTo>
                        <a:cubicBezTo>
                          <a:pt x="3462" y="152"/>
                          <a:pt x="3014" y="0"/>
                          <a:pt x="25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5"/>
                  <p:cNvSpPr/>
                  <p:nvPr/>
                </p:nvSpPr>
                <p:spPr>
                  <a:xfrm>
                    <a:off x="7916947" y="2261351"/>
                    <a:ext cx="42163" cy="81145"/>
                  </a:xfrm>
                  <a:custGeom>
                    <a:rect b="b" l="l" r="r" t="t"/>
                    <a:pathLst>
                      <a:path extrusionOk="0" h="3214" w="1670">
                        <a:moveTo>
                          <a:pt x="841" y="0"/>
                        </a:moveTo>
                        <a:cubicBezTo>
                          <a:pt x="692" y="7"/>
                          <a:pt x="548" y="26"/>
                          <a:pt x="405" y="59"/>
                        </a:cubicBezTo>
                        <a:cubicBezTo>
                          <a:pt x="268" y="104"/>
                          <a:pt x="131" y="163"/>
                          <a:pt x="1" y="241"/>
                        </a:cubicBezTo>
                        <a:cubicBezTo>
                          <a:pt x="14" y="248"/>
                          <a:pt x="20" y="261"/>
                          <a:pt x="33" y="267"/>
                        </a:cubicBezTo>
                        <a:cubicBezTo>
                          <a:pt x="111" y="365"/>
                          <a:pt x="125" y="508"/>
                          <a:pt x="92" y="769"/>
                        </a:cubicBezTo>
                        <a:cubicBezTo>
                          <a:pt x="72" y="893"/>
                          <a:pt x="98" y="1017"/>
                          <a:pt x="164" y="1128"/>
                        </a:cubicBezTo>
                        <a:cubicBezTo>
                          <a:pt x="222" y="1212"/>
                          <a:pt x="294" y="1297"/>
                          <a:pt x="372" y="1369"/>
                        </a:cubicBezTo>
                        <a:cubicBezTo>
                          <a:pt x="437" y="1414"/>
                          <a:pt x="483" y="1480"/>
                          <a:pt x="516" y="1551"/>
                        </a:cubicBezTo>
                        <a:cubicBezTo>
                          <a:pt x="548" y="1649"/>
                          <a:pt x="503" y="1740"/>
                          <a:pt x="444" y="1851"/>
                        </a:cubicBezTo>
                        <a:cubicBezTo>
                          <a:pt x="379" y="1981"/>
                          <a:pt x="300" y="2144"/>
                          <a:pt x="340" y="2327"/>
                        </a:cubicBezTo>
                        <a:cubicBezTo>
                          <a:pt x="385" y="2509"/>
                          <a:pt x="470" y="2679"/>
                          <a:pt x="587" y="2822"/>
                        </a:cubicBezTo>
                        <a:cubicBezTo>
                          <a:pt x="659" y="2920"/>
                          <a:pt x="724" y="3031"/>
                          <a:pt x="763" y="3148"/>
                        </a:cubicBezTo>
                        <a:cubicBezTo>
                          <a:pt x="770" y="3174"/>
                          <a:pt x="776" y="3207"/>
                          <a:pt x="783" y="3207"/>
                        </a:cubicBezTo>
                        <a:lnTo>
                          <a:pt x="894" y="3213"/>
                        </a:lnTo>
                        <a:cubicBezTo>
                          <a:pt x="900" y="3213"/>
                          <a:pt x="907" y="3174"/>
                          <a:pt x="907" y="3155"/>
                        </a:cubicBezTo>
                        <a:cubicBezTo>
                          <a:pt x="952" y="3037"/>
                          <a:pt x="1011" y="2926"/>
                          <a:pt x="1089" y="2829"/>
                        </a:cubicBezTo>
                        <a:cubicBezTo>
                          <a:pt x="1200" y="2679"/>
                          <a:pt x="1285" y="2509"/>
                          <a:pt x="1337" y="2327"/>
                        </a:cubicBezTo>
                        <a:cubicBezTo>
                          <a:pt x="1376" y="2144"/>
                          <a:pt x="1291" y="1981"/>
                          <a:pt x="1226" y="1851"/>
                        </a:cubicBezTo>
                        <a:cubicBezTo>
                          <a:pt x="1174" y="1740"/>
                          <a:pt x="1128" y="1649"/>
                          <a:pt x="1161" y="1551"/>
                        </a:cubicBezTo>
                        <a:cubicBezTo>
                          <a:pt x="1187" y="1480"/>
                          <a:pt x="1239" y="1414"/>
                          <a:pt x="1298" y="1369"/>
                        </a:cubicBezTo>
                        <a:cubicBezTo>
                          <a:pt x="1382" y="1297"/>
                          <a:pt x="1454" y="1212"/>
                          <a:pt x="1513" y="1128"/>
                        </a:cubicBezTo>
                        <a:cubicBezTo>
                          <a:pt x="1578" y="1017"/>
                          <a:pt x="1597" y="893"/>
                          <a:pt x="1584" y="769"/>
                        </a:cubicBezTo>
                        <a:cubicBezTo>
                          <a:pt x="1545" y="508"/>
                          <a:pt x="1558" y="358"/>
                          <a:pt x="1643" y="267"/>
                        </a:cubicBezTo>
                        <a:cubicBezTo>
                          <a:pt x="1650" y="261"/>
                          <a:pt x="1663" y="248"/>
                          <a:pt x="1669" y="241"/>
                        </a:cubicBezTo>
                        <a:cubicBezTo>
                          <a:pt x="1545" y="163"/>
                          <a:pt x="1408" y="104"/>
                          <a:pt x="1265" y="59"/>
                        </a:cubicBezTo>
                        <a:cubicBezTo>
                          <a:pt x="1128" y="26"/>
                          <a:pt x="985" y="7"/>
                          <a:pt x="8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908" name="Google Shape;14908;p65"/>
              <p:cNvSpPr/>
              <p:nvPr/>
            </p:nvSpPr>
            <p:spPr>
              <a:xfrm>
                <a:off x="7732994" y="1542757"/>
                <a:ext cx="406788" cy="325163"/>
              </a:xfrm>
              <a:custGeom>
                <a:rect b="b" l="l" r="r" t="t"/>
                <a:pathLst>
                  <a:path extrusionOk="0" h="12879" w="16112">
                    <a:moveTo>
                      <a:pt x="1004" y="8740"/>
                    </a:moveTo>
                    <a:cubicBezTo>
                      <a:pt x="1006" y="8846"/>
                      <a:pt x="1032" y="9014"/>
                      <a:pt x="1076" y="9224"/>
                    </a:cubicBezTo>
                    <a:lnTo>
                      <a:pt x="1076" y="9224"/>
                    </a:lnTo>
                    <a:cubicBezTo>
                      <a:pt x="1041" y="9041"/>
                      <a:pt x="1016" y="8876"/>
                      <a:pt x="1004" y="8740"/>
                    </a:cubicBezTo>
                    <a:close/>
                    <a:moveTo>
                      <a:pt x="8529" y="0"/>
                    </a:moveTo>
                    <a:cubicBezTo>
                      <a:pt x="7377" y="0"/>
                      <a:pt x="6098" y="274"/>
                      <a:pt x="4699" y="906"/>
                    </a:cubicBezTo>
                    <a:cubicBezTo>
                      <a:pt x="0" y="3031"/>
                      <a:pt x="1004" y="8740"/>
                      <a:pt x="1004" y="8740"/>
                    </a:cubicBezTo>
                    <a:cubicBezTo>
                      <a:pt x="945" y="6113"/>
                      <a:pt x="4041" y="3448"/>
                      <a:pt x="4041" y="3448"/>
                    </a:cubicBezTo>
                    <a:cubicBezTo>
                      <a:pt x="6224" y="4790"/>
                      <a:pt x="13537" y="6504"/>
                      <a:pt x="14208" y="6726"/>
                    </a:cubicBezTo>
                    <a:cubicBezTo>
                      <a:pt x="14550" y="6840"/>
                      <a:pt x="14771" y="11926"/>
                      <a:pt x="14748" y="12625"/>
                    </a:cubicBezTo>
                    <a:lnTo>
                      <a:pt x="14748" y="12625"/>
                    </a:lnTo>
                    <a:lnTo>
                      <a:pt x="15206" y="9548"/>
                    </a:lnTo>
                    <a:cubicBezTo>
                      <a:pt x="15206" y="9548"/>
                      <a:pt x="16111" y="6166"/>
                      <a:pt x="14436" y="3441"/>
                    </a:cubicBezTo>
                    <a:cubicBezTo>
                      <a:pt x="13255" y="1523"/>
                      <a:pt x="11248" y="0"/>
                      <a:pt x="8529" y="0"/>
                    </a:cubicBezTo>
                    <a:close/>
                    <a:moveTo>
                      <a:pt x="14748" y="12625"/>
                    </a:moveTo>
                    <a:lnTo>
                      <a:pt x="14736" y="12703"/>
                    </a:lnTo>
                    <a:cubicBezTo>
                      <a:pt x="14737" y="12704"/>
                      <a:pt x="14738" y="12705"/>
                      <a:pt x="14739" y="12705"/>
                    </a:cubicBezTo>
                    <a:cubicBezTo>
                      <a:pt x="14743" y="12705"/>
                      <a:pt x="14746" y="12677"/>
                      <a:pt x="14748" y="12625"/>
                    </a:cubicBezTo>
                    <a:close/>
                    <a:moveTo>
                      <a:pt x="1076" y="9224"/>
                    </a:moveTo>
                    <a:lnTo>
                      <a:pt x="1076" y="9224"/>
                    </a:lnTo>
                    <a:cubicBezTo>
                      <a:pt x="1331" y="10550"/>
                      <a:pt x="2105" y="12879"/>
                      <a:pt x="2105" y="12879"/>
                    </a:cubicBezTo>
                    <a:cubicBezTo>
                      <a:pt x="2105" y="12879"/>
                      <a:pt x="1321" y="10401"/>
                      <a:pt x="1076" y="9224"/>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909" name="Google Shape;14909;p65"/>
          <p:cNvSpPr/>
          <p:nvPr/>
        </p:nvSpPr>
        <p:spPr>
          <a:xfrm>
            <a:off x="7712417" y="4326148"/>
            <a:ext cx="452864" cy="49056"/>
          </a:xfrm>
          <a:custGeom>
            <a:rect b="b" l="l" r="r" t="t"/>
            <a:pathLst>
              <a:path extrusionOk="0" h="1943" w="17937">
                <a:moveTo>
                  <a:pt x="8969" y="0"/>
                </a:moveTo>
                <a:cubicBezTo>
                  <a:pt x="4015" y="0"/>
                  <a:pt x="0" y="437"/>
                  <a:pt x="0" y="972"/>
                </a:cubicBezTo>
                <a:cubicBezTo>
                  <a:pt x="0" y="1506"/>
                  <a:pt x="4015" y="1943"/>
                  <a:pt x="8969" y="1943"/>
                </a:cubicBezTo>
                <a:cubicBezTo>
                  <a:pt x="13922" y="1943"/>
                  <a:pt x="17937" y="1506"/>
                  <a:pt x="17937" y="972"/>
                </a:cubicBezTo>
                <a:cubicBezTo>
                  <a:pt x="17937"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0" name="Google Shape;14910;p65"/>
          <p:cNvGrpSpPr/>
          <p:nvPr/>
        </p:nvGrpSpPr>
        <p:grpSpPr>
          <a:xfrm>
            <a:off x="7665988" y="3067429"/>
            <a:ext cx="550774" cy="1277927"/>
            <a:chOff x="7665988" y="3067429"/>
            <a:chExt cx="550774" cy="1277927"/>
          </a:xfrm>
        </p:grpSpPr>
        <p:sp>
          <p:nvSpPr>
            <p:cNvPr id="14911" name="Google Shape;14911;p65"/>
            <p:cNvSpPr/>
            <p:nvPr/>
          </p:nvSpPr>
          <p:spPr>
            <a:xfrm>
              <a:off x="7665988" y="3067429"/>
              <a:ext cx="550774" cy="1277927"/>
            </a:xfrm>
            <a:custGeom>
              <a:rect b="b" l="l" r="r" t="t"/>
              <a:pathLst>
                <a:path extrusionOk="0" h="50616" w="21815">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2" name="Google Shape;14912;p65"/>
            <p:cNvGrpSpPr/>
            <p:nvPr/>
          </p:nvGrpSpPr>
          <p:grpSpPr>
            <a:xfrm>
              <a:off x="7893590" y="3786407"/>
              <a:ext cx="93163" cy="118840"/>
              <a:chOff x="7890614" y="3772237"/>
              <a:chExt cx="93163" cy="118840"/>
            </a:xfrm>
          </p:grpSpPr>
          <p:sp>
            <p:nvSpPr>
              <p:cNvPr id="14913" name="Google Shape;14913;p65"/>
              <p:cNvSpPr/>
              <p:nvPr/>
            </p:nvSpPr>
            <p:spPr>
              <a:xfrm>
                <a:off x="7954717" y="3788017"/>
                <a:ext cx="8988" cy="49637"/>
              </a:xfrm>
              <a:custGeom>
                <a:rect b="b" l="l" r="r" t="t"/>
                <a:pathLst>
                  <a:path extrusionOk="0" h="1966" w="356">
                    <a:moveTo>
                      <a:pt x="278" y="0"/>
                    </a:moveTo>
                    <a:cubicBezTo>
                      <a:pt x="249" y="0"/>
                      <a:pt x="218" y="20"/>
                      <a:pt x="212" y="54"/>
                    </a:cubicBezTo>
                    <a:lnTo>
                      <a:pt x="69" y="692"/>
                    </a:lnTo>
                    <a:cubicBezTo>
                      <a:pt x="30" y="888"/>
                      <a:pt x="4" y="1090"/>
                      <a:pt x="4" y="1292"/>
                    </a:cubicBezTo>
                    <a:lnTo>
                      <a:pt x="4" y="1892"/>
                    </a:lnTo>
                    <a:cubicBezTo>
                      <a:pt x="0" y="1941"/>
                      <a:pt x="38" y="1965"/>
                      <a:pt x="75" y="1965"/>
                    </a:cubicBezTo>
                    <a:cubicBezTo>
                      <a:pt x="113" y="1965"/>
                      <a:pt x="150" y="1941"/>
                      <a:pt x="147" y="1892"/>
                    </a:cubicBezTo>
                    <a:lnTo>
                      <a:pt x="147" y="1292"/>
                    </a:lnTo>
                    <a:cubicBezTo>
                      <a:pt x="147" y="1097"/>
                      <a:pt x="167" y="908"/>
                      <a:pt x="206" y="719"/>
                    </a:cubicBezTo>
                    <a:lnTo>
                      <a:pt x="349" y="86"/>
                    </a:lnTo>
                    <a:cubicBezTo>
                      <a:pt x="356" y="47"/>
                      <a:pt x="330" y="8"/>
                      <a:pt x="291" y="2"/>
                    </a:cubicBezTo>
                    <a:cubicBezTo>
                      <a:pt x="286" y="1"/>
                      <a:pt x="282" y="0"/>
                      <a:pt x="27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5"/>
              <p:cNvSpPr/>
              <p:nvPr/>
            </p:nvSpPr>
            <p:spPr>
              <a:xfrm>
                <a:off x="7910862" y="3788017"/>
                <a:ext cx="8736" cy="49409"/>
              </a:xfrm>
              <a:custGeom>
                <a:rect b="b" l="l" r="r" t="t"/>
                <a:pathLst>
                  <a:path extrusionOk="0" h="1957" w="346">
                    <a:moveTo>
                      <a:pt x="74" y="0"/>
                    </a:moveTo>
                    <a:cubicBezTo>
                      <a:pt x="69" y="0"/>
                      <a:pt x="64" y="1"/>
                      <a:pt x="59" y="2"/>
                    </a:cubicBezTo>
                    <a:cubicBezTo>
                      <a:pt x="20" y="8"/>
                      <a:pt x="1" y="47"/>
                      <a:pt x="7" y="86"/>
                    </a:cubicBezTo>
                    <a:lnTo>
                      <a:pt x="144" y="719"/>
                    </a:lnTo>
                    <a:cubicBezTo>
                      <a:pt x="190" y="908"/>
                      <a:pt x="209" y="1097"/>
                      <a:pt x="209" y="1292"/>
                    </a:cubicBezTo>
                    <a:lnTo>
                      <a:pt x="209" y="1892"/>
                    </a:lnTo>
                    <a:cubicBezTo>
                      <a:pt x="209" y="1924"/>
                      <a:pt x="235" y="1957"/>
                      <a:pt x="274" y="1957"/>
                    </a:cubicBezTo>
                    <a:cubicBezTo>
                      <a:pt x="313" y="1957"/>
                      <a:pt x="346" y="1924"/>
                      <a:pt x="346" y="1892"/>
                    </a:cubicBezTo>
                    <a:lnTo>
                      <a:pt x="346" y="1292"/>
                    </a:lnTo>
                    <a:cubicBezTo>
                      <a:pt x="346" y="1090"/>
                      <a:pt x="326" y="888"/>
                      <a:pt x="281" y="692"/>
                    </a:cubicBezTo>
                    <a:lnTo>
                      <a:pt x="137" y="54"/>
                    </a:lnTo>
                    <a:cubicBezTo>
                      <a:pt x="132" y="20"/>
                      <a:pt x="106" y="0"/>
                      <a:pt x="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5"/>
              <p:cNvSpPr/>
              <p:nvPr/>
            </p:nvSpPr>
            <p:spPr>
              <a:xfrm>
                <a:off x="7901647" y="3841693"/>
                <a:ext cx="29161" cy="38023"/>
              </a:xfrm>
              <a:custGeom>
                <a:rect b="b" l="l" r="r" t="t"/>
                <a:pathLst>
                  <a:path extrusionOk="0" h="1506" w="1155">
                    <a:moveTo>
                      <a:pt x="574" y="0"/>
                    </a:moveTo>
                    <a:cubicBezTo>
                      <a:pt x="261" y="0"/>
                      <a:pt x="1" y="339"/>
                      <a:pt x="1" y="756"/>
                    </a:cubicBezTo>
                    <a:cubicBezTo>
                      <a:pt x="1" y="1167"/>
                      <a:pt x="261" y="1506"/>
                      <a:pt x="574" y="1506"/>
                    </a:cubicBezTo>
                    <a:cubicBezTo>
                      <a:pt x="893" y="1506"/>
                      <a:pt x="1154" y="1167"/>
                      <a:pt x="1154" y="756"/>
                    </a:cubicBezTo>
                    <a:cubicBezTo>
                      <a:pt x="1154" y="339"/>
                      <a:pt x="893" y="0"/>
                      <a:pt x="5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5"/>
              <p:cNvSpPr/>
              <p:nvPr/>
            </p:nvSpPr>
            <p:spPr>
              <a:xfrm>
                <a:off x="7943785" y="3841693"/>
                <a:ext cx="29136" cy="38023"/>
              </a:xfrm>
              <a:custGeom>
                <a:rect b="b" l="l" r="r" t="t"/>
                <a:pathLst>
                  <a:path extrusionOk="0" h="1506" w="1154">
                    <a:moveTo>
                      <a:pt x="580" y="0"/>
                    </a:moveTo>
                    <a:cubicBezTo>
                      <a:pt x="261" y="0"/>
                      <a:pt x="0" y="339"/>
                      <a:pt x="0" y="756"/>
                    </a:cubicBezTo>
                    <a:cubicBezTo>
                      <a:pt x="0" y="1167"/>
                      <a:pt x="261" y="1506"/>
                      <a:pt x="580" y="1506"/>
                    </a:cubicBezTo>
                    <a:cubicBezTo>
                      <a:pt x="899" y="1506"/>
                      <a:pt x="1154" y="1167"/>
                      <a:pt x="1154" y="756"/>
                    </a:cubicBezTo>
                    <a:cubicBezTo>
                      <a:pt x="1154" y="339"/>
                      <a:pt x="899" y="0"/>
                      <a:pt x="58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5"/>
              <p:cNvSpPr/>
              <p:nvPr/>
            </p:nvSpPr>
            <p:spPr>
              <a:xfrm>
                <a:off x="7916139" y="3833462"/>
                <a:ext cx="42315" cy="57615"/>
              </a:xfrm>
              <a:custGeom>
                <a:rect b="b" l="l" r="r" t="t"/>
                <a:pathLst>
                  <a:path extrusionOk="0" h="2282" w="1676">
                    <a:moveTo>
                      <a:pt x="33" y="0"/>
                    </a:moveTo>
                    <a:cubicBezTo>
                      <a:pt x="13" y="0"/>
                      <a:pt x="0" y="20"/>
                      <a:pt x="0" y="40"/>
                    </a:cubicBezTo>
                    <a:lnTo>
                      <a:pt x="0" y="274"/>
                    </a:lnTo>
                    <a:cubicBezTo>
                      <a:pt x="0" y="496"/>
                      <a:pt x="72" y="711"/>
                      <a:pt x="202" y="887"/>
                    </a:cubicBezTo>
                    <a:cubicBezTo>
                      <a:pt x="372" y="1102"/>
                      <a:pt x="463" y="1369"/>
                      <a:pt x="463" y="1643"/>
                    </a:cubicBezTo>
                    <a:lnTo>
                      <a:pt x="463" y="2242"/>
                    </a:lnTo>
                    <a:cubicBezTo>
                      <a:pt x="463" y="2262"/>
                      <a:pt x="476" y="2282"/>
                      <a:pt x="495" y="2282"/>
                    </a:cubicBezTo>
                    <a:lnTo>
                      <a:pt x="1173" y="2282"/>
                    </a:lnTo>
                    <a:cubicBezTo>
                      <a:pt x="1193" y="2282"/>
                      <a:pt x="1212" y="2262"/>
                      <a:pt x="1206" y="2242"/>
                    </a:cubicBezTo>
                    <a:lnTo>
                      <a:pt x="1206" y="1643"/>
                    </a:lnTo>
                    <a:cubicBezTo>
                      <a:pt x="1206" y="1369"/>
                      <a:pt x="1297" y="1102"/>
                      <a:pt x="1467" y="887"/>
                    </a:cubicBezTo>
                    <a:cubicBezTo>
                      <a:pt x="1603" y="711"/>
                      <a:pt x="1675" y="496"/>
                      <a:pt x="1675" y="274"/>
                    </a:cubicBezTo>
                    <a:lnTo>
                      <a:pt x="1675" y="40"/>
                    </a:lnTo>
                    <a:cubicBezTo>
                      <a:pt x="1675" y="20"/>
                      <a:pt x="1656" y="0"/>
                      <a:pt x="163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5"/>
              <p:cNvSpPr/>
              <p:nvPr/>
            </p:nvSpPr>
            <p:spPr>
              <a:xfrm>
                <a:off x="7890614" y="3772237"/>
                <a:ext cx="23884" cy="34917"/>
              </a:xfrm>
              <a:custGeom>
                <a:rect b="b" l="l" r="r" t="t"/>
                <a:pathLst>
                  <a:path extrusionOk="0" h="1383" w="946">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5"/>
              <p:cNvSpPr/>
              <p:nvPr/>
            </p:nvSpPr>
            <p:spPr>
              <a:xfrm>
                <a:off x="7959893" y="3772237"/>
                <a:ext cx="23884" cy="34917"/>
              </a:xfrm>
              <a:custGeom>
                <a:rect b="b" l="l" r="r" t="t"/>
                <a:pathLst>
                  <a:path extrusionOk="0" h="1383" w="946">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4923" name="Shape 14923"/>
        <p:cNvGrpSpPr/>
        <p:nvPr/>
      </p:nvGrpSpPr>
      <p:grpSpPr>
        <a:xfrm>
          <a:off x="0" y="0"/>
          <a:ext cx="0" cy="0"/>
          <a:chOff x="0" y="0"/>
          <a:chExt cx="0" cy="0"/>
        </a:xfrm>
      </p:grpSpPr>
      <p:sp>
        <p:nvSpPr>
          <p:cNvPr id="14924" name="Google Shape;14924;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4925" name="Google Shape;14925;p66"/>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4926" name="Google Shape;14926;p66"/>
          <p:cNvGrpSpPr/>
          <p:nvPr/>
        </p:nvGrpSpPr>
        <p:grpSpPr>
          <a:xfrm>
            <a:off x="866243" y="2291587"/>
            <a:ext cx="415546" cy="355053"/>
            <a:chOff x="866243" y="2291587"/>
            <a:chExt cx="415546" cy="355053"/>
          </a:xfrm>
        </p:grpSpPr>
        <p:sp>
          <p:nvSpPr>
            <p:cNvPr id="14927" name="Google Shape;14927;p66"/>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6"/>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6"/>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6"/>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66"/>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2" name="Google Shape;14932;p66"/>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3" name="Google Shape;14933;p66"/>
          <p:cNvGrpSpPr/>
          <p:nvPr/>
        </p:nvGrpSpPr>
        <p:grpSpPr>
          <a:xfrm>
            <a:off x="1958520" y="2302574"/>
            <a:ext cx="359213" cy="327807"/>
            <a:chOff x="1958520" y="2302574"/>
            <a:chExt cx="359213" cy="327807"/>
          </a:xfrm>
        </p:grpSpPr>
        <p:sp>
          <p:nvSpPr>
            <p:cNvPr id="14934" name="Google Shape;14934;p66"/>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6"/>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6"/>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7" name="Google Shape;14937;p66"/>
          <p:cNvGrpSpPr/>
          <p:nvPr/>
        </p:nvGrpSpPr>
        <p:grpSpPr>
          <a:xfrm>
            <a:off x="2579882" y="2287427"/>
            <a:ext cx="207582" cy="359594"/>
            <a:chOff x="2656082" y="2287427"/>
            <a:chExt cx="207582" cy="359594"/>
          </a:xfrm>
        </p:grpSpPr>
        <p:sp>
          <p:nvSpPr>
            <p:cNvPr id="14938" name="Google Shape;14938;p66"/>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66"/>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6"/>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6"/>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2" name="Google Shape;14942;p66"/>
          <p:cNvGrpSpPr/>
          <p:nvPr/>
        </p:nvGrpSpPr>
        <p:grpSpPr>
          <a:xfrm>
            <a:off x="3049653" y="2321468"/>
            <a:ext cx="362991" cy="290018"/>
            <a:chOff x="3049653" y="2321468"/>
            <a:chExt cx="362991" cy="290018"/>
          </a:xfrm>
        </p:grpSpPr>
        <p:sp>
          <p:nvSpPr>
            <p:cNvPr id="14943" name="Google Shape;14943;p66"/>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6"/>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6"/>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6"/>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7" name="Google Shape;14947;p66"/>
          <p:cNvGrpSpPr/>
          <p:nvPr/>
        </p:nvGrpSpPr>
        <p:grpSpPr>
          <a:xfrm>
            <a:off x="3564243" y="2289904"/>
            <a:ext cx="422342" cy="355243"/>
            <a:chOff x="3564243" y="2289904"/>
            <a:chExt cx="422342" cy="355243"/>
          </a:xfrm>
        </p:grpSpPr>
        <p:sp>
          <p:nvSpPr>
            <p:cNvPr id="14948" name="Google Shape;14948;p66"/>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6"/>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6"/>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6"/>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6"/>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3" name="Google Shape;14953;p66"/>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4" name="Google Shape;14954;p66"/>
          <p:cNvGrpSpPr/>
          <p:nvPr/>
        </p:nvGrpSpPr>
        <p:grpSpPr>
          <a:xfrm>
            <a:off x="4687894" y="2289713"/>
            <a:ext cx="359594" cy="353909"/>
            <a:chOff x="4687894" y="2289713"/>
            <a:chExt cx="359594" cy="353909"/>
          </a:xfrm>
        </p:grpSpPr>
        <p:sp>
          <p:nvSpPr>
            <p:cNvPr id="14955" name="Google Shape;14955;p66"/>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6"/>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66"/>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8" name="Google Shape;14958;p66"/>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9" name="Google Shape;14959;p66"/>
          <p:cNvGrpSpPr/>
          <p:nvPr/>
        </p:nvGrpSpPr>
        <p:grpSpPr>
          <a:xfrm>
            <a:off x="6372624" y="2308227"/>
            <a:ext cx="263567" cy="317614"/>
            <a:chOff x="6421399" y="2308227"/>
            <a:chExt cx="263567" cy="317614"/>
          </a:xfrm>
        </p:grpSpPr>
        <p:sp>
          <p:nvSpPr>
            <p:cNvPr id="14960" name="Google Shape;14960;p66"/>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6"/>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6"/>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6"/>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4" name="Google Shape;14964;p66"/>
          <p:cNvGrpSpPr/>
          <p:nvPr/>
        </p:nvGrpSpPr>
        <p:grpSpPr>
          <a:xfrm>
            <a:off x="6870193" y="2295620"/>
            <a:ext cx="360356" cy="343462"/>
            <a:chOff x="6870193" y="2295620"/>
            <a:chExt cx="360356" cy="343462"/>
          </a:xfrm>
        </p:grpSpPr>
        <p:sp>
          <p:nvSpPr>
            <p:cNvPr id="14965" name="Google Shape;14965;p66"/>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6"/>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7" name="Google Shape;14967;p66"/>
          <p:cNvGrpSpPr/>
          <p:nvPr/>
        </p:nvGrpSpPr>
        <p:grpSpPr>
          <a:xfrm>
            <a:off x="7441465" y="2302860"/>
            <a:ext cx="342192" cy="327140"/>
            <a:chOff x="7441465" y="2302860"/>
            <a:chExt cx="342192" cy="327140"/>
          </a:xfrm>
        </p:grpSpPr>
        <p:sp>
          <p:nvSpPr>
            <p:cNvPr id="14968" name="Google Shape;14968;p66"/>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6"/>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0" name="Google Shape;14970;p66"/>
          <p:cNvGrpSpPr/>
          <p:nvPr/>
        </p:nvGrpSpPr>
        <p:grpSpPr>
          <a:xfrm>
            <a:off x="7989683" y="2350207"/>
            <a:ext cx="332761" cy="234066"/>
            <a:chOff x="7989683" y="2350207"/>
            <a:chExt cx="332761" cy="234066"/>
          </a:xfrm>
        </p:grpSpPr>
        <p:sp>
          <p:nvSpPr>
            <p:cNvPr id="14971" name="Google Shape;14971;p66"/>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6"/>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6"/>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6"/>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6"/>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6"/>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7" name="Google Shape;14977;p66"/>
          <p:cNvGrpSpPr/>
          <p:nvPr/>
        </p:nvGrpSpPr>
        <p:grpSpPr>
          <a:xfrm>
            <a:off x="5823294" y="2309751"/>
            <a:ext cx="315327" cy="314978"/>
            <a:chOff x="5823294" y="2309751"/>
            <a:chExt cx="315327" cy="314978"/>
          </a:xfrm>
        </p:grpSpPr>
        <p:sp>
          <p:nvSpPr>
            <p:cNvPr id="14978" name="Google Shape;14978;p66"/>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6"/>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6"/>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6"/>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66"/>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6"/>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6"/>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6"/>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6"/>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6"/>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6"/>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6"/>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6"/>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6"/>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6"/>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6"/>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66"/>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5" name="Google Shape;14995;p66"/>
          <p:cNvGrpSpPr/>
          <p:nvPr/>
        </p:nvGrpSpPr>
        <p:grpSpPr>
          <a:xfrm>
            <a:off x="2497275" y="2744159"/>
            <a:ext cx="370930" cy="370549"/>
            <a:chOff x="2497275" y="2744159"/>
            <a:chExt cx="370930" cy="370549"/>
          </a:xfrm>
        </p:grpSpPr>
        <p:sp>
          <p:nvSpPr>
            <p:cNvPr id="14996" name="Google Shape;14996;p66"/>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6"/>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6"/>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6"/>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66"/>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66"/>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2" name="Google Shape;15002;p66"/>
          <p:cNvGrpSpPr/>
          <p:nvPr/>
        </p:nvGrpSpPr>
        <p:grpSpPr>
          <a:xfrm>
            <a:off x="860940" y="2746477"/>
            <a:ext cx="371883" cy="365691"/>
            <a:chOff x="860940" y="2746477"/>
            <a:chExt cx="371883" cy="365691"/>
          </a:xfrm>
        </p:grpSpPr>
        <p:sp>
          <p:nvSpPr>
            <p:cNvPr id="15003" name="Google Shape;15003;p66"/>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66"/>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66"/>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6"/>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6"/>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8" name="Google Shape;15008;p66"/>
          <p:cNvGrpSpPr/>
          <p:nvPr/>
        </p:nvGrpSpPr>
        <p:grpSpPr>
          <a:xfrm>
            <a:off x="1493849" y="2775533"/>
            <a:ext cx="283985" cy="341080"/>
            <a:chOff x="1493849" y="2775533"/>
            <a:chExt cx="283985" cy="341080"/>
          </a:xfrm>
        </p:grpSpPr>
        <p:sp>
          <p:nvSpPr>
            <p:cNvPr id="15009" name="Google Shape;15009;p66"/>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6"/>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1" name="Google Shape;15011;p66"/>
          <p:cNvGrpSpPr/>
          <p:nvPr/>
        </p:nvGrpSpPr>
        <p:grpSpPr>
          <a:xfrm>
            <a:off x="1952836" y="2774422"/>
            <a:ext cx="372835" cy="342573"/>
            <a:chOff x="1952836" y="2774422"/>
            <a:chExt cx="372835" cy="342573"/>
          </a:xfrm>
        </p:grpSpPr>
        <p:sp>
          <p:nvSpPr>
            <p:cNvPr id="15012" name="Google Shape;15012;p66"/>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66"/>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6"/>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5" name="Google Shape;15015;p66"/>
          <p:cNvGrpSpPr/>
          <p:nvPr/>
        </p:nvGrpSpPr>
        <p:grpSpPr>
          <a:xfrm>
            <a:off x="3079916" y="2744477"/>
            <a:ext cx="332729" cy="372518"/>
            <a:chOff x="3079916" y="2744477"/>
            <a:chExt cx="332729" cy="372518"/>
          </a:xfrm>
        </p:grpSpPr>
        <p:sp>
          <p:nvSpPr>
            <p:cNvPr id="15016" name="Google Shape;15016;p66"/>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6"/>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6"/>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9" name="Google Shape;15019;p66"/>
          <p:cNvGrpSpPr/>
          <p:nvPr/>
        </p:nvGrpSpPr>
        <p:grpSpPr>
          <a:xfrm>
            <a:off x="3620576" y="2745525"/>
            <a:ext cx="336889" cy="355592"/>
            <a:chOff x="3620576" y="2745525"/>
            <a:chExt cx="336889" cy="355592"/>
          </a:xfrm>
        </p:grpSpPr>
        <p:sp>
          <p:nvSpPr>
            <p:cNvPr id="15020" name="Google Shape;15020;p66"/>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6"/>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2" name="Google Shape;15022;p66"/>
          <p:cNvGrpSpPr/>
          <p:nvPr/>
        </p:nvGrpSpPr>
        <p:grpSpPr>
          <a:xfrm>
            <a:off x="4126815" y="2760704"/>
            <a:ext cx="380393" cy="363118"/>
            <a:chOff x="4126815" y="2760704"/>
            <a:chExt cx="380393" cy="363118"/>
          </a:xfrm>
        </p:grpSpPr>
        <p:sp>
          <p:nvSpPr>
            <p:cNvPr id="15023" name="Google Shape;15023;p66"/>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6"/>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6"/>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6"/>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7" name="Google Shape;15027;p66"/>
          <p:cNvGrpSpPr/>
          <p:nvPr/>
        </p:nvGrpSpPr>
        <p:grpSpPr>
          <a:xfrm>
            <a:off x="4675986" y="2745684"/>
            <a:ext cx="381346" cy="368644"/>
            <a:chOff x="4675986" y="2745684"/>
            <a:chExt cx="381346" cy="368644"/>
          </a:xfrm>
        </p:grpSpPr>
        <p:sp>
          <p:nvSpPr>
            <p:cNvPr id="15028" name="Google Shape;15028;p66"/>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6"/>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0" name="Google Shape;15030;p66"/>
          <p:cNvGrpSpPr/>
          <p:nvPr/>
        </p:nvGrpSpPr>
        <p:grpSpPr>
          <a:xfrm>
            <a:off x="5220616" y="2791061"/>
            <a:ext cx="373185" cy="302466"/>
            <a:chOff x="5220616" y="2791061"/>
            <a:chExt cx="373185" cy="302466"/>
          </a:xfrm>
        </p:grpSpPr>
        <p:sp>
          <p:nvSpPr>
            <p:cNvPr id="15031" name="Google Shape;15031;p66"/>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6"/>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6"/>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6"/>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6"/>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6"/>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66"/>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66"/>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6"/>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6"/>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6"/>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6"/>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6"/>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66"/>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66"/>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6"/>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6"/>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6"/>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9" name="Google Shape;15049;p66"/>
          <p:cNvGrpSpPr/>
          <p:nvPr/>
        </p:nvGrpSpPr>
        <p:grpSpPr>
          <a:xfrm>
            <a:off x="5788661" y="2772517"/>
            <a:ext cx="284366" cy="344097"/>
            <a:chOff x="5864861" y="2772517"/>
            <a:chExt cx="284366" cy="344097"/>
          </a:xfrm>
        </p:grpSpPr>
        <p:sp>
          <p:nvSpPr>
            <p:cNvPr id="15050" name="Google Shape;15050;p66"/>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6"/>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6"/>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6"/>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6"/>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6"/>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56" name="Google Shape;15056;p66"/>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57" name="Google Shape;15057;p66"/>
          <p:cNvGrpSpPr/>
          <p:nvPr/>
        </p:nvGrpSpPr>
        <p:grpSpPr>
          <a:xfrm>
            <a:off x="6974158" y="2789537"/>
            <a:ext cx="255247" cy="327458"/>
            <a:chOff x="6974158" y="2789537"/>
            <a:chExt cx="255247" cy="327458"/>
          </a:xfrm>
        </p:grpSpPr>
        <p:sp>
          <p:nvSpPr>
            <p:cNvPr id="15058" name="Google Shape;15058;p66"/>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6"/>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6"/>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6"/>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6"/>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6"/>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66"/>
          <p:cNvGrpSpPr/>
          <p:nvPr/>
        </p:nvGrpSpPr>
        <p:grpSpPr>
          <a:xfrm>
            <a:off x="7530697" y="2790299"/>
            <a:ext cx="244291" cy="326314"/>
            <a:chOff x="7530697" y="2790299"/>
            <a:chExt cx="244291" cy="326314"/>
          </a:xfrm>
        </p:grpSpPr>
        <p:sp>
          <p:nvSpPr>
            <p:cNvPr id="15065" name="Google Shape;15065;p66"/>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6"/>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6"/>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6"/>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6"/>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6"/>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1" name="Google Shape;15071;p66"/>
          <p:cNvGrpSpPr/>
          <p:nvPr/>
        </p:nvGrpSpPr>
        <p:grpSpPr>
          <a:xfrm>
            <a:off x="7988191" y="2832248"/>
            <a:ext cx="332348" cy="283985"/>
            <a:chOff x="7988191" y="2832248"/>
            <a:chExt cx="332348" cy="283985"/>
          </a:xfrm>
        </p:grpSpPr>
        <p:sp>
          <p:nvSpPr>
            <p:cNvPr id="15072" name="Google Shape;15072;p66"/>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66"/>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6"/>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75" name="Google Shape;15075;p66"/>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6" name="Google Shape;15076;p66"/>
          <p:cNvGrpSpPr/>
          <p:nvPr/>
        </p:nvGrpSpPr>
        <p:grpSpPr>
          <a:xfrm>
            <a:off x="3588440" y="3258368"/>
            <a:ext cx="364484" cy="262423"/>
            <a:chOff x="3588440" y="3258368"/>
            <a:chExt cx="364484" cy="262423"/>
          </a:xfrm>
        </p:grpSpPr>
        <p:sp>
          <p:nvSpPr>
            <p:cNvPr id="15077" name="Google Shape;15077;p66"/>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6"/>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6"/>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66"/>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6"/>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6"/>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83" name="Google Shape;15083;p66"/>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84" name="Google Shape;15084;p66"/>
          <p:cNvGrpSpPr/>
          <p:nvPr/>
        </p:nvGrpSpPr>
        <p:grpSpPr>
          <a:xfrm>
            <a:off x="5765817" y="3227724"/>
            <a:ext cx="364865" cy="324822"/>
            <a:chOff x="5765817" y="3227724"/>
            <a:chExt cx="364865" cy="324822"/>
          </a:xfrm>
        </p:grpSpPr>
        <p:sp>
          <p:nvSpPr>
            <p:cNvPr id="15085" name="Google Shape;15085;p66"/>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6"/>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6"/>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8" name="Google Shape;15088;p66"/>
          <p:cNvGrpSpPr/>
          <p:nvPr/>
        </p:nvGrpSpPr>
        <p:grpSpPr>
          <a:xfrm>
            <a:off x="6228583" y="3237664"/>
            <a:ext cx="446539" cy="303895"/>
            <a:chOff x="6228583" y="3237664"/>
            <a:chExt cx="446539" cy="303895"/>
          </a:xfrm>
        </p:grpSpPr>
        <p:sp>
          <p:nvSpPr>
            <p:cNvPr id="15089" name="Google Shape;15089;p66"/>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6"/>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66"/>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6"/>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6"/>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6"/>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6"/>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6"/>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66"/>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66"/>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66"/>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6"/>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6"/>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6"/>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6"/>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6"/>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6"/>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6" name="Google Shape;15106;p66"/>
          <p:cNvGrpSpPr/>
          <p:nvPr/>
        </p:nvGrpSpPr>
        <p:grpSpPr>
          <a:xfrm>
            <a:off x="865862" y="3207306"/>
            <a:ext cx="364484" cy="364897"/>
            <a:chOff x="865862" y="3207306"/>
            <a:chExt cx="364484" cy="364897"/>
          </a:xfrm>
        </p:grpSpPr>
        <p:sp>
          <p:nvSpPr>
            <p:cNvPr id="15107" name="Google Shape;15107;p66"/>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66"/>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66"/>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6"/>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6"/>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6"/>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66"/>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66"/>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6"/>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6"/>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6"/>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6"/>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66"/>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6"/>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1" name="Google Shape;15121;p66"/>
          <p:cNvGrpSpPr/>
          <p:nvPr/>
        </p:nvGrpSpPr>
        <p:grpSpPr>
          <a:xfrm>
            <a:off x="1404617" y="3226962"/>
            <a:ext cx="370168" cy="325965"/>
            <a:chOff x="1404617" y="3226962"/>
            <a:chExt cx="370168" cy="325965"/>
          </a:xfrm>
        </p:grpSpPr>
        <p:sp>
          <p:nvSpPr>
            <p:cNvPr id="15122" name="Google Shape;15122;p66"/>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6"/>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6"/>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6"/>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6"/>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66"/>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66"/>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6"/>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66"/>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1" name="Google Shape;15131;p66"/>
          <p:cNvGrpSpPr/>
          <p:nvPr/>
        </p:nvGrpSpPr>
        <p:grpSpPr>
          <a:xfrm>
            <a:off x="1954741" y="3212419"/>
            <a:ext cx="366389" cy="354481"/>
            <a:chOff x="1954741" y="3212419"/>
            <a:chExt cx="366389" cy="354481"/>
          </a:xfrm>
        </p:grpSpPr>
        <p:sp>
          <p:nvSpPr>
            <p:cNvPr id="15132" name="Google Shape;15132;p66"/>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6"/>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6"/>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6"/>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6"/>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6"/>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6"/>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9" name="Google Shape;15139;p66"/>
          <p:cNvGrpSpPr/>
          <p:nvPr/>
        </p:nvGrpSpPr>
        <p:grpSpPr>
          <a:xfrm>
            <a:off x="3043239" y="3215626"/>
            <a:ext cx="366008" cy="348670"/>
            <a:chOff x="3043239" y="3215626"/>
            <a:chExt cx="366008" cy="348670"/>
          </a:xfrm>
        </p:grpSpPr>
        <p:sp>
          <p:nvSpPr>
            <p:cNvPr id="15140" name="Google Shape;15140;p66"/>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66"/>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2" name="Google Shape;15142;p66"/>
          <p:cNvGrpSpPr/>
          <p:nvPr/>
        </p:nvGrpSpPr>
        <p:grpSpPr>
          <a:xfrm>
            <a:off x="4218333" y="3184982"/>
            <a:ext cx="209107" cy="383442"/>
            <a:chOff x="4218333" y="3184982"/>
            <a:chExt cx="209107" cy="383442"/>
          </a:xfrm>
        </p:grpSpPr>
        <p:sp>
          <p:nvSpPr>
            <p:cNvPr id="15143" name="Google Shape;15143;p66"/>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6"/>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5" name="Google Shape;15145;p66"/>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46" name="Google Shape;15146;p66"/>
          <p:cNvGrpSpPr/>
          <p:nvPr/>
        </p:nvGrpSpPr>
        <p:grpSpPr>
          <a:xfrm>
            <a:off x="6896644" y="3216007"/>
            <a:ext cx="322917" cy="347876"/>
            <a:chOff x="6896644" y="3216007"/>
            <a:chExt cx="322917" cy="347876"/>
          </a:xfrm>
        </p:grpSpPr>
        <p:sp>
          <p:nvSpPr>
            <p:cNvPr id="15147" name="Google Shape;15147;p66"/>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66"/>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6"/>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6"/>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6"/>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6"/>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6"/>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4" name="Google Shape;15154;p66"/>
          <p:cNvGrpSpPr/>
          <p:nvPr/>
        </p:nvGrpSpPr>
        <p:grpSpPr>
          <a:xfrm>
            <a:off x="7429366" y="3223183"/>
            <a:ext cx="334634" cy="333904"/>
            <a:chOff x="7429366" y="3223183"/>
            <a:chExt cx="334634" cy="333904"/>
          </a:xfrm>
        </p:grpSpPr>
        <p:sp>
          <p:nvSpPr>
            <p:cNvPr id="15155" name="Google Shape;15155;p66"/>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6"/>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57" name="Google Shape;15157;p66"/>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58" name="Google Shape;15158;p66"/>
          <p:cNvGrpSpPr/>
          <p:nvPr/>
        </p:nvGrpSpPr>
        <p:grpSpPr>
          <a:xfrm>
            <a:off x="5216456" y="3725484"/>
            <a:ext cx="356196" cy="265631"/>
            <a:chOff x="5216456" y="3725484"/>
            <a:chExt cx="356196" cy="265631"/>
          </a:xfrm>
        </p:grpSpPr>
        <p:sp>
          <p:nvSpPr>
            <p:cNvPr id="15159" name="Google Shape;15159;p66"/>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6"/>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1" name="Google Shape;15161;p66"/>
          <p:cNvGrpSpPr/>
          <p:nvPr/>
        </p:nvGrpSpPr>
        <p:grpSpPr>
          <a:xfrm>
            <a:off x="6849393" y="3733994"/>
            <a:ext cx="355053" cy="248038"/>
            <a:chOff x="6849393" y="3733994"/>
            <a:chExt cx="355053" cy="248038"/>
          </a:xfrm>
        </p:grpSpPr>
        <p:sp>
          <p:nvSpPr>
            <p:cNvPr id="15162" name="Google Shape;15162;p66"/>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6"/>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6"/>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6"/>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6"/>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7" name="Google Shape;15167;p66"/>
          <p:cNvGrpSpPr/>
          <p:nvPr/>
        </p:nvGrpSpPr>
        <p:grpSpPr>
          <a:xfrm>
            <a:off x="7918997" y="3714687"/>
            <a:ext cx="392111" cy="280206"/>
            <a:chOff x="7918997" y="3714687"/>
            <a:chExt cx="392111" cy="280206"/>
          </a:xfrm>
        </p:grpSpPr>
        <p:sp>
          <p:nvSpPr>
            <p:cNvPr id="15168" name="Google Shape;15168;p66"/>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6"/>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66"/>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6"/>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66"/>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73" name="Google Shape;15173;p66"/>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4" name="Google Shape;15174;p66"/>
          <p:cNvGrpSpPr/>
          <p:nvPr/>
        </p:nvGrpSpPr>
        <p:grpSpPr>
          <a:xfrm>
            <a:off x="1408777" y="3680964"/>
            <a:ext cx="357720" cy="355148"/>
            <a:chOff x="1408777" y="3680964"/>
            <a:chExt cx="357720" cy="355148"/>
          </a:xfrm>
        </p:grpSpPr>
        <p:sp>
          <p:nvSpPr>
            <p:cNvPr id="15175" name="Google Shape;15175;p66"/>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66"/>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66"/>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6"/>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6"/>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0" name="Google Shape;15180;p66"/>
          <p:cNvGrpSpPr/>
          <p:nvPr/>
        </p:nvGrpSpPr>
        <p:grpSpPr>
          <a:xfrm>
            <a:off x="1952836" y="3680964"/>
            <a:ext cx="357720" cy="355148"/>
            <a:chOff x="1952836" y="3680964"/>
            <a:chExt cx="357720" cy="355148"/>
          </a:xfrm>
        </p:grpSpPr>
        <p:sp>
          <p:nvSpPr>
            <p:cNvPr id="15181" name="Google Shape;15181;p66"/>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6"/>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6"/>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6"/>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6"/>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6" name="Google Shape;15186;p66"/>
          <p:cNvGrpSpPr/>
          <p:nvPr/>
        </p:nvGrpSpPr>
        <p:grpSpPr>
          <a:xfrm>
            <a:off x="2496894" y="3680964"/>
            <a:ext cx="357720" cy="355148"/>
            <a:chOff x="2496894" y="3680964"/>
            <a:chExt cx="357720" cy="355148"/>
          </a:xfrm>
        </p:grpSpPr>
        <p:sp>
          <p:nvSpPr>
            <p:cNvPr id="15187" name="Google Shape;15187;p66"/>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6"/>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66"/>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66"/>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6"/>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2" name="Google Shape;15192;p66"/>
          <p:cNvGrpSpPr/>
          <p:nvPr/>
        </p:nvGrpSpPr>
        <p:grpSpPr>
          <a:xfrm>
            <a:off x="3040984" y="3681059"/>
            <a:ext cx="356164" cy="355815"/>
            <a:chOff x="3040984" y="3681059"/>
            <a:chExt cx="356164" cy="355815"/>
          </a:xfrm>
        </p:grpSpPr>
        <p:sp>
          <p:nvSpPr>
            <p:cNvPr id="15193" name="Google Shape;15193;p66"/>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6"/>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6"/>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6" name="Google Shape;15196;p66"/>
          <p:cNvGrpSpPr/>
          <p:nvPr/>
        </p:nvGrpSpPr>
        <p:grpSpPr>
          <a:xfrm>
            <a:off x="3584280" y="3699191"/>
            <a:ext cx="358069" cy="317995"/>
            <a:chOff x="3584280" y="3699191"/>
            <a:chExt cx="358069" cy="317995"/>
          </a:xfrm>
        </p:grpSpPr>
        <p:sp>
          <p:nvSpPr>
            <p:cNvPr id="15197" name="Google Shape;15197;p66"/>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6"/>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66"/>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6"/>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1" name="Google Shape;15201;p66"/>
          <p:cNvGrpSpPr/>
          <p:nvPr/>
        </p:nvGrpSpPr>
        <p:grpSpPr>
          <a:xfrm>
            <a:off x="4129482" y="3681059"/>
            <a:ext cx="355402" cy="354291"/>
            <a:chOff x="4129482" y="3681059"/>
            <a:chExt cx="355402" cy="354291"/>
          </a:xfrm>
        </p:grpSpPr>
        <p:sp>
          <p:nvSpPr>
            <p:cNvPr id="15202" name="Google Shape;15202;p66"/>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6"/>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6"/>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6"/>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6" name="Google Shape;15206;p66"/>
          <p:cNvGrpSpPr/>
          <p:nvPr/>
        </p:nvGrpSpPr>
        <p:grpSpPr>
          <a:xfrm>
            <a:off x="4673540" y="3680297"/>
            <a:ext cx="355434" cy="355815"/>
            <a:chOff x="4673540" y="3680297"/>
            <a:chExt cx="355434" cy="355815"/>
          </a:xfrm>
        </p:grpSpPr>
        <p:sp>
          <p:nvSpPr>
            <p:cNvPr id="15207" name="Google Shape;15207;p66"/>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6"/>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6"/>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0" name="Google Shape;15210;p66"/>
          <p:cNvGrpSpPr/>
          <p:nvPr/>
        </p:nvGrpSpPr>
        <p:grpSpPr>
          <a:xfrm>
            <a:off x="5779408" y="3699191"/>
            <a:ext cx="317645" cy="318757"/>
            <a:chOff x="5779408" y="3699191"/>
            <a:chExt cx="317645" cy="318757"/>
          </a:xfrm>
        </p:grpSpPr>
        <p:sp>
          <p:nvSpPr>
            <p:cNvPr id="15211" name="Google Shape;15211;p66"/>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6"/>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3" name="Google Shape;15213;p66"/>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14" name="Google Shape;15214;p66"/>
          <p:cNvGrpSpPr/>
          <p:nvPr/>
        </p:nvGrpSpPr>
        <p:grpSpPr>
          <a:xfrm>
            <a:off x="7390435" y="3680868"/>
            <a:ext cx="372073" cy="355243"/>
            <a:chOff x="7390435" y="3680868"/>
            <a:chExt cx="372073" cy="355243"/>
          </a:xfrm>
        </p:grpSpPr>
        <p:sp>
          <p:nvSpPr>
            <p:cNvPr id="15215" name="Google Shape;15215;p66"/>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6"/>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6"/>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6"/>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66"/>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66"/>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1" name="Google Shape;15221;p66"/>
          <p:cNvGrpSpPr/>
          <p:nvPr/>
        </p:nvGrpSpPr>
        <p:grpSpPr>
          <a:xfrm>
            <a:off x="1421638" y="4125629"/>
            <a:ext cx="374709" cy="374010"/>
            <a:chOff x="1421638" y="4125629"/>
            <a:chExt cx="374709" cy="374010"/>
          </a:xfrm>
        </p:grpSpPr>
        <p:sp>
          <p:nvSpPr>
            <p:cNvPr id="15222" name="Google Shape;15222;p66"/>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6"/>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4" name="Google Shape;15224;p66"/>
          <p:cNvGrpSpPr/>
          <p:nvPr/>
        </p:nvGrpSpPr>
        <p:grpSpPr>
          <a:xfrm>
            <a:off x="1973254" y="4156304"/>
            <a:ext cx="357720" cy="342192"/>
            <a:chOff x="1973254" y="4156304"/>
            <a:chExt cx="357720" cy="342192"/>
          </a:xfrm>
        </p:grpSpPr>
        <p:sp>
          <p:nvSpPr>
            <p:cNvPr id="15225" name="Google Shape;15225;p66"/>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6"/>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6"/>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6"/>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6"/>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6"/>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1" name="Google Shape;15231;p66"/>
          <p:cNvGrpSpPr/>
          <p:nvPr/>
        </p:nvGrpSpPr>
        <p:grpSpPr>
          <a:xfrm>
            <a:off x="2523759" y="4135505"/>
            <a:ext cx="341049" cy="340318"/>
            <a:chOff x="2523759" y="4135505"/>
            <a:chExt cx="341049" cy="340318"/>
          </a:xfrm>
        </p:grpSpPr>
        <p:sp>
          <p:nvSpPr>
            <p:cNvPr id="15232" name="Google Shape;15232;p66"/>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6"/>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4" name="Google Shape;15234;p66"/>
          <p:cNvGrpSpPr/>
          <p:nvPr/>
        </p:nvGrpSpPr>
        <p:grpSpPr>
          <a:xfrm>
            <a:off x="3040603" y="4130360"/>
            <a:ext cx="392079" cy="350353"/>
            <a:chOff x="3040603" y="4130360"/>
            <a:chExt cx="392079" cy="350353"/>
          </a:xfrm>
        </p:grpSpPr>
        <p:sp>
          <p:nvSpPr>
            <p:cNvPr id="15235" name="Google Shape;15235;p66"/>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66"/>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6"/>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6"/>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6"/>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66"/>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66"/>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6"/>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6"/>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6"/>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5" name="Google Shape;15245;p66"/>
          <p:cNvGrpSpPr/>
          <p:nvPr/>
        </p:nvGrpSpPr>
        <p:grpSpPr>
          <a:xfrm>
            <a:off x="3662144" y="4135505"/>
            <a:ext cx="232955" cy="340318"/>
            <a:chOff x="3662144" y="4135505"/>
            <a:chExt cx="232955" cy="340318"/>
          </a:xfrm>
        </p:grpSpPr>
        <p:sp>
          <p:nvSpPr>
            <p:cNvPr id="15246" name="Google Shape;15246;p66"/>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6"/>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6"/>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6"/>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0" name="Google Shape;15250;p66"/>
          <p:cNvGrpSpPr/>
          <p:nvPr/>
        </p:nvGrpSpPr>
        <p:grpSpPr>
          <a:xfrm>
            <a:off x="4149138" y="4121151"/>
            <a:ext cx="344065" cy="368644"/>
            <a:chOff x="4149138" y="4121151"/>
            <a:chExt cx="344065" cy="368644"/>
          </a:xfrm>
        </p:grpSpPr>
        <p:sp>
          <p:nvSpPr>
            <p:cNvPr id="15251" name="Google Shape;15251;p66"/>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6"/>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6"/>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6"/>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6"/>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6"/>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6"/>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66"/>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66"/>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6"/>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6"/>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6"/>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63" name="Google Shape;15263;p66"/>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64" name="Google Shape;15264;p66"/>
          <p:cNvGrpSpPr/>
          <p:nvPr/>
        </p:nvGrpSpPr>
        <p:grpSpPr>
          <a:xfrm>
            <a:off x="5206262" y="4174817"/>
            <a:ext cx="397763" cy="262804"/>
            <a:chOff x="5206262" y="4174817"/>
            <a:chExt cx="397763" cy="262804"/>
          </a:xfrm>
        </p:grpSpPr>
        <p:sp>
          <p:nvSpPr>
            <p:cNvPr id="15265" name="Google Shape;15265;p66"/>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6"/>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6"/>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6"/>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66"/>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66"/>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6"/>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2" name="Google Shape;15272;p66"/>
          <p:cNvGrpSpPr/>
          <p:nvPr/>
        </p:nvGrpSpPr>
        <p:grpSpPr>
          <a:xfrm>
            <a:off x="5727616" y="4204699"/>
            <a:ext cx="440505" cy="290018"/>
            <a:chOff x="5727616" y="4204699"/>
            <a:chExt cx="440505" cy="290018"/>
          </a:xfrm>
        </p:grpSpPr>
        <p:sp>
          <p:nvSpPr>
            <p:cNvPr id="15273" name="Google Shape;15273;p66"/>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6"/>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6"/>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6"/>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6"/>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66"/>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6"/>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6"/>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1" name="Google Shape;15281;p66"/>
          <p:cNvGrpSpPr/>
          <p:nvPr/>
        </p:nvGrpSpPr>
        <p:grpSpPr>
          <a:xfrm>
            <a:off x="6410063" y="4135124"/>
            <a:ext cx="159950" cy="364516"/>
            <a:chOff x="6410063" y="4135124"/>
            <a:chExt cx="159950" cy="364516"/>
          </a:xfrm>
        </p:grpSpPr>
        <p:sp>
          <p:nvSpPr>
            <p:cNvPr id="15282" name="Google Shape;15282;p66"/>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66"/>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66"/>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6"/>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6" name="Google Shape;15286;p66"/>
          <p:cNvGrpSpPr/>
          <p:nvPr/>
        </p:nvGrpSpPr>
        <p:grpSpPr>
          <a:xfrm>
            <a:off x="6924652" y="4135505"/>
            <a:ext cx="214378" cy="364135"/>
            <a:chOff x="6924652" y="4135505"/>
            <a:chExt cx="214378" cy="364135"/>
          </a:xfrm>
        </p:grpSpPr>
        <p:sp>
          <p:nvSpPr>
            <p:cNvPr id="15287" name="Google Shape;15287;p66"/>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6"/>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6"/>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6"/>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1" name="Google Shape;15291;p66"/>
          <p:cNvGrpSpPr/>
          <p:nvPr/>
        </p:nvGrpSpPr>
        <p:grpSpPr>
          <a:xfrm>
            <a:off x="7384751" y="4147984"/>
            <a:ext cx="380012" cy="351274"/>
            <a:chOff x="7384751" y="4147984"/>
            <a:chExt cx="380012" cy="351274"/>
          </a:xfrm>
        </p:grpSpPr>
        <p:sp>
          <p:nvSpPr>
            <p:cNvPr id="15292" name="Google Shape;15292;p66"/>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6"/>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6"/>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66"/>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6"/>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00" name="Shape 15300"/>
        <p:cNvGrpSpPr/>
        <p:nvPr/>
      </p:nvGrpSpPr>
      <p:grpSpPr>
        <a:xfrm>
          <a:off x="0" y="0"/>
          <a:ext cx="0" cy="0"/>
          <a:chOff x="0" y="0"/>
          <a:chExt cx="0" cy="0"/>
        </a:xfrm>
      </p:grpSpPr>
      <p:sp>
        <p:nvSpPr>
          <p:cNvPr id="15301" name="Google Shape;15301;p67"/>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302" name="Google Shape;15302;p67"/>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5303" name="Google Shape;15303;p67"/>
          <p:cNvGrpSpPr/>
          <p:nvPr/>
        </p:nvGrpSpPr>
        <p:grpSpPr>
          <a:xfrm>
            <a:off x="1989449" y="4282269"/>
            <a:ext cx="374774" cy="346073"/>
            <a:chOff x="1989449" y="4282269"/>
            <a:chExt cx="374774" cy="346073"/>
          </a:xfrm>
        </p:grpSpPr>
        <p:sp>
          <p:nvSpPr>
            <p:cNvPr id="15304" name="Google Shape;15304;p67"/>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7"/>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7"/>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7"/>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7"/>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9" name="Google Shape;15309;p67"/>
          <p:cNvGrpSpPr/>
          <p:nvPr/>
        </p:nvGrpSpPr>
        <p:grpSpPr>
          <a:xfrm>
            <a:off x="2487439" y="4280740"/>
            <a:ext cx="198775" cy="348972"/>
            <a:chOff x="2487439" y="4280740"/>
            <a:chExt cx="198775" cy="348972"/>
          </a:xfrm>
        </p:grpSpPr>
        <p:sp>
          <p:nvSpPr>
            <p:cNvPr id="15310" name="Google Shape;15310;p67"/>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7"/>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7"/>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7"/>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4" name="Google Shape;15314;p67"/>
          <p:cNvGrpSpPr/>
          <p:nvPr/>
        </p:nvGrpSpPr>
        <p:grpSpPr>
          <a:xfrm>
            <a:off x="2810958" y="4273923"/>
            <a:ext cx="353145" cy="361873"/>
            <a:chOff x="2810958" y="4273923"/>
            <a:chExt cx="353145" cy="361873"/>
          </a:xfrm>
        </p:grpSpPr>
        <p:sp>
          <p:nvSpPr>
            <p:cNvPr id="15315" name="Google Shape;15315;p67"/>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7"/>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7"/>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7"/>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7"/>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7"/>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7"/>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2" name="Google Shape;15322;p67"/>
          <p:cNvGrpSpPr/>
          <p:nvPr/>
        </p:nvGrpSpPr>
        <p:grpSpPr>
          <a:xfrm>
            <a:off x="6275635" y="4282651"/>
            <a:ext cx="209383" cy="366778"/>
            <a:chOff x="6275635" y="4282651"/>
            <a:chExt cx="209383" cy="366778"/>
          </a:xfrm>
        </p:grpSpPr>
        <p:sp>
          <p:nvSpPr>
            <p:cNvPr id="15323" name="Google Shape;15323;p67"/>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7"/>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5" name="Google Shape;15325;p67"/>
          <p:cNvGrpSpPr/>
          <p:nvPr/>
        </p:nvGrpSpPr>
        <p:grpSpPr>
          <a:xfrm>
            <a:off x="6701186" y="4283033"/>
            <a:ext cx="280292" cy="366396"/>
            <a:chOff x="6701186" y="4283033"/>
            <a:chExt cx="280292" cy="366396"/>
          </a:xfrm>
        </p:grpSpPr>
        <p:sp>
          <p:nvSpPr>
            <p:cNvPr id="15326" name="Google Shape;15326;p67"/>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7"/>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8" name="Google Shape;15328;p67"/>
          <p:cNvGrpSpPr/>
          <p:nvPr/>
        </p:nvGrpSpPr>
        <p:grpSpPr>
          <a:xfrm>
            <a:off x="2609571" y="3824958"/>
            <a:ext cx="373627" cy="347347"/>
            <a:chOff x="2609571" y="3824958"/>
            <a:chExt cx="373627" cy="347347"/>
          </a:xfrm>
        </p:grpSpPr>
        <p:sp>
          <p:nvSpPr>
            <p:cNvPr id="15329" name="Google Shape;15329;p67"/>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7"/>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31" name="Google Shape;15331;p67"/>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2" name="Google Shape;15332;p67"/>
          <p:cNvGrpSpPr/>
          <p:nvPr/>
        </p:nvGrpSpPr>
        <p:grpSpPr>
          <a:xfrm>
            <a:off x="916127" y="3807056"/>
            <a:ext cx="221902" cy="380795"/>
            <a:chOff x="916127" y="3807056"/>
            <a:chExt cx="221902" cy="380795"/>
          </a:xfrm>
        </p:grpSpPr>
        <p:sp>
          <p:nvSpPr>
            <p:cNvPr id="15333" name="Google Shape;15333;p67"/>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7"/>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7"/>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7"/>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37" name="Google Shape;15337;p67"/>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7"/>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9" name="Google Shape;15339;p67"/>
          <p:cNvGrpSpPr/>
          <p:nvPr/>
        </p:nvGrpSpPr>
        <p:grpSpPr>
          <a:xfrm>
            <a:off x="3513010" y="3816134"/>
            <a:ext cx="362223" cy="361108"/>
            <a:chOff x="3513010" y="3816134"/>
            <a:chExt cx="362223" cy="361108"/>
          </a:xfrm>
        </p:grpSpPr>
        <p:sp>
          <p:nvSpPr>
            <p:cNvPr id="15340" name="Google Shape;15340;p67"/>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7"/>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7"/>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7"/>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4" name="Google Shape;15344;p67"/>
          <p:cNvGrpSpPr/>
          <p:nvPr/>
        </p:nvGrpSpPr>
        <p:grpSpPr>
          <a:xfrm>
            <a:off x="3950316" y="3820307"/>
            <a:ext cx="369805" cy="353782"/>
            <a:chOff x="3950316" y="3820307"/>
            <a:chExt cx="369805" cy="353782"/>
          </a:xfrm>
        </p:grpSpPr>
        <p:sp>
          <p:nvSpPr>
            <p:cNvPr id="15345" name="Google Shape;15345;p67"/>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67"/>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7"/>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7"/>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9" name="Google Shape;15349;p67"/>
          <p:cNvGrpSpPr/>
          <p:nvPr/>
        </p:nvGrpSpPr>
        <p:grpSpPr>
          <a:xfrm>
            <a:off x="1761909" y="3811961"/>
            <a:ext cx="307974" cy="371716"/>
            <a:chOff x="1761909" y="3811961"/>
            <a:chExt cx="307974" cy="371716"/>
          </a:xfrm>
        </p:grpSpPr>
        <p:sp>
          <p:nvSpPr>
            <p:cNvPr id="15350" name="Google Shape;15350;p67"/>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7"/>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7"/>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7"/>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67"/>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67"/>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7"/>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7"/>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7"/>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67"/>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0" name="Google Shape;15360;p67"/>
          <p:cNvGrpSpPr/>
          <p:nvPr/>
        </p:nvGrpSpPr>
        <p:grpSpPr>
          <a:xfrm>
            <a:off x="5373342" y="3808935"/>
            <a:ext cx="231395" cy="353145"/>
            <a:chOff x="5373342" y="3808935"/>
            <a:chExt cx="231395" cy="353145"/>
          </a:xfrm>
        </p:grpSpPr>
        <p:sp>
          <p:nvSpPr>
            <p:cNvPr id="15361" name="Google Shape;15361;p67"/>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7"/>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7"/>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7"/>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67"/>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67"/>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67"/>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67"/>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67"/>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0" name="Google Shape;15370;p67"/>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1" name="Google Shape;15371;p67"/>
          <p:cNvGrpSpPr/>
          <p:nvPr/>
        </p:nvGrpSpPr>
        <p:grpSpPr>
          <a:xfrm>
            <a:off x="5833775" y="3809445"/>
            <a:ext cx="235185" cy="352253"/>
            <a:chOff x="5833775" y="3809445"/>
            <a:chExt cx="235185" cy="352253"/>
          </a:xfrm>
        </p:grpSpPr>
        <p:sp>
          <p:nvSpPr>
            <p:cNvPr id="15372" name="Google Shape;15372;p67"/>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67"/>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67"/>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5" name="Google Shape;15375;p67"/>
          <p:cNvGrpSpPr/>
          <p:nvPr/>
        </p:nvGrpSpPr>
        <p:grpSpPr>
          <a:xfrm>
            <a:off x="4942472" y="3809318"/>
            <a:ext cx="238976" cy="352762"/>
            <a:chOff x="4942472" y="3809318"/>
            <a:chExt cx="238976" cy="352762"/>
          </a:xfrm>
        </p:grpSpPr>
        <p:sp>
          <p:nvSpPr>
            <p:cNvPr id="15376" name="Google Shape;15376;p67"/>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67"/>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67"/>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67"/>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7"/>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67"/>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67"/>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3" name="Google Shape;15383;p67"/>
          <p:cNvGrpSpPr/>
          <p:nvPr/>
        </p:nvGrpSpPr>
        <p:grpSpPr>
          <a:xfrm>
            <a:off x="6266525" y="3807788"/>
            <a:ext cx="260223" cy="353527"/>
            <a:chOff x="6266525" y="3807788"/>
            <a:chExt cx="260223" cy="353527"/>
          </a:xfrm>
        </p:grpSpPr>
        <p:sp>
          <p:nvSpPr>
            <p:cNvPr id="15384" name="Google Shape;15384;p67"/>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67"/>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67"/>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67"/>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88" name="Google Shape;15388;p67"/>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9" name="Google Shape;15389;p67"/>
          <p:cNvGrpSpPr/>
          <p:nvPr/>
        </p:nvGrpSpPr>
        <p:grpSpPr>
          <a:xfrm>
            <a:off x="7184363" y="3809604"/>
            <a:ext cx="202184" cy="352762"/>
            <a:chOff x="7184363" y="3809604"/>
            <a:chExt cx="202184" cy="352762"/>
          </a:xfrm>
        </p:grpSpPr>
        <p:sp>
          <p:nvSpPr>
            <p:cNvPr id="15390" name="Google Shape;15390;p67"/>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67"/>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2" name="Google Shape;15392;p67"/>
          <p:cNvGrpSpPr/>
          <p:nvPr/>
        </p:nvGrpSpPr>
        <p:grpSpPr>
          <a:xfrm>
            <a:off x="7571624" y="3808935"/>
            <a:ext cx="292047" cy="352762"/>
            <a:chOff x="7571624" y="3808935"/>
            <a:chExt cx="292047" cy="352762"/>
          </a:xfrm>
        </p:grpSpPr>
        <p:sp>
          <p:nvSpPr>
            <p:cNvPr id="15393" name="Google Shape;15393;p67"/>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7"/>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7"/>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7"/>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7"/>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7"/>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9" name="Google Shape;15399;p67"/>
          <p:cNvGrpSpPr/>
          <p:nvPr/>
        </p:nvGrpSpPr>
        <p:grpSpPr>
          <a:xfrm>
            <a:off x="2174559" y="3356116"/>
            <a:ext cx="364135" cy="359930"/>
            <a:chOff x="2174559" y="3356116"/>
            <a:chExt cx="364135" cy="359930"/>
          </a:xfrm>
        </p:grpSpPr>
        <p:sp>
          <p:nvSpPr>
            <p:cNvPr id="15400" name="Google Shape;15400;p67"/>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67"/>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2" name="Google Shape;15402;p67"/>
          <p:cNvGrpSpPr/>
          <p:nvPr/>
        </p:nvGrpSpPr>
        <p:grpSpPr>
          <a:xfrm>
            <a:off x="1731934" y="3355639"/>
            <a:ext cx="368371" cy="361554"/>
            <a:chOff x="1731934" y="3355639"/>
            <a:chExt cx="368371" cy="361554"/>
          </a:xfrm>
        </p:grpSpPr>
        <p:sp>
          <p:nvSpPr>
            <p:cNvPr id="15403" name="Google Shape;15403;p67"/>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7"/>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5" name="Google Shape;15405;p67"/>
          <p:cNvGrpSpPr/>
          <p:nvPr/>
        </p:nvGrpSpPr>
        <p:grpSpPr>
          <a:xfrm>
            <a:off x="3990517" y="3354173"/>
            <a:ext cx="279559" cy="363402"/>
            <a:chOff x="3990517" y="3354173"/>
            <a:chExt cx="279559" cy="363402"/>
          </a:xfrm>
        </p:grpSpPr>
        <p:sp>
          <p:nvSpPr>
            <p:cNvPr id="15406" name="Google Shape;15406;p67"/>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67"/>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67"/>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9" name="Google Shape;15409;p67"/>
          <p:cNvGrpSpPr/>
          <p:nvPr/>
        </p:nvGrpSpPr>
        <p:grpSpPr>
          <a:xfrm>
            <a:off x="3497847" y="3417374"/>
            <a:ext cx="379680" cy="237606"/>
            <a:chOff x="3497847" y="3417374"/>
            <a:chExt cx="379680" cy="237606"/>
          </a:xfrm>
        </p:grpSpPr>
        <p:sp>
          <p:nvSpPr>
            <p:cNvPr id="15410" name="Google Shape;15410;p67"/>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67"/>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7"/>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7"/>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4" name="Google Shape;15414;p67"/>
          <p:cNvGrpSpPr/>
          <p:nvPr/>
        </p:nvGrpSpPr>
        <p:grpSpPr>
          <a:xfrm>
            <a:off x="2612597" y="3367075"/>
            <a:ext cx="376271" cy="337982"/>
            <a:chOff x="2612597" y="3367075"/>
            <a:chExt cx="376271" cy="337982"/>
          </a:xfrm>
        </p:grpSpPr>
        <p:sp>
          <p:nvSpPr>
            <p:cNvPr id="15415" name="Google Shape;15415;p67"/>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7"/>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7" name="Google Shape;15417;p67"/>
          <p:cNvGrpSpPr/>
          <p:nvPr/>
        </p:nvGrpSpPr>
        <p:grpSpPr>
          <a:xfrm>
            <a:off x="3071914" y="3364431"/>
            <a:ext cx="343652" cy="342505"/>
            <a:chOff x="3071914" y="3364431"/>
            <a:chExt cx="343652" cy="342505"/>
          </a:xfrm>
        </p:grpSpPr>
        <p:sp>
          <p:nvSpPr>
            <p:cNvPr id="15418" name="Google Shape;15418;p67"/>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67"/>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67"/>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7"/>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67"/>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3" name="Google Shape;15423;p67"/>
          <p:cNvGrpSpPr/>
          <p:nvPr/>
        </p:nvGrpSpPr>
        <p:grpSpPr>
          <a:xfrm>
            <a:off x="897141" y="3359875"/>
            <a:ext cx="257962" cy="352762"/>
            <a:chOff x="897141" y="3359875"/>
            <a:chExt cx="257962" cy="352762"/>
          </a:xfrm>
        </p:grpSpPr>
        <p:sp>
          <p:nvSpPr>
            <p:cNvPr id="15424" name="Google Shape;15424;p67"/>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7"/>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7"/>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67"/>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7"/>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7"/>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7"/>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67"/>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2" name="Google Shape;15432;p67"/>
          <p:cNvGrpSpPr/>
          <p:nvPr/>
        </p:nvGrpSpPr>
        <p:grpSpPr>
          <a:xfrm>
            <a:off x="1333682" y="3344330"/>
            <a:ext cx="271213" cy="383088"/>
            <a:chOff x="1333682" y="3344330"/>
            <a:chExt cx="271213" cy="383088"/>
          </a:xfrm>
        </p:grpSpPr>
        <p:sp>
          <p:nvSpPr>
            <p:cNvPr id="15433" name="Google Shape;15433;p67"/>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67"/>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67"/>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67"/>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67"/>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67"/>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7"/>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7"/>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7"/>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7"/>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7"/>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4" name="Google Shape;15444;p67"/>
          <p:cNvGrpSpPr/>
          <p:nvPr/>
        </p:nvGrpSpPr>
        <p:grpSpPr>
          <a:xfrm>
            <a:off x="6664394" y="3346974"/>
            <a:ext cx="353113" cy="351998"/>
            <a:chOff x="6664394" y="3346974"/>
            <a:chExt cx="353113" cy="351998"/>
          </a:xfrm>
        </p:grpSpPr>
        <p:sp>
          <p:nvSpPr>
            <p:cNvPr id="15445" name="Google Shape;15445;p67"/>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7"/>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7"/>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7"/>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7"/>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0" name="Google Shape;15450;p67"/>
          <p:cNvGrpSpPr/>
          <p:nvPr/>
        </p:nvGrpSpPr>
        <p:grpSpPr>
          <a:xfrm>
            <a:off x="849741" y="1959307"/>
            <a:ext cx="399398" cy="375443"/>
            <a:chOff x="849741" y="1959307"/>
            <a:chExt cx="399398" cy="375443"/>
          </a:xfrm>
        </p:grpSpPr>
        <p:sp>
          <p:nvSpPr>
            <p:cNvPr id="15451" name="Google Shape;15451;p67"/>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7"/>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3" name="Google Shape;15453;p67"/>
          <p:cNvGrpSpPr/>
          <p:nvPr/>
        </p:nvGrpSpPr>
        <p:grpSpPr>
          <a:xfrm>
            <a:off x="1284212" y="1963766"/>
            <a:ext cx="379489" cy="366046"/>
            <a:chOff x="1284212" y="1963766"/>
            <a:chExt cx="379489" cy="366046"/>
          </a:xfrm>
        </p:grpSpPr>
        <p:sp>
          <p:nvSpPr>
            <p:cNvPr id="15454" name="Google Shape;15454;p67"/>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67"/>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6" name="Google Shape;15456;p67"/>
          <p:cNvGrpSpPr/>
          <p:nvPr/>
        </p:nvGrpSpPr>
        <p:grpSpPr>
          <a:xfrm>
            <a:off x="3037766" y="1969564"/>
            <a:ext cx="370219" cy="354928"/>
            <a:chOff x="3037766" y="1969564"/>
            <a:chExt cx="370219" cy="354928"/>
          </a:xfrm>
        </p:grpSpPr>
        <p:sp>
          <p:nvSpPr>
            <p:cNvPr id="15457" name="Google Shape;15457;p67"/>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67"/>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7"/>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7"/>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1" name="Google Shape;15461;p67"/>
          <p:cNvGrpSpPr/>
          <p:nvPr/>
        </p:nvGrpSpPr>
        <p:grpSpPr>
          <a:xfrm>
            <a:off x="3982553" y="1971730"/>
            <a:ext cx="304566" cy="350501"/>
            <a:chOff x="3982553" y="1971730"/>
            <a:chExt cx="304566" cy="350501"/>
          </a:xfrm>
        </p:grpSpPr>
        <p:sp>
          <p:nvSpPr>
            <p:cNvPr id="15462" name="Google Shape;15462;p67"/>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7"/>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4" name="Google Shape;15464;p67"/>
          <p:cNvGrpSpPr/>
          <p:nvPr/>
        </p:nvGrpSpPr>
        <p:grpSpPr>
          <a:xfrm>
            <a:off x="2567841" y="1994124"/>
            <a:ext cx="399812" cy="306477"/>
            <a:chOff x="2567841" y="1994124"/>
            <a:chExt cx="399812" cy="306477"/>
          </a:xfrm>
        </p:grpSpPr>
        <p:sp>
          <p:nvSpPr>
            <p:cNvPr id="15465" name="Google Shape;15465;p67"/>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7"/>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67"/>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8" name="Google Shape;15468;p67"/>
          <p:cNvGrpSpPr/>
          <p:nvPr/>
        </p:nvGrpSpPr>
        <p:grpSpPr>
          <a:xfrm>
            <a:off x="2212084" y="1960358"/>
            <a:ext cx="324698" cy="372863"/>
            <a:chOff x="2212084" y="1960358"/>
            <a:chExt cx="324698" cy="372863"/>
          </a:xfrm>
        </p:grpSpPr>
        <p:sp>
          <p:nvSpPr>
            <p:cNvPr id="15469" name="Google Shape;15469;p67"/>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7"/>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67"/>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2" name="Google Shape;15472;p67"/>
          <p:cNvGrpSpPr/>
          <p:nvPr/>
        </p:nvGrpSpPr>
        <p:grpSpPr>
          <a:xfrm>
            <a:off x="1805901" y="1960358"/>
            <a:ext cx="284847" cy="373627"/>
            <a:chOff x="1805901" y="1960358"/>
            <a:chExt cx="284847" cy="373627"/>
          </a:xfrm>
        </p:grpSpPr>
        <p:sp>
          <p:nvSpPr>
            <p:cNvPr id="15473" name="Google Shape;15473;p67"/>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7"/>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75" name="Google Shape;15475;p67"/>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67"/>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67"/>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78" name="Google Shape;15478;p67"/>
          <p:cNvGrpSpPr/>
          <p:nvPr/>
        </p:nvGrpSpPr>
        <p:grpSpPr>
          <a:xfrm>
            <a:off x="6656812" y="2029388"/>
            <a:ext cx="368690" cy="245793"/>
            <a:chOff x="6656812" y="2029388"/>
            <a:chExt cx="368690" cy="245793"/>
          </a:xfrm>
        </p:grpSpPr>
        <p:sp>
          <p:nvSpPr>
            <p:cNvPr id="15479" name="Google Shape;15479;p67"/>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67"/>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67"/>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7"/>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67"/>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67"/>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7"/>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67"/>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67"/>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7"/>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9" name="Google Shape;15489;p67"/>
          <p:cNvGrpSpPr/>
          <p:nvPr/>
        </p:nvGrpSpPr>
        <p:grpSpPr>
          <a:xfrm>
            <a:off x="4869651" y="2012218"/>
            <a:ext cx="376654" cy="281566"/>
            <a:chOff x="4869651" y="2012218"/>
            <a:chExt cx="376654" cy="281566"/>
          </a:xfrm>
        </p:grpSpPr>
        <p:sp>
          <p:nvSpPr>
            <p:cNvPr id="15490" name="Google Shape;15490;p67"/>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7"/>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7"/>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67"/>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4" name="Google Shape;15494;p67"/>
          <p:cNvGrpSpPr/>
          <p:nvPr/>
        </p:nvGrpSpPr>
        <p:grpSpPr>
          <a:xfrm>
            <a:off x="5306224" y="2012313"/>
            <a:ext cx="367925" cy="281694"/>
            <a:chOff x="5306224" y="2012313"/>
            <a:chExt cx="367925" cy="281694"/>
          </a:xfrm>
        </p:grpSpPr>
        <p:sp>
          <p:nvSpPr>
            <p:cNvPr id="15495" name="Google Shape;15495;p67"/>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67"/>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97" name="Google Shape;15497;p67"/>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98" name="Google Shape;15498;p67"/>
          <p:cNvGrpSpPr/>
          <p:nvPr/>
        </p:nvGrpSpPr>
        <p:grpSpPr>
          <a:xfrm>
            <a:off x="6195998" y="1983102"/>
            <a:ext cx="368308" cy="338746"/>
            <a:chOff x="6195998" y="1983102"/>
            <a:chExt cx="368308" cy="338746"/>
          </a:xfrm>
        </p:grpSpPr>
        <p:sp>
          <p:nvSpPr>
            <p:cNvPr id="15499" name="Google Shape;15499;p67"/>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7"/>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67"/>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2" name="Google Shape;15502;p67"/>
          <p:cNvGrpSpPr/>
          <p:nvPr/>
        </p:nvGrpSpPr>
        <p:grpSpPr>
          <a:xfrm>
            <a:off x="7542031" y="2011835"/>
            <a:ext cx="369072" cy="280037"/>
            <a:chOff x="7542031" y="2011835"/>
            <a:chExt cx="369072" cy="280037"/>
          </a:xfrm>
        </p:grpSpPr>
        <p:sp>
          <p:nvSpPr>
            <p:cNvPr id="15503" name="Google Shape;15503;p67"/>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67"/>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67"/>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67"/>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67"/>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67"/>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7"/>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67"/>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67"/>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2" name="Google Shape;15512;p67"/>
          <p:cNvGrpSpPr/>
          <p:nvPr/>
        </p:nvGrpSpPr>
        <p:grpSpPr>
          <a:xfrm>
            <a:off x="8010427" y="3348503"/>
            <a:ext cx="278795" cy="351615"/>
            <a:chOff x="8010427" y="3348503"/>
            <a:chExt cx="278795" cy="351615"/>
          </a:xfrm>
        </p:grpSpPr>
        <p:sp>
          <p:nvSpPr>
            <p:cNvPr id="15513" name="Google Shape;15513;p67"/>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7"/>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7"/>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67"/>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17" name="Google Shape;15517;p67"/>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18" name="Google Shape;15518;p67"/>
          <p:cNvGrpSpPr/>
          <p:nvPr/>
        </p:nvGrpSpPr>
        <p:grpSpPr>
          <a:xfrm>
            <a:off x="7141900" y="3349204"/>
            <a:ext cx="281057" cy="351010"/>
            <a:chOff x="7141900" y="3349204"/>
            <a:chExt cx="281057" cy="351010"/>
          </a:xfrm>
        </p:grpSpPr>
        <p:sp>
          <p:nvSpPr>
            <p:cNvPr id="15519" name="Google Shape;15519;p67"/>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67"/>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67"/>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2" name="Google Shape;15522;p67"/>
          <p:cNvGrpSpPr/>
          <p:nvPr/>
        </p:nvGrpSpPr>
        <p:grpSpPr>
          <a:xfrm>
            <a:off x="5314188" y="3350032"/>
            <a:ext cx="363752" cy="353113"/>
            <a:chOff x="5314188" y="3350032"/>
            <a:chExt cx="363752" cy="353113"/>
          </a:xfrm>
        </p:grpSpPr>
        <p:sp>
          <p:nvSpPr>
            <p:cNvPr id="15523" name="Google Shape;15523;p67"/>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67"/>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5" name="Google Shape;15525;p67"/>
          <p:cNvGrpSpPr/>
          <p:nvPr/>
        </p:nvGrpSpPr>
        <p:grpSpPr>
          <a:xfrm>
            <a:off x="6203579" y="3348981"/>
            <a:ext cx="351615" cy="350373"/>
            <a:chOff x="6203579" y="3348981"/>
            <a:chExt cx="351615" cy="350373"/>
          </a:xfrm>
        </p:grpSpPr>
        <p:sp>
          <p:nvSpPr>
            <p:cNvPr id="15526" name="Google Shape;15526;p67"/>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7"/>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67"/>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67"/>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7"/>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1" name="Google Shape;15531;p67"/>
          <p:cNvGrpSpPr/>
          <p:nvPr/>
        </p:nvGrpSpPr>
        <p:grpSpPr>
          <a:xfrm>
            <a:off x="5829984" y="3350032"/>
            <a:ext cx="220755" cy="352348"/>
            <a:chOff x="5829984" y="3350032"/>
            <a:chExt cx="220755" cy="352348"/>
          </a:xfrm>
        </p:grpSpPr>
        <p:sp>
          <p:nvSpPr>
            <p:cNvPr id="15532" name="Google Shape;15532;p67"/>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7"/>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7"/>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67"/>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6" name="Google Shape;15536;p67"/>
          <p:cNvGrpSpPr/>
          <p:nvPr/>
        </p:nvGrpSpPr>
        <p:grpSpPr>
          <a:xfrm>
            <a:off x="4882170" y="3349841"/>
            <a:ext cx="358464" cy="352316"/>
            <a:chOff x="4882170" y="3349841"/>
            <a:chExt cx="358464" cy="352316"/>
          </a:xfrm>
        </p:grpSpPr>
        <p:sp>
          <p:nvSpPr>
            <p:cNvPr id="15537" name="Google Shape;15537;p67"/>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67"/>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9" name="Google Shape;15539;p67"/>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67"/>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41" name="Google Shape;15541;p67"/>
          <p:cNvGrpSpPr/>
          <p:nvPr/>
        </p:nvGrpSpPr>
        <p:grpSpPr>
          <a:xfrm>
            <a:off x="3044965" y="2435220"/>
            <a:ext cx="400194" cy="324316"/>
            <a:chOff x="3044965" y="2435220"/>
            <a:chExt cx="400194" cy="324316"/>
          </a:xfrm>
        </p:grpSpPr>
        <p:sp>
          <p:nvSpPr>
            <p:cNvPr id="15542" name="Google Shape;15542;p67"/>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7"/>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7"/>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5" name="Google Shape;15545;p67"/>
          <p:cNvGrpSpPr/>
          <p:nvPr/>
        </p:nvGrpSpPr>
        <p:grpSpPr>
          <a:xfrm>
            <a:off x="4878379" y="2473892"/>
            <a:ext cx="367161" cy="287523"/>
            <a:chOff x="4878379" y="2473892"/>
            <a:chExt cx="367161" cy="287523"/>
          </a:xfrm>
        </p:grpSpPr>
        <p:sp>
          <p:nvSpPr>
            <p:cNvPr id="15546" name="Google Shape;15546;p67"/>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67"/>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67"/>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67"/>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67"/>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1" name="Google Shape;15551;p67"/>
          <p:cNvGrpSpPr/>
          <p:nvPr/>
        </p:nvGrpSpPr>
        <p:grpSpPr>
          <a:xfrm>
            <a:off x="1325719" y="2887689"/>
            <a:ext cx="290581" cy="372481"/>
            <a:chOff x="1325719" y="2887689"/>
            <a:chExt cx="290581" cy="372481"/>
          </a:xfrm>
        </p:grpSpPr>
        <p:sp>
          <p:nvSpPr>
            <p:cNvPr id="15552" name="Google Shape;15552;p67"/>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7"/>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54" name="Google Shape;15554;p67"/>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55" name="Google Shape;15555;p67"/>
          <p:cNvGrpSpPr/>
          <p:nvPr/>
        </p:nvGrpSpPr>
        <p:grpSpPr>
          <a:xfrm>
            <a:off x="3510335" y="2892499"/>
            <a:ext cx="360726" cy="361204"/>
            <a:chOff x="3510335" y="2892499"/>
            <a:chExt cx="360726" cy="361204"/>
          </a:xfrm>
        </p:grpSpPr>
        <p:sp>
          <p:nvSpPr>
            <p:cNvPr id="15556" name="Google Shape;15556;p67"/>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7"/>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67"/>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67"/>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7"/>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1" name="Google Shape;15561;p67"/>
          <p:cNvGrpSpPr/>
          <p:nvPr/>
        </p:nvGrpSpPr>
        <p:grpSpPr>
          <a:xfrm>
            <a:off x="3086313" y="2877049"/>
            <a:ext cx="320143" cy="392581"/>
            <a:chOff x="3086313" y="2877049"/>
            <a:chExt cx="320143" cy="392581"/>
          </a:xfrm>
        </p:grpSpPr>
        <p:sp>
          <p:nvSpPr>
            <p:cNvPr id="15562" name="Google Shape;15562;p67"/>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67"/>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67"/>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67"/>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67"/>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67"/>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7"/>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7"/>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67"/>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67"/>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67"/>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67"/>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4" name="Google Shape;15574;p67"/>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75" name="Google Shape;15575;p67"/>
          <p:cNvGrpSpPr/>
          <p:nvPr/>
        </p:nvGrpSpPr>
        <p:grpSpPr>
          <a:xfrm>
            <a:off x="861113" y="2885746"/>
            <a:ext cx="333809" cy="373277"/>
            <a:chOff x="861113" y="2885746"/>
            <a:chExt cx="333809" cy="373277"/>
          </a:xfrm>
        </p:grpSpPr>
        <p:sp>
          <p:nvSpPr>
            <p:cNvPr id="15576" name="Google Shape;15576;p67"/>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67"/>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67"/>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9" name="Google Shape;15579;p67"/>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67"/>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81" name="Google Shape;15581;p67"/>
          <p:cNvGrpSpPr/>
          <p:nvPr/>
        </p:nvGrpSpPr>
        <p:grpSpPr>
          <a:xfrm>
            <a:off x="1297654" y="1504481"/>
            <a:ext cx="349354" cy="362223"/>
            <a:chOff x="1297654" y="1504481"/>
            <a:chExt cx="349354" cy="362223"/>
          </a:xfrm>
        </p:grpSpPr>
        <p:sp>
          <p:nvSpPr>
            <p:cNvPr id="15582" name="Google Shape;15582;p67"/>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67"/>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67"/>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85" name="Google Shape;15585;p67"/>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86" name="Google Shape;15586;p67"/>
          <p:cNvGrpSpPr/>
          <p:nvPr/>
        </p:nvGrpSpPr>
        <p:grpSpPr>
          <a:xfrm>
            <a:off x="852385" y="1510916"/>
            <a:ext cx="353145" cy="351998"/>
            <a:chOff x="852385" y="1510916"/>
            <a:chExt cx="353145" cy="351998"/>
          </a:xfrm>
        </p:grpSpPr>
        <p:sp>
          <p:nvSpPr>
            <p:cNvPr id="15587" name="Google Shape;15587;p67"/>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7"/>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67"/>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0" name="Google Shape;15590;p67"/>
          <p:cNvGrpSpPr/>
          <p:nvPr/>
        </p:nvGrpSpPr>
        <p:grpSpPr>
          <a:xfrm>
            <a:off x="1745217" y="1515471"/>
            <a:ext cx="343269" cy="342505"/>
            <a:chOff x="1745217" y="1515471"/>
            <a:chExt cx="343269" cy="342505"/>
          </a:xfrm>
        </p:grpSpPr>
        <p:sp>
          <p:nvSpPr>
            <p:cNvPr id="15591" name="Google Shape;15591;p67"/>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67"/>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67"/>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67"/>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5" name="Google Shape;15595;p67"/>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96" name="Google Shape;15596;p67"/>
          <p:cNvGrpSpPr/>
          <p:nvPr/>
        </p:nvGrpSpPr>
        <p:grpSpPr>
          <a:xfrm>
            <a:off x="3042703" y="1529137"/>
            <a:ext cx="411535" cy="315587"/>
            <a:chOff x="3042703" y="1529137"/>
            <a:chExt cx="411535" cy="315587"/>
          </a:xfrm>
        </p:grpSpPr>
        <p:sp>
          <p:nvSpPr>
            <p:cNvPr id="15597" name="Google Shape;15597;p67"/>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67"/>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7"/>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67"/>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67"/>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7"/>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7"/>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7"/>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7"/>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7"/>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7" name="Google Shape;15607;p67"/>
          <p:cNvGrpSpPr/>
          <p:nvPr/>
        </p:nvGrpSpPr>
        <p:grpSpPr>
          <a:xfrm>
            <a:off x="2629289" y="1544682"/>
            <a:ext cx="350501" cy="284497"/>
            <a:chOff x="2629289" y="1544682"/>
            <a:chExt cx="350501" cy="284497"/>
          </a:xfrm>
        </p:grpSpPr>
        <p:sp>
          <p:nvSpPr>
            <p:cNvPr id="15608" name="Google Shape;15608;p67"/>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67"/>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67"/>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7"/>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67"/>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3" name="Google Shape;15613;p67"/>
          <p:cNvGrpSpPr/>
          <p:nvPr/>
        </p:nvGrpSpPr>
        <p:grpSpPr>
          <a:xfrm>
            <a:off x="5305077" y="1502633"/>
            <a:ext cx="367893" cy="365218"/>
            <a:chOff x="5305077" y="1502633"/>
            <a:chExt cx="367893" cy="365218"/>
          </a:xfrm>
        </p:grpSpPr>
        <p:sp>
          <p:nvSpPr>
            <p:cNvPr id="15614" name="Google Shape;15614;p67"/>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67"/>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6" name="Google Shape;15616;p67"/>
          <p:cNvGrpSpPr/>
          <p:nvPr/>
        </p:nvGrpSpPr>
        <p:grpSpPr>
          <a:xfrm>
            <a:off x="7100170" y="1500117"/>
            <a:ext cx="368308" cy="367033"/>
            <a:chOff x="7100170" y="1500117"/>
            <a:chExt cx="368308" cy="367033"/>
          </a:xfrm>
        </p:grpSpPr>
        <p:sp>
          <p:nvSpPr>
            <p:cNvPr id="15617" name="Google Shape;15617;p67"/>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7"/>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7"/>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7"/>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7"/>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7"/>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7"/>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67"/>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7"/>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7"/>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7"/>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67"/>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7"/>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0" name="Google Shape;15630;p67"/>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31" name="Google Shape;15631;p67"/>
          <p:cNvGrpSpPr/>
          <p:nvPr/>
        </p:nvGrpSpPr>
        <p:grpSpPr>
          <a:xfrm>
            <a:off x="6649231" y="1500021"/>
            <a:ext cx="390287" cy="367065"/>
            <a:chOff x="6649231" y="1500021"/>
            <a:chExt cx="390287" cy="367065"/>
          </a:xfrm>
        </p:grpSpPr>
        <p:sp>
          <p:nvSpPr>
            <p:cNvPr id="15632" name="Google Shape;15632;p67"/>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67"/>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67"/>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7"/>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67"/>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67"/>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7"/>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67"/>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67"/>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7"/>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7"/>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7"/>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67"/>
          <p:cNvGrpSpPr/>
          <p:nvPr/>
        </p:nvGrpSpPr>
        <p:grpSpPr>
          <a:xfrm>
            <a:off x="5746938" y="1543503"/>
            <a:ext cx="387261" cy="280356"/>
            <a:chOff x="5746938" y="1543503"/>
            <a:chExt cx="387261" cy="280356"/>
          </a:xfrm>
        </p:grpSpPr>
        <p:sp>
          <p:nvSpPr>
            <p:cNvPr id="15645" name="Google Shape;15645;p67"/>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67"/>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7" name="Google Shape;15647;p67"/>
          <p:cNvGrpSpPr/>
          <p:nvPr/>
        </p:nvGrpSpPr>
        <p:grpSpPr>
          <a:xfrm>
            <a:off x="6196730" y="1525346"/>
            <a:ext cx="369072" cy="317467"/>
            <a:chOff x="6196730" y="1525346"/>
            <a:chExt cx="369072" cy="317467"/>
          </a:xfrm>
        </p:grpSpPr>
        <p:sp>
          <p:nvSpPr>
            <p:cNvPr id="15648" name="Google Shape;15648;p67"/>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67"/>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7"/>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1" name="Google Shape;15651;p67"/>
          <p:cNvGrpSpPr/>
          <p:nvPr/>
        </p:nvGrpSpPr>
        <p:grpSpPr>
          <a:xfrm>
            <a:off x="4940592" y="1500690"/>
            <a:ext cx="246558" cy="367161"/>
            <a:chOff x="4940592" y="1500690"/>
            <a:chExt cx="246558" cy="367161"/>
          </a:xfrm>
        </p:grpSpPr>
        <p:sp>
          <p:nvSpPr>
            <p:cNvPr id="15652" name="Google Shape;15652;p67"/>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7"/>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67"/>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67"/>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6" name="Google Shape;15656;p67"/>
          <p:cNvGrpSpPr/>
          <p:nvPr/>
        </p:nvGrpSpPr>
        <p:grpSpPr>
          <a:xfrm>
            <a:off x="7964906" y="1499894"/>
            <a:ext cx="380858" cy="367575"/>
            <a:chOff x="7964906" y="1499894"/>
            <a:chExt cx="380858" cy="367575"/>
          </a:xfrm>
        </p:grpSpPr>
        <p:sp>
          <p:nvSpPr>
            <p:cNvPr id="15657" name="Google Shape;15657;p67"/>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7"/>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67"/>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60" name="Google Shape;15660;p67"/>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61" name="Google Shape;15661;p67"/>
          <p:cNvGrpSpPr/>
          <p:nvPr/>
        </p:nvGrpSpPr>
        <p:grpSpPr>
          <a:xfrm>
            <a:off x="8007400" y="2902278"/>
            <a:ext cx="285230" cy="355597"/>
            <a:chOff x="8007400" y="2902278"/>
            <a:chExt cx="285230" cy="355597"/>
          </a:xfrm>
        </p:grpSpPr>
        <p:sp>
          <p:nvSpPr>
            <p:cNvPr id="15662" name="Google Shape;15662;p67"/>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7"/>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4" name="Google Shape;15664;p67"/>
          <p:cNvGrpSpPr/>
          <p:nvPr/>
        </p:nvGrpSpPr>
        <p:grpSpPr>
          <a:xfrm>
            <a:off x="6219124" y="2902788"/>
            <a:ext cx="318231" cy="355470"/>
            <a:chOff x="6219124" y="2902788"/>
            <a:chExt cx="318231" cy="355470"/>
          </a:xfrm>
        </p:grpSpPr>
        <p:sp>
          <p:nvSpPr>
            <p:cNvPr id="15665" name="Google Shape;15665;p67"/>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67"/>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67"/>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8" name="Google Shape;15668;p67"/>
          <p:cNvGrpSpPr/>
          <p:nvPr/>
        </p:nvGrpSpPr>
        <p:grpSpPr>
          <a:xfrm>
            <a:off x="4969421" y="2902852"/>
            <a:ext cx="185109" cy="355406"/>
            <a:chOff x="4969421" y="2902852"/>
            <a:chExt cx="185109" cy="355406"/>
          </a:xfrm>
        </p:grpSpPr>
        <p:sp>
          <p:nvSpPr>
            <p:cNvPr id="15669" name="Google Shape;15669;p67"/>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7"/>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67"/>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67"/>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67"/>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67"/>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75" name="Google Shape;15675;p67"/>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67"/>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7" name="Google Shape;15677;p67"/>
          <p:cNvGrpSpPr/>
          <p:nvPr/>
        </p:nvGrpSpPr>
        <p:grpSpPr>
          <a:xfrm>
            <a:off x="6685259" y="2902852"/>
            <a:ext cx="311414" cy="355406"/>
            <a:chOff x="6685259" y="2902852"/>
            <a:chExt cx="311414" cy="355406"/>
          </a:xfrm>
        </p:grpSpPr>
        <p:sp>
          <p:nvSpPr>
            <p:cNvPr id="15678" name="Google Shape;15678;p67"/>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7"/>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67"/>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1" name="Google Shape;15681;p67"/>
          <p:cNvGrpSpPr/>
          <p:nvPr/>
        </p:nvGrpSpPr>
        <p:grpSpPr>
          <a:xfrm>
            <a:off x="5309250" y="2903170"/>
            <a:ext cx="359579" cy="355852"/>
            <a:chOff x="5309250" y="2903170"/>
            <a:chExt cx="359579" cy="355852"/>
          </a:xfrm>
        </p:grpSpPr>
        <p:sp>
          <p:nvSpPr>
            <p:cNvPr id="15682" name="Google Shape;15682;p67"/>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67"/>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7"/>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5" name="Google Shape;15685;p67"/>
          <p:cNvGrpSpPr/>
          <p:nvPr/>
        </p:nvGrpSpPr>
        <p:grpSpPr>
          <a:xfrm>
            <a:off x="2199565" y="2421172"/>
            <a:ext cx="312179" cy="353431"/>
            <a:chOff x="2199565" y="2421172"/>
            <a:chExt cx="312179" cy="353431"/>
          </a:xfrm>
        </p:grpSpPr>
        <p:sp>
          <p:nvSpPr>
            <p:cNvPr id="15686" name="Google Shape;15686;p67"/>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7"/>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8" name="Google Shape;15688;p67"/>
          <p:cNvGrpSpPr/>
          <p:nvPr/>
        </p:nvGrpSpPr>
        <p:grpSpPr>
          <a:xfrm>
            <a:off x="1750887" y="2425727"/>
            <a:ext cx="320143" cy="343269"/>
            <a:chOff x="1750887" y="2425727"/>
            <a:chExt cx="320143" cy="343269"/>
          </a:xfrm>
        </p:grpSpPr>
        <p:sp>
          <p:nvSpPr>
            <p:cNvPr id="15689" name="Google Shape;15689;p67"/>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7"/>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1" name="Google Shape;15691;p67"/>
          <p:cNvGrpSpPr/>
          <p:nvPr/>
        </p:nvGrpSpPr>
        <p:grpSpPr>
          <a:xfrm>
            <a:off x="1298037" y="2425727"/>
            <a:ext cx="338364" cy="342887"/>
            <a:chOff x="1298037" y="2425727"/>
            <a:chExt cx="338364" cy="342887"/>
          </a:xfrm>
        </p:grpSpPr>
        <p:sp>
          <p:nvSpPr>
            <p:cNvPr id="15692" name="Google Shape;15692;p67"/>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67"/>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67"/>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7"/>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96" name="Google Shape;15696;p67"/>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97" name="Google Shape;15697;p67"/>
          <p:cNvGrpSpPr/>
          <p:nvPr/>
        </p:nvGrpSpPr>
        <p:grpSpPr>
          <a:xfrm>
            <a:off x="3974207" y="2429009"/>
            <a:ext cx="320143" cy="338491"/>
            <a:chOff x="3974207" y="2429009"/>
            <a:chExt cx="320143" cy="338491"/>
          </a:xfrm>
        </p:grpSpPr>
        <p:sp>
          <p:nvSpPr>
            <p:cNvPr id="15698" name="Google Shape;15698;p67"/>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7"/>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0" name="Google Shape;15700;p67"/>
          <p:cNvGrpSpPr/>
          <p:nvPr/>
        </p:nvGrpSpPr>
        <p:grpSpPr>
          <a:xfrm>
            <a:off x="2623237" y="2431047"/>
            <a:ext cx="355024" cy="332630"/>
            <a:chOff x="2623237" y="2431047"/>
            <a:chExt cx="355024" cy="332630"/>
          </a:xfrm>
        </p:grpSpPr>
        <p:sp>
          <p:nvSpPr>
            <p:cNvPr id="15701" name="Google Shape;15701;p67"/>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67"/>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67"/>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67"/>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5" name="Google Shape;15705;p67"/>
          <p:cNvGrpSpPr/>
          <p:nvPr/>
        </p:nvGrpSpPr>
        <p:grpSpPr>
          <a:xfrm>
            <a:off x="6657194" y="2434073"/>
            <a:ext cx="375507" cy="367925"/>
            <a:chOff x="6657194" y="2434073"/>
            <a:chExt cx="375507" cy="367925"/>
          </a:xfrm>
        </p:grpSpPr>
        <p:sp>
          <p:nvSpPr>
            <p:cNvPr id="15706" name="Google Shape;15706;p67"/>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67"/>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67"/>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9" name="Google Shape;15709;p67"/>
          <p:cNvGrpSpPr/>
          <p:nvPr/>
        </p:nvGrpSpPr>
        <p:grpSpPr>
          <a:xfrm>
            <a:off x="7101317" y="2441655"/>
            <a:ext cx="367925" cy="352380"/>
            <a:chOff x="7101317" y="2441655"/>
            <a:chExt cx="367925" cy="352380"/>
          </a:xfrm>
        </p:grpSpPr>
        <p:sp>
          <p:nvSpPr>
            <p:cNvPr id="15710" name="Google Shape;15710;p67"/>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7"/>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67"/>
          <p:cNvGrpSpPr/>
          <p:nvPr/>
        </p:nvGrpSpPr>
        <p:grpSpPr>
          <a:xfrm>
            <a:off x="5756399" y="2434456"/>
            <a:ext cx="367925" cy="367161"/>
            <a:chOff x="5756399" y="2434456"/>
            <a:chExt cx="367925" cy="367161"/>
          </a:xfrm>
        </p:grpSpPr>
        <p:sp>
          <p:nvSpPr>
            <p:cNvPr id="15713" name="Google Shape;15713;p67"/>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67"/>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67"/>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7"/>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7"/>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67"/>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67"/>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20" name="Google Shape;15720;p67"/>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67"/>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22" name="Google Shape;15722;p67"/>
          <p:cNvGrpSpPr/>
          <p:nvPr/>
        </p:nvGrpSpPr>
        <p:grpSpPr>
          <a:xfrm>
            <a:off x="7964906" y="2434073"/>
            <a:ext cx="373627" cy="367925"/>
            <a:chOff x="7964906" y="2434073"/>
            <a:chExt cx="373627" cy="367925"/>
          </a:xfrm>
        </p:grpSpPr>
        <p:sp>
          <p:nvSpPr>
            <p:cNvPr id="15723" name="Google Shape;15723;p67"/>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67"/>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5" name="Google Shape;15725;p67"/>
          <p:cNvGrpSpPr/>
          <p:nvPr/>
        </p:nvGrpSpPr>
        <p:grpSpPr>
          <a:xfrm>
            <a:off x="6194086" y="2437737"/>
            <a:ext cx="369837" cy="360471"/>
            <a:chOff x="6194086" y="2437737"/>
            <a:chExt cx="369837" cy="360471"/>
          </a:xfrm>
        </p:grpSpPr>
        <p:sp>
          <p:nvSpPr>
            <p:cNvPr id="15726" name="Google Shape;15726;p67"/>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7"/>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5731" name="Shape 15731"/>
        <p:cNvGrpSpPr/>
        <p:nvPr/>
      </p:nvGrpSpPr>
      <p:grpSpPr>
        <a:xfrm>
          <a:off x="0" y="0"/>
          <a:ext cx="0" cy="0"/>
          <a:chOff x="0" y="0"/>
          <a:chExt cx="0" cy="0"/>
        </a:xfrm>
      </p:grpSpPr>
      <p:sp>
        <p:nvSpPr>
          <p:cNvPr id="15732" name="Google Shape;15732;p68"/>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733" name="Google Shape;15733;p68"/>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5734" name="Google Shape;15734;p68"/>
          <p:cNvGrpSpPr/>
          <p:nvPr/>
        </p:nvGrpSpPr>
        <p:grpSpPr>
          <a:xfrm>
            <a:off x="3541011" y="1508594"/>
            <a:ext cx="350166" cy="349434"/>
            <a:chOff x="3541011" y="1508594"/>
            <a:chExt cx="350166" cy="349434"/>
          </a:xfrm>
        </p:grpSpPr>
        <p:sp>
          <p:nvSpPr>
            <p:cNvPr id="15735" name="Google Shape;15735;p68"/>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68"/>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68"/>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68"/>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68"/>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8"/>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68"/>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68"/>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8"/>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8"/>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68"/>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68"/>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68"/>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8" name="Google Shape;15748;p68"/>
          <p:cNvGrpSpPr/>
          <p:nvPr/>
        </p:nvGrpSpPr>
        <p:grpSpPr>
          <a:xfrm>
            <a:off x="3122257" y="1508594"/>
            <a:ext cx="294850" cy="349434"/>
            <a:chOff x="3122257" y="1508594"/>
            <a:chExt cx="294850" cy="349434"/>
          </a:xfrm>
        </p:grpSpPr>
        <p:sp>
          <p:nvSpPr>
            <p:cNvPr id="15749" name="Google Shape;15749;p68"/>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68"/>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68"/>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8"/>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68"/>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4" name="Google Shape;15754;p68"/>
          <p:cNvGrpSpPr/>
          <p:nvPr/>
        </p:nvGrpSpPr>
        <p:grpSpPr>
          <a:xfrm>
            <a:off x="910723" y="1508212"/>
            <a:ext cx="251660" cy="350166"/>
            <a:chOff x="910723" y="1508212"/>
            <a:chExt cx="251660" cy="350166"/>
          </a:xfrm>
        </p:grpSpPr>
        <p:sp>
          <p:nvSpPr>
            <p:cNvPr id="15755" name="Google Shape;15755;p68"/>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68"/>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68"/>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68"/>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68"/>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68"/>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8"/>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8"/>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68"/>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68"/>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68"/>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68"/>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68"/>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68"/>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8"/>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8"/>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8"/>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2" name="Google Shape;15772;p68"/>
          <p:cNvGrpSpPr/>
          <p:nvPr/>
        </p:nvGrpSpPr>
        <p:grpSpPr>
          <a:xfrm>
            <a:off x="1308631" y="1507830"/>
            <a:ext cx="350166" cy="350198"/>
            <a:chOff x="1308631" y="1507830"/>
            <a:chExt cx="350166" cy="350198"/>
          </a:xfrm>
        </p:grpSpPr>
        <p:sp>
          <p:nvSpPr>
            <p:cNvPr id="15773" name="Google Shape;15773;p68"/>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68"/>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68"/>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8"/>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7" name="Google Shape;15777;p68"/>
          <p:cNvGrpSpPr/>
          <p:nvPr/>
        </p:nvGrpSpPr>
        <p:grpSpPr>
          <a:xfrm>
            <a:off x="1756921" y="1509739"/>
            <a:ext cx="345997" cy="345997"/>
            <a:chOff x="1756921" y="1509739"/>
            <a:chExt cx="345997" cy="345997"/>
          </a:xfrm>
        </p:grpSpPr>
        <p:sp>
          <p:nvSpPr>
            <p:cNvPr id="15778" name="Google Shape;15778;p68"/>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68"/>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68"/>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68"/>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8"/>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68"/>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68"/>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8"/>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8"/>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8"/>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68"/>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68"/>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68"/>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8"/>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68"/>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68"/>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68"/>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5" name="Google Shape;15795;p68"/>
          <p:cNvGrpSpPr/>
          <p:nvPr/>
        </p:nvGrpSpPr>
        <p:grpSpPr>
          <a:xfrm>
            <a:off x="2216956" y="1510503"/>
            <a:ext cx="318721" cy="345615"/>
            <a:chOff x="2216956" y="1510503"/>
            <a:chExt cx="318721" cy="345615"/>
          </a:xfrm>
        </p:grpSpPr>
        <p:sp>
          <p:nvSpPr>
            <p:cNvPr id="15796" name="Google Shape;15796;p68"/>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8"/>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8"/>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8"/>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8"/>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1" name="Google Shape;15801;p68"/>
          <p:cNvGrpSpPr/>
          <p:nvPr/>
        </p:nvGrpSpPr>
        <p:grpSpPr>
          <a:xfrm>
            <a:off x="3988156" y="1568461"/>
            <a:ext cx="349052" cy="230049"/>
            <a:chOff x="3988156" y="1568461"/>
            <a:chExt cx="349052" cy="230049"/>
          </a:xfrm>
        </p:grpSpPr>
        <p:sp>
          <p:nvSpPr>
            <p:cNvPr id="15802" name="Google Shape;15802;p68"/>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8"/>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8"/>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8"/>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8"/>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68"/>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68"/>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9" name="Google Shape;15809;p68"/>
          <p:cNvGrpSpPr/>
          <p:nvPr/>
        </p:nvGrpSpPr>
        <p:grpSpPr>
          <a:xfrm>
            <a:off x="2633037" y="1499873"/>
            <a:ext cx="379002" cy="366112"/>
            <a:chOff x="2633037" y="1499873"/>
            <a:chExt cx="379002" cy="366112"/>
          </a:xfrm>
        </p:grpSpPr>
        <p:sp>
          <p:nvSpPr>
            <p:cNvPr id="15810" name="Google Shape;15810;p68"/>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8"/>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68"/>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68"/>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8"/>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8"/>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6" name="Google Shape;15816;p68"/>
          <p:cNvGrpSpPr/>
          <p:nvPr/>
        </p:nvGrpSpPr>
        <p:grpSpPr>
          <a:xfrm>
            <a:off x="6675256" y="1516169"/>
            <a:ext cx="327823" cy="357009"/>
            <a:chOff x="6675256" y="1516169"/>
            <a:chExt cx="327823" cy="357009"/>
          </a:xfrm>
        </p:grpSpPr>
        <p:sp>
          <p:nvSpPr>
            <p:cNvPr id="15817" name="Google Shape;15817;p68"/>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68"/>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8"/>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8"/>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68"/>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68"/>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68"/>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8"/>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8"/>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6" name="Google Shape;15826;p68"/>
          <p:cNvGrpSpPr/>
          <p:nvPr/>
        </p:nvGrpSpPr>
        <p:grpSpPr>
          <a:xfrm>
            <a:off x="8020159" y="1516551"/>
            <a:ext cx="300897" cy="356627"/>
            <a:chOff x="8020159" y="1516551"/>
            <a:chExt cx="300897" cy="356627"/>
          </a:xfrm>
        </p:grpSpPr>
        <p:sp>
          <p:nvSpPr>
            <p:cNvPr id="15827" name="Google Shape;15827;p68"/>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68"/>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68"/>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68"/>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8"/>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2" name="Google Shape;15832;p68"/>
          <p:cNvGrpSpPr/>
          <p:nvPr/>
        </p:nvGrpSpPr>
        <p:grpSpPr>
          <a:xfrm>
            <a:off x="5377363" y="1516169"/>
            <a:ext cx="257357" cy="356627"/>
            <a:chOff x="5377363" y="1516169"/>
            <a:chExt cx="257357" cy="356627"/>
          </a:xfrm>
        </p:grpSpPr>
        <p:sp>
          <p:nvSpPr>
            <p:cNvPr id="15833" name="Google Shape;15833;p68"/>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8"/>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68"/>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68"/>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68"/>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8"/>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8"/>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68"/>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68"/>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8"/>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68"/>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68"/>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8"/>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8"/>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8"/>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8"/>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8"/>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0" name="Google Shape;15850;p68"/>
          <p:cNvGrpSpPr/>
          <p:nvPr/>
        </p:nvGrpSpPr>
        <p:grpSpPr>
          <a:xfrm>
            <a:off x="4880567" y="1535870"/>
            <a:ext cx="356245" cy="317607"/>
            <a:chOff x="4880567" y="1535870"/>
            <a:chExt cx="356245" cy="317607"/>
          </a:xfrm>
        </p:grpSpPr>
        <p:sp>
          <p:nvSpPr>
            <p:cNvPr id="15851" name="Google Shape;15851;p68"/>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68"/>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68"/>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8"/>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68"/>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6" name="Google Shape;15856;p68"/>
          <p:cNvGrpSpPr/>
          <p:nvPr/>
        </p:nvGrpSpPr>
        <p:grpSpPr>
          <a:xfrm>
            <a:off x="5771483" y="1515787"/>
            <a:ext cx="357359" cy="357391"/>
            <a:chOff x="5771483" y="1515787"/>
            <a:chExt cx="357359" cy="357391"/>
          </a:xfrm>
        </p:grpSpPr>
        <p:sp>
          <p:nvSpPr>
            <p:cNvPr id="15857" name="Google Shape;15857;p68"/>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68"/>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68"/>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8"/>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1" name="Google Shape;15861;p68"/>
          <p:cNvGrpSpPr/>
          <p:nvPr/>
        </p:nvGrpSpPr>
        <p:grpSpPr>
          <a:xfrm>
            <a:off x="7121669" y="1533610"/>
            <a:ext cx="321362" cy="321362"/>
            <a:chOff x="7121669" y="1533610"/>
            <a:chExt cx="321362" cy="321362"/>
          </a:xfrm>
        </p:grpSpPr>
        <p:sp>
          <p:nvSpPr>
            <p:cNvPr id="15862" name="Google Shape;15862;p68"/>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68"/>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8"/>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68"/>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6" name="Google Shape;15866;p68"/>
          <p:cNvGrpSpPr/>
          <p:nvPr/>
        </p:nvGrpSpPr>
        <p:grpSpPr>
          <a:xfrm>
            <a:off x="7562766" y="1514864"/>
            <a:ext cx="327059" cy="360192"/>
            <a:chOff x="7562766" y="1514864"/>
            <a:chExt cx="327059" cy="360192"/>
          </a:xfrm>
        </p:grpSpPr>
        <p:sp>
          <p:nvSpPr>
            <p:cNvPr id="15867" name="Google Shape;15867;p68"/>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68"/>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68"/>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68"/>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1" name="Google Shape;15871;p68"/>
          <p:cNvGrpSpPr/>
          <p:nvPr/>
        </p:nvGrpSpPr>
        <p:grpSpPr>
          <a:xfrm>
            <a:off x="6221229" y="1498673"/>
            <a:ext cx="361636" cy="362183"/>
            <a:chOff x="6259175" y="1559008"/>
            <a:chExt cx="271743" cy="272093"/>
          </a:xfrm>
        </p:grpSpPr>
        <p:sp>
          <p:nvSpPr>
            <p:cNvPr id="15872" name="Google Shape;15872;p68"/>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68"/>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8"/>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8"/>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68"/>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68"/>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8"/>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68"/>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68"/>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68"/>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68"/>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68"/>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8"/>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68"/>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68"/>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68"/>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68"/>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9" name="Google Shape;15889;p68"/>
          <p:cNvGrpSpPr/>
          <p:nvPr/>
        </p:nvGrpSpPr>
        <p:grpSpPr>
          <a:xfrm>
            <a:off x="2661459" y="2015001"/>
            <a:ext cx="322508" cy="273494"/>
            <a:chOff x="2661459" y="2015001"/>
            <a:chExt cx="322508" cy="273494"/>
          </a:xfrm>
        </p:grpSpPr>
        <p:sp>
          <p:nvSpPr>
            <p:cNvPr id="15890" name="Google Shape;15890;p68"/>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68"/>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2" name="Google Shape;15892;p68"/>
          <p:cNvGrpSpPr/>
          <p:nvPr/>
        </p:nvGrpSpPr>
        <p:grpSpPr>
          <a:xfrm>
            <a:off x="6671087" y="2009304"/>
            <a:ext cx="332757" cy="281833"/>
            <a:chOff x="6671087" y="2009304"/>
            <a:chExt cx="332757" cy="281833"/>
          </a:xfrm>
        </p:grpSpPr>
        <p:sp>
          <p:nvSpPr>
            <p:cNvPr id="15893" name="Google Shape;15893;p68"/>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68"/>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5" name="Google Shape;15895;p68"/>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96" name="Google Shape;15896;p68"/>
          <p:cNvGrpSpPr/>
          <p:nvPr/>
        </p:nvGrpSpPr>
        <p:grpSpPr>
          <a:xfrm>
            <a:off x="2201806" y="1976585"/>
            <a:ext cx="349784" cy="349434"/>
            <a:chOff x="2201806" y="1976585"/>
            <a:chExt cx="349784" cy="349434"/>
          </a:xfrm>
        </p:grpSpPr>
        <p:sp>
          <p:nvSpPr>
            <p:cNvPr id="15897" name="Google Shape;15897;p68"/>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8"/>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68"/>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68"/>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1" name="Google Shape;15901;p68"/>
          <p:cNvGrpSpPr/>
          <p:nvPr/>
        </p:nvGrpSpPr>
        <p:grpSpPr>
          <a:xfrm>
            <a:off x="3094217" y="1976585"/>
            <a:ext cx="350198" cy="350548"/>
            <a:chOff x="3094217" y="1976585"/>
            <a:chExt cx="350198" cy="350548"/>
          </a:xfrm>
        </p:grpSpPr>
        <p:sp>
          <p:nvSpPr>
            <p:cNvPr id="15902" name="Google Shape;15902;p68"/>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68"/>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8"/>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68"/>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68"/>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8"/>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68"/>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68"/>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8"/>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68"/>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68"/>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8"/>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8"/>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5" name="Google Shape;15915;p68"/>
          <p:cNvGrpSpPr/>
          <p:nvPr/>
        </p:nvGrpSpPr>
        <p:grpSpPr>
          <a:xfrm>
            <a:off x="870939" y="1975821"/>
            <a:ext cx="332375" cy="350071"/>
            <a:chOff x="870939" y="1975821"/>
            <a:chExt cx="332375" cy="350071"/>
          </a:xfrm>
        </p:grpSpPr>
        <p:sp>
          <p:nvSpPr>
            <p:cNvPr id="15916" name="Google Shape;15916;p68"/>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68"/>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68"/>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8"/>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20" name="Google Shape;15920;p68"/>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21" name="Google Shape;15921;p68"/>
          <p:cNvGrpSpPr/>
          <p:nvPr/>
        </p:nvGrpSpPr>
        <p:grpSpPr>
          <a:xfrm>
            <a:off x="3979435" y="1976585"/>
            <a:ext cx="345265" cy="349848"/>
            <a:chOff x="3979435" y="1976585"/>
            <a:chExt cx="345265" cy="349848"/>
          </a:xfrm>
        </p:grpSpPr>
        <p:sp>
          <p:nvSpPr>
            <p:cNvPr id="15922" name="Google Shape;15922;p68"/>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8"/>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68"/>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68"/>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8"/>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8"/>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8"/>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8"/>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68"/>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68"/>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68"/>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68"/>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68"/>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8"/>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68"/>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68"/>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68"/>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9" name="Google Shape;15939;p68"/>
          <p:cNvGrpSpPr/>
          <p:nvPr/>
        </p:nvGrpSpPr>
        <p:grpSpPr>
          <a:xfrm>
            <a:off x="3576626" y="1975821"/>
            <a:ext cx="284251" cy="351694"/>
            <a:chOff x="3576626" y="1975821"/>
            <a:chExt cx="284251" cy="351694"/>
          </a:xfrm>
        </p:grpSpPr>
        <p:sp>
          <p:nvSpPr>
            <p:cNvPr id="15940" name="Google Shape;15940;p68"/>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68"/>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8"/>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3" name="Google Shape;15943;p68"/>
          <p:cNvGrpSpPr/>
          <p:nvPr/>
        </p:nvGrpSpPr>
        <p:grpSpPr>
          <a:xfrm>
            <a:off x="2722090" y="2890162"/>
            <a:ext cx="238770" cy="371841"/>
            <a:chOff x="2722090" y="2890162"/>
            <a:chExt cx="238770" cy="371841"/>
          </a:xfrm>
        </p:grpSpPr>
        <p:sp>
          <p:nvSpPr>
            <p:cNvPr id="15944" name="Google Shape;15944;p68"/>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68"/>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68"/>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47" name="Google Shape;15947;p68"/>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48" name="Google Shape;15948;p68"/>
          <p:cNvGrpSpPr/>
          <p:nvPr/>
        </p:nvGrpSpPr>
        <p:grpSpPr>
          <a:xfrm>
            <a:off x="6216367" y="1970156"/>
            <a:ext cx="361147" cy="361147"/>
            <a:chOff x="6216367" y="1970156"/>
            <a:chExt cx="361147" cy="361147"/>
          </a:xfrm>
        </p:grpSpPr>
        <p:sp>
          <p:nvSpPr>
            <p:cNvPr id="15949" name="Google Shape;15949;p68"/>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68"/>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8"/>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8"/>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3" name="Google Shape;15953;p68"/>
          <p:cNvGrpSpPr/>
          <p:nvPr/>
        </p:nvGrpSpPr>
        <p:grpSpPr>
          <a:xfrm>
            <a:off x="1289311" y="2926222"/>
            <a:ext cx="408156" cy="299783"/>
            <a:chOff x="1289311" y="2926222"/>
            <a:chExt cx="408156" cy="299783"/>
          </a:xfrm>
        </p:grpSpPr>
        <p:sp>
          <p:nvSpPr>
            <p:cNvPr id="15954" name="Google Shape;15954;p68"/>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68"/>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6" name="Google Shape;15956;p68"/>
          <p:cNvGrpSpPr/>
          <p:nvPr/>
        </p:nvGrpSpPr>
        <p:grpSpPr>
          <a:xfrm>
            <a:off x="7978465" y="1969392"/>
            <a:ext cx="361147" cy="360797"/>
            <a:chOff x="7978465" y="1969392"/>
            <a:chExt cx="361147" cy="360797"/>
          </a:xfrm>
        </p:grpSpPr>
        <p:sp>
          <p:nvSpPr>
            <p:cNvPr id="15957" name="Google Shape;15957;p68"/>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8"/>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68"/>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68"/>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8"/>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8"/>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8"/>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8"/>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68"/>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66" name="Google Shape;15966;p68"/>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67" name="Google Shape;15967;p68"/>
          <p:cNvGrpSpPr/>
          <p:nvPr/>
        </p:nvGrpSpPr>
        <p:grpSpPr>
          <a:xfrm>
            <a:off x="854261" y="2908813"/>
            <a:ext cx="377474" cy="335748"/>
            <a:chOff x="854261" y="2908813"/>
            <a:chExt cx="377474" cy="335748"/>
          </a:xfrm>
        </p:grpSpPr>
        <p:sp>
          <p:nvSpPr>
            <p:cNvPr id="15968" name="Google Shape;15968;p68"/>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8"/>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8"/>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68"/>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68"/>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3" name="Google Shape;15973;p68"/>
          <p:cNvGrpSpPr/>
          <p:nvPr/>
        </p:nvGrpSpPr>
        <p:grpSpPr>
          <a:xfrm>
            <a:off x="1749728" y="2894777"/>
            <a:ext cx="386927" cy="363438"/>
            <a:chOff x="1749728" y="2894777"/>
            <a:chExt cx="386927" cy="363438"/>
          </a:xfrm>
        </p:grpSpPr>
        <p:sp>
          <p:nvSpPr>
            <p:cNvPr id="15974" name="Google Shape;15974;p68"/>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68"/>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68"/>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68"/>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68"/>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68"/>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68"/>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1" name="Google Shape;15981;p68"/>
          <p:cNvGrpSpPr/>
          <p:nvPr/>
        </p:nvGrpSpPr>
        <p:grpSpPr>
          <a:xfrm>
            <a:off x="7098912" y="1969392"/>
            <a:ext cx="359651" cy="361560"/>
            <a:chOff x="7098912" y="1969392"/>
            <a:chExt cx="359651" cy="361560"/>
          </a:xfrm>
        </p:grpSpPr>
        <p:sp>
          <p:nvSpPr>
            <p:cNvPr id="15982" name="Google Shape;15982;p68"/>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8"/>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8"/>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8"/>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68"/>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68"/>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8"/>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68"/>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68"/>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68"/>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68"/>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68"/>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68"/>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95" name="Google Shape;15995;p68"/>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6" name="Google Shape;15996;p68"/>
          <p:cNvGrpSpPr/>
          <p:nvPr/>
        </p:nvGrpSpPr>
        <p:grpSpPr>
          <a:xfrm>
            <a:off x="5352728" y="1990239"/>
            <a:ext cx="327091" cy="322508"/>
            <a:chOff x="5352728" y="1990239"/>
            <a:chExt cx="327091" cy="322508"/>
          </a:xfrm>
        </p:grpSpPr>
        <p:sp>
          <p:nvSpPr>
            <p:cNvPr id="15997" name="Google Shape;15997;p68"/>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68"/>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68"/>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0" name="Google Shape;16000;p68"/>
          <p:cNvGrpSpPr/>
          <p:nvPr/>
        </p:nvGrpSpPr>
        <p:grpSpPr>
          <a:xfrm>
            <a:off x="7538896" y="1970156"/>
            <a:ext cx="361147" cy="361529"/>
            <a:chOff x="7538896" y="1970156"/>
            <a:chExt cx="361147" cy="361529"/>
          </a:xfrm>
        </p:grpSpPr>
        <p:sp>
          <p:nvSpPr>
            <p:cNvPr id="16001" name="Google Shape;16001;p68"/>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68"/>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8"/>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68"/>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68"/>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8"/>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7" name="Google Shape;16007;p68"/>
          <p:cNvGrpSpPr/>
          <p:nvPr/>
        </p:nvGrpSpPr>
        <p:grpSpPr>
          <a:xfrm>
            <a:off x="4896099" y="1970920"/>
            <a:ext cx="358155" cy="358123"/>
            <a:chOff x="4896099" y="1970920"/>
            <a:chExt cx="358155" cy="358123"/>
          </a:xfrm>
        </p:grpSpPr>
        <p:sp>
          <p:nvSpPr>
            <p:cNvPr id="16008" name="Google Shape;16008;p68"/>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68"/>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68"/>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1" name="Google Shape;16011;p68"/>
          <p:cNvGrpSpPr/>
          <p:nvPr/>
        </p:nvGrpSpPr>
        <p:grpSpPr>
          <a:xfrm>
            <a:off x="4048787" y="2977019"/>
            <a:ext cx="283488" cy="198604"/>
            <a:chOff x="4048787" y="2977019"/>
            <a:chExt cx="283488" cy="198604"/>
          </a:xfrm>
        </p:grpSpPr>
        <p:sp>
          <p:nvSpPr>
            <p:cNvPr id="16012" name="Google Shape;16012;p68"/>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68"/>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68"/>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68"/>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68"/>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68"/>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8" name="Google Shape;16018;p68"/>
          <p:cNvGrpSpPr/>
          <p:nvPr/>
        </p:nvGrpSpPr>
        <p:grpSpPr>
          <a:xfrm>
            <a:off x="4054103" y="2430191"/>
            <a:ext cx="218687" cy="349052"/>
            <a:chOff x="4054103" y="2430191"/>
            <a:chExt cx="218687" cy="349052"/>
          </a:xfrm>
        </p:grpSpPr>
        <p:sp>
          <p:nvSpPr>
            <p:cNvPr id="16019" name="Google Shape;16019;p68"/>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68"/>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1" name="Google Shape;16021;p68"/>
          <p:cNvGrpSpPr/>
          <p:nvPr/>
        </p:nvGrpSpPr>
        <p:grpSpPr>
          <a:xfrm>
            <a:off x="2185128" y="2427549"/>
            <a:ext cx="382758" cy="356595"/>
            <a:chOff x="2185128" y="2427549"/>
            <a:chExt cx="382758" cy="356595"/>
          </a:xfrm>
        </p:grpSpPr>
        <p:sp>
          <p:nvSpPr>
            <p:cNvPr id="16022" name="Google Shape;16022;p68"/>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68"/>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68"/>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8"/>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6" name="Google Shape;16026;p68"/>
          <p:cNvGrpSpPr/>
          <p:nvPr/>
        </p:nvGrpSpPr>
        <p:grpSpPr>
          <a:xfrm>
            <a:off x="3539102" y="2427549"/>
            <a:ext cx="355099" cy="355481"/>
            <a:chOff x="3539102" y="2427549"/>
            <a:chExt cx="355099" cy="355481"/>
          </a:xfrm>
        </p:grpSpPr>
        <p:sp>
          <p:nvSpPr>
            <p:cNvPr id="16027" name="Google Shape;16027;p68"/>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68"/>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9" name="Google Shape;16029;p68"/>
          <p:cNvGrpSpPr/>
          <p:nvPr/>
        </p:nvGrpSpPr>
        <p:grpSpPr>
          <a:xfrm>
            <a:off x="2656907" y="2439293"/>
            <a:ext cx="332757" cy="332343"/>
            <a:chOff x="2656907" y="2439293"/>
            <a:chExt cx="332757" cy="332343"/>
          </a:xfrm>
        </p:grpSpPr>
        <p:sp>
          <p:nvSpPr>
            <p:cNvPr id="16030" name="Google Shape;16030;p68"/>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68"/>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68"/>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68"/>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68"/>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68"/>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8"/>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7" name="Google Shape;16037;p68"/>
          <p:cNvGrpSpPr/>
          <p:nvPr/>
        </p:nvGrpSpPr>
        <p:grpSpPr>
          <a:xfrm>
            <a:off x="1731523" y="2422616"/>
            <a:ext cx="399435" cy="365698"/>
            <a:chOff x="1731523" y="2422616"/>
            <a:chExt cx="399435" cy="365698"/>
          </a:xfrm>
        </p:grpSpPr>
        <p:sp>
          <p:nvSpPr>
            <p:cNvPr id="16038" name="Google Shape;16038;p68"/>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68"/>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68"/>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1" name="Google Shape;16041;p68"/>
          <p:cNvGrpSpPr/>
          <p:nvPr/>
        </p:nvGrpSpPr>
        <p:grpSpPr>
          <a:xfrm>
            <a:off x="3097241" y="2433564"/>
            <a:ext cx="344883" cy="343387"/>
            <a:chOff x="3097241" y="2433564"/>
            <a:chExt cx="344883" cy="343387"/>
          </a:xfrm>
        </p:grpSpPr>
        <p:sp>
          <p:nvSpPr>
            <p:cNvPr id="16042" name="Google Shape;16042;p68"/>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8"/>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68"/>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68"/>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68"/>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68"/>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68"/>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68"/>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68"/>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1" name="Google Shape;16051;p68"/>
          <p:cNvGrpSpPr/>
          <p:nvPr/>
        </p:nvGrpSpPr>
        <p:grpSpPr>
          <a:xfrm>
            <a:off x="1278299" y="2439293"/>
            <a:ext cx="410829" cy="332343"/>
            <a:chOff x="1278299" y="2439293"/>
            <a:chExt cx="410829" cy="332343"/>
          </a:xfrm>
        </p:grpSpPr>
        <p:sp>
          <p:nvSpPr>
            <p:cNvPr id="16052" name="Google Shape;16052;p68"/>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68"/>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68"/>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68"/>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8"/>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68"/>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68"/>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68"/>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0" name="Google Shape;16060;p68"/>
          <p:cNvGrpSpPr/>
          <p:nvPr/>
        </p:nvGrpSpPr>
        <p:grpSpPr>
          <a:xfrm>
            <a:off x="870939" y="2439293"/>
            <a:ext cx="331993" cy="331993"/>
            <a:chOff x="870939" y="2439293"/>
            <a:chExt cx="331993" cy="331993"/>
          </a:xfrm>
        </p:grpSpPr>
        <p:sp>
          <p:nvSpPr>
            <p:cNvPr id="16061" name="Google Shape;16061;p68"/>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68"/>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8"/>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8"/>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68"/>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68"/>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8"/>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8"/>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8"/>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68"/>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68"/>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68"/>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68"/>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68"/>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68"/>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68"/>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7" name="Google Shape;16077;p68"/>
          <p:cNvGrpSpPr/>
          <p:nvPr/>
        </p:nvGrpSpPr>
        <p:grpSpPr>
          <a:xfrm>
            <a:off x="6644957" y="2456353"/>
            <a:ext cx="371395" cy="278904"/>
            <a:chOff x="6644957" y="2456353"/>
            <a:chExt cx="371395" cy="278904"/>
          </a:xfrm>
        </p:grpSpPr>
        <p:sp>
          <p:nvSpPr>
            <p:cNvPr id="16078" name="Google Shape;16078;p68"/>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68"/>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68"/>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68"/>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68"/>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3" name="Google Shape;16083;p68"/>
          <p:cNvGrpSpPr/>
          <p:nvPr/>
        </p:nvGrpSpPr>
        <p:grpSpPr>
          <a:xfrm>
            <a:off x="5388757" y="2414659"/>
            <a:ext cx="260349" cy="362292"/>
            <a:chOff x="5388757" y="2414659"/>
            <a:chExt cx="260349" cy="362292"/>
          </a:xfrm>
        </p:grpSpPr>
        <p:sp>
          <p:nvSpPr>
            <p:cNvPr id="16084" name="Google Shape;16084;p68"/>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8"/>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8"/>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68"/>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68"/>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68"/>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68"/>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68"/>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68"/>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68"/>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68"/>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68"/>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68"/>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8"/>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68"/>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68"/>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68"/>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8"/>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8"/>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68"/>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4" name="Google Shape;16104;p68"/>
          <p:cNvGrpSpPr/>
          <p:nvPr/>
        </p:nvGrpSpPr>
        <p:grpSpPr>
          <a:xfrm>
            <a:off x="3567142" y="2905757"/>
            <a:ext cx="348288" cy="340331"/>
            <a:chOff x="3567142" y="2905757"/>
            <a:chExt cx="348288" cy="340331"/>
          </a:xfrm>
        </p:grpSpPr>
        <p:sp>
          <p:nvSpPr>
            <p:cNvPr id="16105" name="Google Shape;16105;p68"/>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8"/>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68"/>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68"/>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68"/>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0" name="Google Shape;16110;p68"/>
          <p:cNvGrpSpPr/>
          <p:nvPr/>
        </p:nvGrpSpPr>
        <p:grpSpPr>
          <a:xfrm>
            <a:off x="7967103" y="2415041"/>
            <a:ext cx="355863" cy="361911"/>
            <a:chOff x="7967103" y="2415041"/>
            <a:chExt cx="355863" cy="361911"/>
          </a:xfrm>
        </p:grpSpPr>
        <p:sp>
          <p:nvSpPr>
            <p:cNvPr id="16111" name="Google Shape;16111;p68"/>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68"/>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68"/>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8"/>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8"/>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8"/>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68"/>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68"/>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68"/>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68"/>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8"/>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2" name="Google Shape;16122;p68"/>
          <p:cNvGrpSpPr/>
          <p:nvPr/>
        </p:nvGrpSpPr>
        <p:grpSpPr>
          <a:xfrm>
            <a:off x="7529411" y="2414659"/>
            <a:ext cx="355863" cy="362292"/>
            <a:chOff x="7529411" y="2414659"/>
            <a:chExt cx="355863" cy="362292"/>
          </a:xfrm>
        </p:grpSpPr>
        <p:sp>
          <p:nvSpPr>
            <p:cNvPr id="16123" name="Google Shape;16123;p68"/>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68"/>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68"/>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68"/>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68"/>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8"/>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68"/>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8"/>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8"/>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8"/>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8"/>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68"/>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5" name="Google Shape;16135;p68"/>
          <p:cNvGrpSpPr/>
          <p:nvPr/>
        </p:nvGrpSpPr>
        <p:grpSpPr>
          <a:xfrm>
            <a:off x="5733194" y="2431718"/>
            <a:ext cx="446826" cy="327059"/>
            <a:chOff x="5733194" y="2431718"/>
            <a:chExt cx="446826" cy="327059"/>
          </a:xfrm>
        </p:grpSpPr>
        <p:sp>
          <p:nvSpPr>
            <p:cNvPr id="16136" name="Google Shape;16136;p68"/>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68"/>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68"/>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9" name="Google Shape;16139;p68"/>
          <p:cNvGrpSpPr/>
          <p:nvPr/>
        </p:nvGrpSpPr>
        <p:grpSpPr>
          <a:xfrm>
            <a:off x="4876780" y="2418064"/>
            <a:ext cx="407774" cy="356627"/>
            <a:chOff x="4876780" y="2418064"/>
            <a:chExt cx="407774" cy="356627"/>
          </a:xfrm>
        </p:grpSpPr>
        <p:sp>
          <p:nvSpPr>
            <p:cNvPr id="16140" name="Google Shape;16140;p68"/>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8"/>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8"/>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8"/>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8"/>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68"/>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8"/>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68"/>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8" name="Google Shape;16148;p68"/>
          <p:cNvGrpSpPr/>
          <p:nvPr/>
        </p:nvGrpSpPr>
        <p:grpSpPr>
          <a:xfrm>
            <a:off x="7070872" y="2410871"/>
            <a:ext cx="398321" cy="371013"/>
            <a:chOff x="7070872" y="2410871"/>
            <a:chExt cx="398321" cy="371013"/>
          </a:xfrm>
        </p:grpSpPr>
        <p:sp>
          <p:nvSpPr>
            <p:cNvPr id="16149" name="Google Shape;16149;p68"/>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68"/>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68"/>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68"/>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53" name="Google Shape;16153;p68"/>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54" name="Google Shape;16154;p68"/>
          <p:cNvGrpSpPr/>
          <p:nvPr/>
        </p:nvGrpSpPr>
        <p:grpSpPr>
          <a:xfrm>
            <a:off x="5318259" y="2982111"/>
            <a:ext cx="371013" cy="220787"/>
            <a:chOff x="5318259" y="2982111"/>
            <a:chExt cx="371013" cy="220787"/>
          </a:xfrm>
        </p:grpSpPr>
        <p:sp>
          <p:nvSpPr>
            <p:cNvPr id="16155" name="Google Shape;16155;p68"/>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68"/>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68"/>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68"/>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68"/>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68"/>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68"/>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68"/>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3" name="Google Shape;16163;p68"/>
          <p:cNvGrpSpPr/>
          <p:nvPr/>
        </p:nvGrpSpPr>
        <p:grpSpPr>
          <a:xfrm>
            <a:off x="7073928" y="2905757"/>
            <a:ext cx="371395" cy="371809"/>
            <a:chOff x="7073928" y="2905757"/>
            <a:chExt cx="371395" cy="371809"/>
          </a:xfrm>
        </p:grpSpPr>
        <p:sp>
          <p:nvSpPr>
            <p:cNvPr id="16164" name="Google Shape;16164;p68"/>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68"/>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68"/>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7" name="Google Shape;16167;p68"/>
          <p:cNvGrpSpPr/>
          <p:nvPr/>
        </p:nvGrpSpPr>
        <p:grpSpPr>
          <a:xfrm>
            <a:off x="6188327" y="2955408"/>
            <a:ext cx="371395" cy="272857"/>
            <a:chOff x="6188327" y="2955408"/>
            <a:chExt cx="371395" cy="272857"/>
          </a:xfrm>
        </p:grpSpPr>
        <p:sp>
          <p:nvSpPr>
            <p:cNvPr id="16168" name="Google Shape;16168;p68"/>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68"/>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0" name="Google Shape;16170;p68"/>
          <p:cNvGrpSpPr/>
          <p:nvPr/>
        </p:nvGrpSpPr>
        <p:grpSpPr>
          <a:xfrm>
            <a:off x="7521454" y="2906139"/>
            <a:ext cx="359651" cy="371013"/>
            <a:chOff x="7521454" y="2906139"/>
            <a:chExt cx="359651" cy="371013"/>
          </a:xfrm>
        </p:grpSpPr>
        <p:sp>
          <p:nvSpPr>
            <p:cNvPr id="16171" name="Google Shape;16171;p68"/>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68"/>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68"/>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68"/>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68"/>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6" name="Google Shape;16176;p68"/>
          <p:cNvGrpSpPr/>
          <p:nvPr/>
        </p:nvGrpSpPr>
        <p:grpSpPr>
          <a:xfrm>
            <a:off x="5782845" y="2906521"/>
            <a:ext cx="301661" cy="371013"/>
            <a:chOff x="5782845" y="2906521"/>
            <a:chExt cx="301661" cy="371013"/>
          </a:xfrm>
        </p:grpSpPr>
        <p:sp>
          <p:nvSpPr>
            <p:cNvPr id="16177" name="Google Shape;16177;p68"/>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68"/>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68"/>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0" name="Google Shape;16180;p68"/>
          <p:cNvGrpSpPr/>
          <p:nvPr/>
        </p:nvGrpSpPr>
        <p:grpSpPr>
          <a:xfrm>
            <a:off x="6630539" y="2917502"/>
            <a:ext cx="371777" cy="349434"/>
            <a:chOff x="6630539" y="2917502"/>
            <a:chExt cx="371777" cy="349434"/>
          </a:xfrm>
        </p:grpSpPr>
        <p:sp>
          <p:nvSpPr>
            <p:cNvPr id="16181" name="Google Shape;16181;p68"/>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68"/>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68"/>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68"/>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68"/>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68"/>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68"/>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8" name="Google Shape;16188;p68"/>
          <p:cNvGrpSpPr/>
          <p:nvPr/>
        </p:nvGrpSpPr>
        <p:grpSpPr>
          <a:xfrm>
            <a:off x="2171474" y="3369229"/>
            <a:ext cx="408156" cy="343737"/>
            <a:chOff x="2171474" y="3369229"/>
            <a:chExt cx="408156" cy="343737"/>
          </a:xfrm>
        </p:grpSpPr>
        <p:sp>
          <p:nvSpPr>
            <p:cNvPr id="16189" name="Google Shape;16189;p68"/>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68"/>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68"/>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68"/>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3" name="Google Shape;16193;p68"/>
          <p:cNvGrpSpPr/>
          <p:nvPr/>
        </p:nvGrpSpPr>
        <p:grpSpPr>
          <a:xfrm>
            <a:off x="4891198" y="2925108"/>
            <a:ext cx="334634" cy="334634"/>
            <a:chOff x="4891198" y="2925108"/>
            <a:chExt cx="334634" cy="334634"/>
          </a:xfrm>
        </p:grpSpPr>
        <p:sp>
          <p:nvSpPr>
            <p:cNvPr id="16194" name="Google Shape;16194;p68"/>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68"/>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68"/>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68"/>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68"/>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68"/>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68"/>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68"/>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2" name="Google Shape;16202;p68"/>
          <p:cNvGrpSpPr/>
          <p:nvPr/>
        </p:nvGrpSpPr>
        <p:grpSpPr>
          <a:xfrm>
            <a:off x="7976174" y="2925108"/>
            <a:ext cx="334666" cy="334634"/>
            <a:chOff x="7976174" y="2925108"/>
            <a:chExt cx="334666" cy="334634"/>
          </a:xfrm>
        </p:grpSpPr>
        <p:sp>
          <p:nvSpPr>
            <p:cNvPr id="16203" name="Google Shape;16203;p68"/>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68"/>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68"/>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68"/>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68"/>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8"/>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8"/>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8"/>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68"/>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2" name="Google Shape;16212;p68"/>
          <p:cNvGrpSpPr/>
          <p:nvPr/>
        </p:nvGrpSpPr>
        <p:grpSpPr>
          <a:xfrm>
            <a:off x="3091957" y="3374131"/>
            <a:ext cx="354717" cy="332757"/>
            <a:chOff x="3091957" y="3374131"/>
            <a:chExt cx="354717" cy="332757"/>
          </a:xfrm>
        </p:grpSpPr>
        <p:sp>
          <p:nvSpPr>
            <p:cNvPr id="16213" name="Google Shape;16213;p68"/>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8"/>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8"/>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68"/>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68"/>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68"/>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9" name="Google Shape;16219;p68"/>
          <p:cNvGrpSpPr/>
          <p:nvPr/>
        </p:nvGrpSpPr>
        <p:grpSpPr>
          <a:xfrm>
            <a:off x="3988156" y="3380210"/>
            <a:ext cx="353954" cy="318880"/>
            <a:chOff x="3988156" y="3380210"/>
            <a:chExt cx="353954" cy="318880"/>
          </a:xfrm>
        </p:grpSpPr>
        <p:sp>
          <p:nvSpPr>
            <p:cNvPr id="16220" name="Google Shape;16220;p68"/>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68"/>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68"/>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68"/>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68"/>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5" name="Google Shape;16225;p68"/>
          <p:cNvGrpSpPr/>
          <p:nvPr/>
        </p:nvGrpSpPr>
        <p:grpSpPr>
          <a:xfrm>
            <a:off x="3541011" y="3367320"/>
            <a:ext cx="348257" cy="346188"/>
            <a:chOff x="3541011" y="3367320"/>
            <a:chExt cx="348257" cy="346188"/>
          </a:xfrm>
        </p:grpSpPr>
        <p:sp>
          <p:nvSpPr>
            <p:cNvPr id="16226" name="Google Shape;16226;p68"/>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68"/>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68"/>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68"/>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0" name="Google Shape;16230;p68"/>
          <p:cNvGrpSpPr/>
          <p:nvPr/>
        </p:nvGrpSpPr>
        <p:grpSpPr>
          <a:xfrm>
            <a:off x="850092" y="3352934"/>
            <a:ext cx="369517" cy="375660"/>
            <a:chOff x="850092" y="3352934"/>
            <a:chExt cx="369517" cy="375660"/>
          </a:xfrm>
        </p:grpSpPr>
        <p:sp>
          <p:nvSpPr>
            <p:cNvPr id="16231" name="Google Shape;16231;p68"/>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68"/>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68"/>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68"/>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68"/>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6" name="Google Shape;16236;p68"/>
          <p:cNvGrpSpPr/>
          <p:nvPr/>
        </p:nvGrpSpPr>
        <p:grpSpPr>
          <a:xfrm>
            <a:off x="1314678" y="3358217"/>
            <a:ext cx="334666" cy="365348"/>
            <a:chOff x="1314678" y="3358217"/>
            <a:chExt cx="334666" cy="365348"/>
          </a:xfrm>
        </p:grpSpPr>
        <p:sp>
          <p:nvSpPr>
            <p:cNvPr id="16237" name="Google Shape;16237;p68"/>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68"/>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68"/>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68"/>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68"/>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2" name="Google Shape;16242;p68"/>
          <p:cNvGrpSpPr/>
          <p:nvPr/>
        </p:nvGrpSpPr>
        <p:grpSpPr>
          <a:xfrm>
            <a:off x="1748582" y="3372635"/>
            <a:ext cx="359269" cy="335780"/>
            <a:chOff x="1748582" y="3372635"/>
            <a:chExt cx="359269" cy="335780"/>
          </a:xfrm>
        </p:grpSpPr>
        <p:sp>
          <p:nvSpPr>
            <p:cNvPr id="16243" name="Google Shape;16243;p68"/>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44" name="Google Shape;16244;p68"/>
            <p:cNvGrpSpPr/>
            <p:nvPr/>
          </p:nvGrpSpPr>
          <p:grpSpPr>
            <a:xfrm>
              <a:off x="1748582" y="3372635"/>
              <a:ext cx="333520" cy="335780"/>
              <a:chOff x="1748582" y="3372635"/>
              <a:chExt cx="333520" cy="335780"/>
            </a:xfrm>
          </p:grpSpPr>
          <p:sp>
            <p:nvSpPr>
              <p:cNvPr id="16245" name="Google Shape;16245;p68"/>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68"/>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68"/>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48" name="Google Shape;16248;p68"/>
          <p:cNvGrpSpPr/>
          <p:nvPr/>
        </p:nvGrpSpPr>
        <p:grpSpPr>
          <a:xfrm>
            <a:off x="2640993" y="3357835"/>
            <a:ext cx="365348" cy="364966"/>
            <a:chOff x="2640993" y="3357835"/>
            <a:chExt cx="365348" cy="364966"/>
          </a:xfrm>
        </p:grpSpPr>
        <p:sp>
          <p:nvSpPr>
            <p:cNvPr id="16249" name="Google Shape;16249;p68"/>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68"/>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68"/>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68"/>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68"/>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68"/>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68"/>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68"/>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68"/>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68"/>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9" name="Google Shape;16259;p68"/>
          <p:cNvGrpSpPr/>
          <p:nvPr/>
        </p:nvGrpSpPr>
        <p:grpSpPr>
          <a:xfrm>
            <a:off x="4886264" y="3366174"/>
            <a:ext cx="350548" cy="350198"/>
            <a:chOff x="4886264" y="3366174"/>
            <a:chExt cx="350548" cy="350198"/>
          </a:xfrm>
        </p:grpSpPr>
        <p:sp>
          <p:nvSpPr>
            <p:cNvPr id="16260" name="Google Shape;16260;p68"/>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68"/>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8"/>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68"/>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68"/>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68"/>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68"/>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68"/>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68"/>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68"/>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68"/>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68"/>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8"/>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3" name="Google Shape;16273;p68"/>
          <p:cNvGrpSpPr/>
          <p:nvPr/>
        </p:nvGrpSpPr>
        <p:grpSpPr>
          <a:xfrm>
            <a:off x="5331913" y="3413947"/>
            <a:ext cx="347143" cy="254684"/>
            <a:chOff x="5331913" y="3413947"/>
            <a:chExt cx="347143" cy="254684"/>
          </a:xfrm>
        </p:grpSpPr>
        <p:sp>
          <p:nvSpPr>
            <p:cNvPr id="16274" name="Google Shape;16274;p68"/>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68"/>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8"/>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68"/>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68"/>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68"/>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0" name="Google Shape;16280;p68"/>
          <p:cNvGrpSpPr/>
          <p:nvPr/>
        </p:nvGrpSpPr>
        <p:grpSpPr>
          <a:xfrm>
            <a:off x="5776798" y="3409778"/>
            <a:ext cx="346379" cy="264518"/>
            <a:chOff x="5776798" y="3409778"/>
            <a:chExt cx="346379" cy="264518"/>
          </a:xfrm>
        </p:grpSpPr>
        <p:sp>
          <p:nvSpPr>
            <p:cNvPr id="16281" name="Google Shape;16281;p68"/>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68"/>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8"/>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68"/>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68"/>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8"/>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7" name="Google Shape;16287;p68"/>
          <p:cNvGrpSpPr/>
          <p:nvPr/>
        </p:nvGrpSpPr>
        <p:grpSpPr>
          <a:xfrm>
            <a:off x="7108015" y="3396505"/>
            <a:ext cx="344883" cy="290299"/>
            <a:chOff x="7108015" y="3396505"/>
            <a:chExt cx="344883" cy="290299"/>
          </a:xfrm>
        </p:grpSpPr>
        <p:sp>
          <p:nvSpPr>
            <p:cNvPr id="16288" name="Google Shape;16288;p68"/>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8"/>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68"/>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68"/>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2" name="Google Shape;16292;p68"/>
          <p:cNvGrpSpPr/>
          <p:nvPr/>
        </p:nvGrpSpPr>
        <p:grpSpPr>
          <a:xfrm>
            <a:off x="7551754" y="3390808"/>
            <a:ext cx="344883" cy="301311"/>
            <a:chOff x="7551754" y="3390808"/>
            <a:chExt cx="344883" cy="301311"/>
          </a:xfrm>
        </p:grpSpPr>
        <p:sp>
          <p:nvSpPr>
            <p:cNvPr id="16293" name="Google Shape;16293;p68"/>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68"/>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68"/>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8"/>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68"/>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68"/>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68"/>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68"/>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8"/>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8"/>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8"/>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4" name="Google Shape;16304;p68"/>
          <p:cNvGrpSpPr/>
          <p:nvPr/>
        </p:nvGrpSpPr>
        <p:grpSpPr>
          <a:xfrm>
            <a:off x="6707084" y="3387403"/>
            <a:ext cx="261145" cy="308504"/>
            <a:chOff x="6707084" y="3387403"/>
            <a:chExt cx="261145" cy="308504"/>
          </a:xfrm>
        </p:grpSpPr>
        <p:sp>
          <p:nvSpPr>
            <p:cNvPr id="16305" name="Google Shape;16305;p68"/>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68"/>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68"/>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68"/>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9" name="Google Shape;16309;p68"/>
          <p:cNvGrpSpPr/>
          <p:nvPr/>
        </p:nvGrpSpPr>
        <p:grpSpPr>
          <a:xfrm>
            <a:off x="848978" y="4297637"/>
            <a:ext cx="377824" cy="324418"/>
            <a:chOff x="848978" y="4297637"/>
            <a:chExt cx="377824" cy="324418"/>
          </a:xfrm>
        </p:grpSpPr>
        <p:sp>
          <p:nvSpPr>
            <p:cNvPr id="16310" name="Google Shape;16310;p68"/>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68"/>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2" name="Google Shape;16312;p68"/>
          <p:cNvGrpSpPr/>
          <p:nvPr/>
        </p:nvGrpSpPr>
        <p:grpSpPr>
          <a:xfrm>
            <a:off x="1754279" y="4286593"/>
            <a:ext cx="351439" cy="345965"/>
            <a:chOff x="1754279" y="4286593"/>
            <a:chExt cx="351439" cy="345965"/>
          </a:xfrm>
        </p:grpSpPr>
        <p:sp>
          <p:nvSpPr>
            <p:cNvPr id="16313" name="Google Shape;16313;p68"/>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68"/>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68"/>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68"/>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68"/>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8" name="Google Shape;16318;p68"/>
          <p:cNvGrpSpPr/>
          <p:nvPr/>
        </p:nvGrpSpPr>
        <p:grpSpPr>
          <a:xfrm>
            <a:off x="3996113" y="4291176"/>
            <a:ext cx="336512" cy="335048"/>
            <a:chOff x="3996113" y="4291176"/>
            <a:chExt cx="336512" cy="335048"/>
          </a:xfrm>
        </p:grpSpPr>
        <p:sp>
          <p:nvSpPr>
            <p:cNvPr id="16319" name="Google Shape;16319;p68"/>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68"/>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68"/>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2" name="Google Shape;16322;p68"/>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23" name="Google Shape;16323;p68"/>
          <p:cNvGrpSpPr/>
          <p:nvPr/>
        </p:nvGrpSpPr>
        <p:grpSpPr>
          <a:xfrm>
            <a:off x="2179081" y="4285511"/>
            <a:ext cx="397525" cy="348670"/>
            <a:chOff x="2179081" y="4285511"/>
            <a:chExt cx="397525" cy="348670"/>
          </a:xfrm>
        </p:grpSpPr>
        <p:sp>
          <p:nvSpPr>
            <p:cNvPr id="16324" name="Google Shape;16324;p68"/>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8"/>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6" name="Google Shape;16326;p68"/>
          <p:cNvGrpSpPr/>
          <p:nvPr/>
        </p:nvGrpSpPr>
        <p:grpSpPr>
          <a:xfrm>
            <a:off x="3584201" y="4294996"/>
            <a:ext cx="267574" cy="329415"/>
            <a:chOff x="3584201" y="4294996"/>
            <a:chExt cx="267574" cy="329415"/>
          </a:xfrm>
        </p:grpSpPr>
        <p:sp>
          <p:nvSpPr>
            <p:cNvPr id="16327" name="Google Shape;16327;p68"/>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68"/>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68"/>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68"/>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1" name="Google Shape;16331;p68"/>
          <p:cNvGrpSpPr/>
          <p:nvPr/>
        </p:nvGrpSpPr>
        <p:grpSpPr>
          <a:xfrm>
            <a:off x="3082855" y="4295728"/>
            <a:ext cx="375946" cy="327823"/>
            <a:chOff x="3082855" y="4295728"/>
            <a:chExt cx="375946" cy="327823"/>
          </a:xfrm>
        </p:grpSpPr>
        <p:sp>
          <p:nvSpPr>
            <p:cNvPr id="16332" name="Google Shape;16332;p68"/>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8"/>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68"/>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68"/>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68"/>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68"/>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68"/>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68"/>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68"/>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8"/>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68"/>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3" name="Google Shape;16343;p68"/>
          <p:cNvGrpSpPr/>
          <p:nvPr/>
        </p:nvGrpSpPr>
        <p:grpSpPr>
          <a:xfrm>
            <a:off x="2749016" y="4291176"/>
            <a:ext cx="150831" cy="336926"/>
            <a:chOff x="2749016" y="4291176"/>
            <a:chExt cx="150831" cy="336926"/>
          </a:xfrm>
        </p:grpSpPr>
        <p:sp>
          <p:nvSpPr>
            <p:cNvPr id="16344" name="Google Shape;16344;p68"/>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68"/>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68"/>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68"/>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8" name="Google Shape;16348;p68"/>
          <p:cNvGrpSpPr/>
          <p:nvPr/>
        </p:nvGrpSpPr>
        <p:grpSpPr>
          <a:xfrm>
            <a:off x="7127716" y="4279432"/>
            <a:ext cx="248254" cy="361942"/>
            <a:chOff x="7127716" y="4279432"/>
            <a:chExt cx="248254" cy="361942"/>
          </a:xfrm>
        </p:grpSpPr>
        <p:sp>
          <p:nvSpPr>
            <p:cNvPr id="16349" name="Google Shape;16349;p68"/>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68"/>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68"/>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68"/>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68"/>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68"/>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68"/>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68"/>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68"/>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8" name="Google Shape;16358;p68"/>
          <p:cNvGrpSpPr/>
          <p:nvPr/>
        </p:nvGrpSpPr>
        <p:grpSpPr>
          <a:xfrm>
            <a:off x="7565408" y="4279432"/>
            <a:ext cx="248255" cy="361942"/>
            <a:chOff x="7565408" y="4279432"/>
            <a:chExt cx="248255" cy="361942"/>
          </a:xfrm>
        </p:grpSpPr>
        <p:sp>
          <p:nvSpPr>
            <p:cNvPr id="16359" name="Google Shape;16359;p68"/>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68"/>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68"/>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68"/>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68"/>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68"/>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68"/>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68"/>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7" name="Google Shape;16367;p68"/>
          <p:cNvGrpSpPr/>
          <p:nvPr/>
        </p:nvGrpSpPr>
        <p:grpSpPr>
          <a:xfrm>
            <a:off x="6264109" y="4279432"/>
            <a:ext cx="225498" cy="361560"/>
            <a:chOff x="6264109" y="4279432"/>
            <a:chExt cx="225498" cy="361560"/>
          </a:xfrm>
        </p:grpSpPr>
        <p:sp>
          <p:nvSpPr>
            <p:cNvPr id="16368" name="Google Shape;16368;p68"/>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68"/>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0" name="Google Shape;16370;p68"/>
          <p:cNvGrpSpPr/>
          <p:nvPr/>
        </p:nvGrpSpPr>
        <p:grpSpPr>
          <a:xfrm>
            <a:off x="7929578" y="4284365"/>
            <a:ext cx="395266" cy="351312"/>
            <a:chOff x="7929578" y="4284365"/>
            <a:chExt cx="395266" cy="351312"/>
          </a:xfrm>
        </p:grpSpPr>
        <p:sp>
          <p:nvSpPr>
            <p:cNvPr id="16371" name="Google Shape;16371;p68"/>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68"/>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68"/>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68"/>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5" name="Google Shape;16375;p68"/>
          <p:cNvGrpSpPr/>
          <p:nvPr/>
        </p:nvGrpSpPr>
        <p:grpSpPr>
          <a:xfrm>
            <a:off x="6595502" y="4323777"/>
            <a:ext cx="426315" cy="332826"/>
            <a:chOff x="6639652" y="4323777"/>
            <a:chExt cx="426315" cy="332826"/>
          </a:xfrm>
        </p:grpSpPr>
        <p:sp>
          <p:nvSpPr>
            <p:cNvPr id="16376" name="Google Shape;16376;p68"/>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68"/>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68"/>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8"/>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68"/>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68"/>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68"/>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68"/>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68"/>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68"/>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6" name="Google Shape;16386;p68"/>
          <p:cNvGrpSpPr/>
          <p:nvPr/>
        </p:nvGrpSpPr>
        <p:grpSpPr>
          <a:xfrm>
            <a:off x="5357662" y="4297637"/>
            <a:ext cx="287275" cy="326296"/>
            <a:chOff x="5357662" y="4297637"/>
            <a:chExt cx="287275" cy="326296"/>
          </a:xfrm>
        </p:grpSpPr>
        <p:sp>
          <p:nvSpPr>
            <p:cNvPr id="16387" name="Google Shape;16387;p68"/>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68"/>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68"/>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68"/>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68"/>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2" name="Google Shape;16392;p68"/>
          <p:cNvGrpSpPr/>
          <p:nvPr/>
        </p:nvGrpSpPr>
        <p:grpSpPr>
          <a:xfrm>
            <a:off x="5774124" y="4294550"/>
            <a:ext cx="331611" cy="331674"/>
            <a:chOff x="5774124" y="4294550"/>
            <a:chExt cx="331611" cy="331674"/>
          </a:xfrm>
        </p:grpSpPr>
        <p:sp>
          <p:nvSpPr>
            <p:cNvPr id="16393" name="Google Shape;16393;p68"/>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8"/>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5" name="Google Shape;16395;p68"/>
          <p:cNvGrpSpPr/>
          <p:nvPr/>
        </p:nvGrpSpPr>
        <p:grpSpPr>
          <a:xfrm>
            <a:off x="4890434" y="4287389"/>
            <a:ext cx="345997" cy="346029"/>
            <a:chOff x="4890434" y="4287389"/>
            <a:chExt cx="345997" cy="346029"/>
          </a:xfrm>
        </p:grpSpPr>
        <p:sp>
          <p:nvSpPr>
            <p:cNvPr id="16396" name="Google Shape;16396;p68"/>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68"/>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68"/>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68"/>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68"/>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68"/>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68"/>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3" name="Google Shape;16403;p68"/>
          <p:cNvGrpSpPr/>
          <p:nvPr/>
        </p:nvGrpSpPr>
        <p:grpSpPr>
          <a:xfrm>
            <a:off x="2165809" y="3811059"/>
            <a:ext cx="422542" cy="342973"/>
            <a:chOff x="2165809" y="3811059"/>
            <a:chExt cx="422542" cy="342973"/>
          </a:xfrm>
        </p:grpSpPr>
        <p:sp>
          <p:nvSpPr>
            <p:cNvPr id="16404" name="Google Shape;16404;p68"/>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8"/>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8"/>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68"/>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68"/>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68"/>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68"/>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68"/>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68"/>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68"/>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68"/>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68"/>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68"/>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68"/>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68"/>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68"/>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68"/>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68"/>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22" name="Google Shape;16422;p68"/>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23" name="Google Shape;16423;p68"/>
          <p:cNvGrpSpPr/>
          <p:nvPr/>
        </p:nvGrpSpPr>
        <p:grpSpPr>
          <a:xfrm>
            <a:off x="903530" y="3806125"/>
            <a:ext cx="264550" cy="353222"/>
            <a:chOff x="903530" y="3806125"/>
            <a:chExt cx="264550" cy="353222"/>
          </a:xfrm>
        </p:grpSpPr>
        <p:sp>
          <p:nvSpPr>
            <p:cNvPr id="16424" name="Google Shape;16424;p68"/>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68"/>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68"/>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68"/>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8" name="Google Shape;16428;p68"/>
          <p:cNvGrpSpPr/>
          <p:nvPr/>
        </p:nvGrpSpPr>
        <p:grpSpPr>
          <a:xfrm>
            <a:off x="2611458" y="3816374"/>
            <a:ext cx="426329" cy="332375"/>
            <a:chOff x="2611458" y="3816374"/>
            <a:chExt cx="426329" cy="332375"/>
          </a:xfrm>
        </p:grpSpPr>
        <p:sp>
          <p:nvSpPr>
            <p:cNvPr id="16429" name="Google Shape;16429;p68"/>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68"/>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68"/>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68"/>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68"/>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68"/>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68"/>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68"/>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68"/>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68"/>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9" name="Google Shape;16439;p68"/>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40" name="Google Shape;16440;p68"/>
          <p:cNvGrpSpPr/>
          <p:nvPr/>
        </p:nvGrpSpPr>
        <p:grpSpPr>
          <a:xfrm>
            <a:off x="4019984" y="3805393"/>
            <a:ext cx="293704" cy="353954"/>
            <a:chOff x="4019984" y="3805393"/>
            <a:chExt cx="293704" cy="353954"/>
          </a:xfrm>
        </p:grpSpPr>
        <p:sp>
          <p:nvSpPr>
            <p:cNvPr id="16441" name="Google Shape;16441;p68"/>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68"/>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3" name="Google Shape;16443;p68"/>
          <p:cNvGrpSpPr/>
          <p:nvPr/>
        </p:nvGrpSpPr>
        <p:grpSpPr>
          <a:xfrm>
            <a:off x="8006505" y="3390044"/>
            <a:ext cx="323654" cy="303189"/>
            <a:chOff x="8006505" y="3390044"/>
            <a:chExt cx="323654" cy="303189"/>
          </a:xfrm>
        </p:grpSpPr>
        <p:sp>
          <p:nvSpPr>
            <p:cNvPr id="16444" name="Google Shape;16444;p68"/>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68"/>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68"/>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68"/>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68"/>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68"/>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0" name="Google Shape;16450;p68"/>
          <p:cNvGrpSpPr/>
          <p:nvPr/>
        </p:nvGrpSpPr>
        <p:grpSpPr>
          <a:xfrm>
            <a:off x="1299146" y="3806507"/>
            <a:ext cx="367990" cy="351312"/>
            <a:chOff x="1299146" y="3806507"/>
            <a:chExt cx="367990" cy="351312"/>
          </a:xfrm>
        </p:grpSpPr>
        <p:sp>
          <p:nvSpPr>
            <p:cNvPr id="16451" name="Google Shape;16451;p68"/>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68"/>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53" name="Google Shape;16453;p68"/>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54" name="Google Shape;16454;p68"/>
          <p:cNvGrpSpPr/>
          <p:nvPr/>
        </p:nvGrpSpPr>
        <p:grpSpPr>
          <a:xfrm>
            <a:off x="3095745" y="3805393"/>
            <a:ext cx="352840" cy="354717"/>
            <a:chOff x="3095745" y="3805393"/>
            <a:chExt cx="352840" cy="354717"/>
          </a:xfrm>
        </p:grpSpPr>
        <p:sp>
          <p:nvSpPr>
            <p:cNvPr id="16455" name="Google Shape;16455;p68"/>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68"/>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68"/>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68"/>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68"/>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68"/>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1" name="Google Shape;16461;p68"/>
          <p:cNvGrpSpPr/>
          <p:nvPr/>
        </p:nvGrpSpPr>
        <p:grpSpPr>
          <a:xfrm>
            <a:off x="7550258" y="3832670"/>
            <a:ext cx="371395" cy="301279"/>
            <a:chOff x="7550258" y="3832670"/>
            <a:chExt cx="371395" cy="301279"/>
          </a:xfrm>
        </p:grpSpPr>
        <p:sp>
          <p:nvSpPr>
            <p:cNvPr id="16462" name="Google Shape;16462;p68"/>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68"/>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68"/>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68"/>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8"/>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68"/>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68"/>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8"/>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8"/>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8"/>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68"/>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68"/>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68"/>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68"/>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68"/>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68"/>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68"/>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8"/>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80" name="Google Shape;16480;p68"/>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81" name="Google Shape;16481;p68"/>
          <p:cNvGrpSpPr/>
          <p:nvPr/>
        </p:nvGrpSpPr>
        <p:grpSpPr>
          <a:xfrm>
            <a:off x="6659725" y="3808035"/>
            <a:ext cx="367608" cy="350548"/>
            <a:chOff x="6659725" y="3808035"/>
            <a:chExt cx="367608" cy="350548"/>
          </a:xfrm>
        </p:grpSpPr>
        <p:sp>
          <p:nvSpPr>
            <p:cNvPr id="16482" name="Google Shape;16482;p68"/>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68"/>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4" name="Google Shape;16484;p68"/>
          <p:cNvGrpSpPr/>
          <p:nvPr/>
        </p:nvGrpSpPr>
        <p:grpSpPr>
          <a:xfrm>
            <a:off x="6219391" y="3816756"/>
            <a:ext cx="356627" cy="334252"/>
            <a:chOff x="6219391" y="3816756"/>
            <a:chExt cx="356627" cy="334252"/>
          </a:xfrm>
        </p:grpSpPr>
        <p:sp>
          <p:nvSpPr>
            <p:cNvPr id="16485" name="Google Shape;16485;p68"/>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68"/>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68"/>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8"/>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9" name="Google Shape;16489;p68"/>
          <p:cNvGrpSpPr/>
          <p:nvPr/>
        </p:nvGrpSpPr>
        <p:grpSpPr>
          <a:xfrm>
            <a:off x="5778676" y="3826972"/>
            <a:ext cx="349052" cy="313055"/>
            <a:chOff x="5778676" y="3826972"/>
            <a:chExt cx="349052" cy="313055"/>
          </a:xfrm>
        </p:grpSpPr>
        <p:sp>
          <p:nvSpPr>
            <p:cNvPr id="16490" name="Google Shape;16490;p68"/>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68"/>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68"/>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8"/>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68"/>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5" name="Google Shape;16495;p68"/>
          <p:cNvGrpSpPr/>
          <p:nvPr/>
        </p:nvGrpSpPr>
        <p:grpSpPr>
          <a:xfrm>
            <a:off x="5355784" y="3834547"/>
            <a:ext cx="299019" cy="297905"/>
            <a:chOff x="5355784" y="3834547"/>
            <a:chExt cx="299019" cy="297905"/>
          </a:xfrm>
        </p:grpSpPr>
        <p:sp>
          <p:nvSpPr>
            <p:cNvPr id="16496" name="Google Shape;16496;p68"/>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68"/>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68"/>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68"/>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0" name="Google Shape;16500;p68"/>
          <p:cNvGrpSpPr/>
          <p:nvPr/>
        </p:nvGrpSpPr>
        <p:grpSpPr>
          <a:xfrm>
            <a:off x="8036455" y="3807271"/>
            <a:ext cx="292176" cy="353985"/>
            <a:chOff x="8036455" y="3807271"/>
            <a:chExt cx="292176" cy="353985"/>
          </a:xfrm>
        </p:grpSpPr>
        <p:sp>
          <p:nvSpPr>
            <p:cNvPr id="16501" name="Google Shape;16501;p68"/>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68"/>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3" name="Google Shape;16503;p68"/>
          <p:cNvGrpSpPr/>
          <p:nvPr/>
        </p:nvGrpSpPr>
        <p:grpSpPr>
          <a:xfrm>
            <a:off x="4874902" y="3808799"/>
            <a:ext cx="345615" cy="350835"/>
            <a:chOff x="4874902" y="3808799"/>
            <a:chExt cx="345615" cy="350835"/>
          </a:xfrm>
        </p:grpSpPr>
        <p:sp>
          <p:nvSpPr>
            <p:cNvPr id="16504" name="Google Shape;16504;p68"/>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68"/>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68"/>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68"/>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68"/>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68"/>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8"/>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68"/>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68"/>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68"/>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8"/>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68"/>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68"/>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68"/>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68"/>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68"/>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68"/>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33"/>
          <p:cNvSpPr txBox="1"/>
          <p:nvPr>
            <p:ph idx="1" type="body"/>
          </p:nvPr>
        </p:nvSpPr>
        <p:spPr>
          <a:xfrm>
            <a:off x="1324475" y="1809100"/>
            <a:ext cx="2787000" cy="230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Solar System—it’s only a bit larger than our Moon. The planet’s name has nothing to do with the liquid metal, since Mercury was named after the Roman messenger god</a:t>
            </a:r>
            <a:endParaRPr/>
          </a:p>
        </p:txBody>
      </p:sp>
      <p:sp>
        <p:nvSpPr>
          <p:cNvPr id="236" name="Google Shape;236;p33"/>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pic>
        <p:nvPicPr>
          <p:cNvPr id="237" name="Google Shape;237;p33"/>
          <p:cNvPicPr preferRelativeResize="0"/>
          <p:nvPr/>
        </p:nvPicPr>
        <p:blipFill>
          <a:blip r:embed="rId3">
            <a:alphaModFix/>
          </a:blip>
          <a:stretch>
            <a:fillRect/>
          </a:stretch>
        </p:blipFill>
        <p:spPr>
          <a:xfrm rot="-1721052">
            <a:off x="3491287" y="341049"/>
            <a:ext cx="6070062" cy="4461397"/>
          </a:xfrm>
          <a:prstGeom prst="rect">
            <a:avLst/>
          </a:prstGeom>
          <a:noFill/>
          <a:ln>
            <a:noFill/>
          </a:ln>
        </p:spPr>
      </p:pic>
      <p:pic>
        <p:nvPicPr>
          <p:cNvPr id="238" name="Google Shape;238;p33"/>
          <p:cNvPicPr preferRelativeResize="0"/>
          <p:nvPr/>
        </p:nvPicPr>
        <p:blipFill>
          <a:blip r:embed="rId4">
            <a:alphaModFix/>
          </a:blip>
          <a:stretch>
            <a:fillRect/>
          </a:stretch>
        </p:blipFill>
        <p:spPr>
          <a:xfrm rot="-770542">
            <a:off x="7250129" y="3461548"/>
            <a:ext cx="2209792" cy="20367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6524" name="Shape 16524"/>
        <p:cNvGrpSpPr/>
        <p:nvPr/>
      </p:nvGrpSpPr>
      <p:grpSpPr>
        <a:xfrm>
          <a:off x="0" y="0"/>
          <a:ext cx="0" cy="0"/>
          <a:chOff x="0" y="0"/>
          <a:chExt cx="0" cy="0"/>
        </a:xfrm>
      </p:grpSpPr>
      <p:sp>
        <p:nvSpPr>
          <p:cNvPr id="16525" name="Google Shape;16525;p6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6526" name="Google Shape;16526;p6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6527" name="Google Shape;16527;p69"/>
          <p:cNvGrpSpPr/>
          <p:nvPr/>
        </p:nvGrpSpPr>
        <p:grpSpPr>
          <a:xfrm>
            <a:off x="2704005" y="4258781"/>
            <a:ext cx="342144" cy="362704"/>
            <a:chOff x="2704005" y="4258781"/>
            <a:chExt cx="342144" cy="362704"/>
          </a:xfrm>
        </p:grpSpPr>
        <p:sp>
          <p:nvSpPr>
            <p:cNvPr id="16528" name="Google Shape;16528;p69"/>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69"/>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69"/>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69"/>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69"/>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69"/>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69"/>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5" name="Google Shape;16535;p69"/>
          <p:cNvGrpSpPr/>
          <p:nvPr/>
        </p:nvGrpSpPr>
        <p:grpSpPr>
          <a:xfrm>
            <a:off x="2157462" y="4258496"/>
            <a:ext cx="347435" cy="363370"/>
            <a:chOff x="2157462" y="4258496"/>
            <a:chExt cx="347435" cy="363370"/>
          </a:xfrm>
        </p:grpSpPr>
        <p:sp>
          <p:nvSpPr>
            <p:cNvPr id="16536" name="Google Shape;16536;p69"/>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9"/>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9"/>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9" name="Google Shape;16539;p69"/>
          <p:cNvGrpSpPr/>
          <p:nvPr/>
        </p:nvGrpSpPr>
        <p:grpSpPr>
          <a:xfrm>
            <a:off x="4010963" y="3763781"/>
            <a:ext cx="343665" cy="363211"/>
            <a:chOff x="4010963" y="3763781"/>
            <a:chExt cx="343665" cy="363211"/>
          </a:xfrm>
        </p:grpSpPr>
        <p:sp>
          <p:nvSpPr>
            <p:cNvPr id="16540" name="Google Shape;16540;p69"/>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69"/>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69"/>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69"/>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69"/>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5" name="Google Shape;16545;p69"/>
          <p:cNvGrpSpPr/>
          <p:nvPr/>
        </p:nvGrpSpPr>
        <p:grpSpPr>
          <a:xfrm>
            <a:off x="2214042" y="3810509"/>
            <a:ext cx="368153" cy="311193"/>
            <a:chOff x="2214042" y="3810509"/>
            <a:chExt cx="368153" cy="311193"/>
          </a:xfrm>
        </p:grpSpPr>
        <p:sp>
          <p:nvSpPr>
            <p:cNvPr id="16546" name="Google Shape;16546;p69"/>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69"/>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8" name="Google Shape;16548;p69"/>
          <p:cNvGrpSpPr/>
          <p:nvPr/>
        </p:nvGrpSpPr>
        <p:grpSpPr>
          <a:xfrm>
            <a:off x="1768938" y="3782219"/>
            <a:ext cx="367805" cy="367773"/>
            <a:chOff x="1768938" y="3782219"/>
            <a:chExt cx="367805" cy="367773"/>
          </a:xfrm>
        </p:grpSpPr>
        <p:sp>
          <p:nvSpPr>
            <p:cNvPr id="16549" name="Google Shape;16549;p69"/>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69"/>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69"/>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69"/>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9"/>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4" name="Google Shape;16554;p69"/>
          <p:cNvGrpSpPr/>
          <p:nvPr/>
        </p:nvGrpSpPr>
        <p:grpSpPr>
          <a:xfrm>
            <a:off x="2681385" y="3798439"/>
            <a:ext cx="325544" cy="327413"/>
            <a:chOff x="2681385" y="3798439"/>
            <a:chExt cx="325544" cy="327413"/>
          </a:xfrm>
        </p:grpSpPr>
        <p:sp>
          <p:nvSpPr>
            <p:cNvPr id="16555" name="Google Shape;16555;p69"/>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69"/>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69"/>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69"/>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69"/>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69"/>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69"/>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2" name="Google Shape;16562;p69"/>
          <p:cNvGrpSpPr/>
          <p:nvPr/>
        </p:nvGrpSpPr>
        <p:grpSpPr>
          <a:xfrm>
            <a:off x="6243928" y="4263502"/>
            <a:ext cx="274254" cy="350824"/>
            <a:chOff x="6243928" y="4263502"/>
            <a:chExt cx="274254" cy="350824"/>
          </a:xfrm>
        </p:grpSpPr>
        <p:sp>
          <p:nvSpPr>
            <p:cNvPr id="16563" name="Google Shape;16563;p69"/>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69"/>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69"/>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69"/>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69"/>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69"/>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69"/>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69"/>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1" name="Google Shape;16571;p69"/>
          <p:cNvGrpSpPr/>
          <p:nvPr/>
        </p:nvGrpSpPr>
        <p:grpSpPr>
          <a:xfrm>
            <a:off x="3560600" y="3763338"/>
            <a:ext cx="352345" cy="363655"/>
            <a:chOff x="3560600" y="3763338"/>
            <a:chExt cx="352345" cy="363655"/>
          </a:xfrm>
        </p:grpSpPr>
        <p:sp>
          <p:nvSpPr>
            <p:cNvPr id="16572" name="Google Shape;16572;p69"/>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69"/>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9"/>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5" name="Google Shape;16575;p69"/>
          <p:cNvGrpSpPr/>
          <p:nvPr/>
        </p:nvGrpSpPr>
        <p:grpSpPr>
          <a:xfrm>
            <a:off x="5790556" y="4261252"/>
            <a:ext cx="279513" cy="356083"/>
            <a:chOff x="5790556" y="4261252"/>
            <a:chExt cx="279513" cy="356083"/>
          </a:xfrm>
        </p:grpSpPr>
        <p:sp>
          <p:nvSpPr>
            <p:cNvPr id="16576" name="Google Shape;16576;p69"/>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69"/>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69"/>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69"/>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69"/>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69"/>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69"/>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3" name="Google Shape;16583;p69"/>
          <p:cNvGrpSpPr/>
          <p:nvPr/>
        </p:nvGrpSpPr>
        <p:grpSpPr>
          <a:xfrm>
            <a:off x="5341333" y="4261252"/>
            <a:ext cx="278752" cy="356463"/>
            <a:chOff x="5341333" y="4261252"/>
            <a:chExt cx="278752" cy="356463"/>
          </a:xfrm>
        </p:grpSpPr>
        <p:sp>
          <p:nvSpPr>
            <p:cNvPr id="16584" name="Google Shape;16584;p69"/>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69"/>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69"/>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69"/>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9"/>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69"/>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69"/>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91" name="Google Shape;16591;p69"/>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92" name="Google Shape;16592;p69"/>
          <p:cNvGrpSpPr/>
          <p:nvPr/>
        </p:nvGrpSpPr>
        <p:grpSpPr>
          <a:xfrm>
            <a:off x="3103646" y="3766076"/>
            <a:ext cx="360233" cy="362451"/>
            <a:chOff x="3107608" y="3763401"/>
            <a:chExt cx="360233" cy="362451"/>
          </a:xfrm>
        </p:grpSpPr>
        <p:sp>
          <p:nvSpPr>
            <p:cNvPr id="16593" name="Google Shape;16593;p69"/>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9"/>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69"/>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6" name="Google Shape;16596;p69"/>
          <p:cNvGrpSpPr/>
          <p:nvPr/>
        </p:nvGrpSpPr>
        <p:grpSpPr>
          <a:xfrm>
            <a:off x="889343" y="3801227"/>
            <a:ext cx="351585" cy="339705"/>
            <a:chOff x="889343" y="3801227"/>
            <a:chExt cx="351585" cy="339705"/>
          </a:xfrm>
        </p:grpSpPr>
        <p:sp>
          <p:nvSpPr>
            <p:cNvPr id="16597" name="Google Shape;16597;p69"/>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69"/>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69"/>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69"/>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69"/>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2" name="Google Shape;16602;p69"/>
          <p:cNvGrpSpPr/>
          <p:nvPr/>
        </p:nvGrpSpPr>
        <p:grpSpPr>
          <a:xfrm>
            <a:off x="4896609" y="4260872"/>
            <a:ext cx="278784" cy="355323"/>
            <a:chOff x="4896609" y="4260872"/>
            <a:chExt cx="278784" cy="355323"/>
          </a:xfrm>
        </p:grpSpPr>
        <p:sp>
          <p:nvSpPr>
            <p:cNvPr id="16603" name="Google Shape;16603;p69"/>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69"/>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69"/>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69"/>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69"/>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69"/>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9" name="Google Shape;16609;p69"/>
          <p:cNvGrpSpPr/>
          <p:nvPr/>
        </p:nvGrpSpPr>
        <p:grpSpPr>
          <a:xfrm>
            <a:off x="7598438" y="4266131"/>
            <a:ext cx="260283" cy="345914"/>
            <a:chOff x="7598438" y="4266131"/>
            <a:chExt cx="260283" cy="345914"/>
          </a:xfrm>
        </p:grpSpPr>
        <p:sp>
          <p:nvSpPr>
            <p:cNvPr id="16610" name="Google Shape;16610;p69"/>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9"/>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9"/>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9"/>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9"/>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69"/>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69"/>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7" name="Google Shape;16617;p69"/>
          <p:cNvGrpSpPr/>
          <p:nvPr/>
        </p:nvGrpSpPr>
        <p:grpSpPr>
          <a:xfrm>
            <a:off x="1767069" y="3360146"/>
            <a:ext cx="286324" cy="348163"/>
            <a:chOff x="1767069" y="3360146"/>
            <a:chExt cx="286324" cy="348163"/>
          </a:xfrm>
        </p:grpSpPr>
        <p:sp>
          <p:nvSpPr>
            <p:cNvPr id="16618" name="Google Shape;16618;p69"/>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69"/>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69"/>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69"/>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69"/>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9"/>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69"/>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5" name="Google Shape;16625;p69"/>
          <p:cNvGrpSpPr/>
          <p:nvPr/>
        </p:nvGrpSpPr>
        <p:grpSpPr>
          <a:xfrm>
            <a:off x="7149944" y="4266131"/>
            <a:ext cx="260283" cy="345914"/>
            <a:chOff x="7149944" y="4266131"/>
            <a:chExt cx="260283" cy="345914"/>
          </a:xfrm>
        </p:grpSpPr>
        <p:sp>
          <p:nvSpPr>
            <p:cNvPr id="16626" name="Google Shape;16626;p69"/>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9"/>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69"/>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69"/>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9"/>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9"/>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2" name="Google Shape;16632;p69"/>
          <p:cNvGrpSpPr/>
          <p:nvPr/>
        </p:nvGrpSpPr>
        <p:grpSpPr>
          <a:xfrm>
            <a:off x="6695051" y="4259351"/>
            <a:ext cx="270104" cy="360233"/>
            <a:chOff x="6695051" y="4259351"/>
            <a:chExt cx="270104" cy="360233"/>
          </a:xfrm>
        </p:grpSpPr>
        <p:sp>
          <p:nvSpPr>
            <p:cNvPr id="16633" name="Google Shape;16633;p69"/>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69"/>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69"/>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69"/>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7" name="Google Shape;16637;p69"/>
          <p:cNvGrpSpPr/>
          <p:nvPr/>
        </p:nvGrpSpPr>
        <p:grpSpPr>
          <a:xfrm>
            <a:off x="8047661" y="4257451"/>
            <a:ext cx="277263" cy="362514"/>
            <a:chOff x="8047661" y="4257451"/>
            <a:chExt cx="277263" cy="362514"/>
          </a:xfrm>
        </p:grpSpPr>
        <p:sp>
          <p:nvSpPr>
            <p:cNvPr id="16638" name="Google Shape;16638;p69"/>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69"/>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69"/>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69"/>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2" name="Google Shape;16642;p69"/>
          <p:cNvGrpSpPr/>
          <p:nvPr/>
        </p:nvGrpSpPr>
        <p:grpSpPr>
          <a:xfrm>
            <a:off x="6248078" y="3784468"/>
            <a:ext cx="277263" cy="356115"/>
            <a:chOff x="6248078" y="3784468"/>
            <a:chExt cx="277263" cy="356115"/>
          </a:xfrm>
        </p:grpSpPr>
        <p:sp>
          <p:nvSpPr>
            <p:cNvPr id="16643" name="Google Shape;16643;p69"/>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69"/>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69"/>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69"/>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69"/>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8" name="Google Shape;16648;p69"/>
          <p:cNvGrpSpPr/>
          <p:nvPr/>
        </p:nvGrpSpPr>
        <p:grpSpPr>
          <a:xfrm>
            <a:off x="5800725" y="3785989"/>
            <a:ext cx="277644" cy="354594"/>
            <a:chOff x="5800725" y="3785989"/>
            <a:chExt cx="277644" cy="354594"/>
          </a:xfrm>
        </p:grpSpPr>
        <p:sp>
          <p:nvSpPr>
            <p:cNvPr id="16649" name="Google Shape;16649;p69"/>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69"/>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69"/>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9"/>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69"/>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69"/>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69"/>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6" name="Google Shape;16656;p69"/>
          <p:cNvGrpSpPr/>
          <p:nvPr/>
        </p:nvGrpSpPr>
        <p:grpSpPr>
          <a:xfrm>
            <a:off x="2206122" y="3360748"/>
            <a:ext cx="308183" cy="347561"/>
            <a:chOff x="2206122" y="3360748"/>
            <a:chExt cx="308183" cy="347561"/>
          </a:xfrm>
        </p:grpSpPr>
        <p:sp>
          <p:nvSpPr>
            <p:cNvPr id="16657" name="Google Shape;16657;p69"/>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69"/>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69"/>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69"/>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69"/>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2" name="Google Shape;16662;p69"/>
          <p:cNvGrpSpPr/>
          <p:nvPr/>
        </p:nvGrpSpPr>
        <p:grpSpPr>
          <a:xfrm>
            <a:off x="5353403" y="3785609"/>
            <a:ext cx="277992" cy="354974"/>
            <a:chOff x="5353403" y="3785609"/>
            <a:chExt cx="277992" cy="354974"/>
          </a:xfrm>
        </p:grpSpPr>
        <p:sp>
          <p:nvSpPr>
            <p:cNvPr id="16663" name="Google Shape;16663;p69"/>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69"/>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69"/>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69"/>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69"/>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69"/>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9" name="Google Shape;16669;p69"/>
          <p:cNvGrpSpPr/>
          <p:nvPr/>
        </p:nvGrpSpPr>
        <p:grpSpPr>
          <a:xfrm>
            <a:off x="4896229" y="3785989"/>
            <a:ext cx="278784" cy="354594"/>
            <a:chOff x="4896229" y="3785989"/>
            <a:chExt cx="278784" cy="354594"/>
          </a:xfrm>
        </p:grpSpPr>
        <p:sp>
          <p:nvSpPr>
            <p:cNvPr id="16670" name="Google Shape;16670;p69"/>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69"/>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69"/>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69"/>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69"/>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9"/>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6" name="Google Shape;16676;p69"/>
          <p:cNvGrpSpPr/>
          <p:nvPr/>
        </p:nvGrpSpPr>
        <p:grpSpPr>
          <a:xfrm>
            <a:off x="7592387" y="3787858"/>
            <a:ext cx="273874" cy="351204"/>
            <a:chOff x="7592387" y="3787858"/>
            <a:chExt cx="273874" cy="351204"/>
          </a:xfrm>
        </p:grpSpPr>
        <p:sp>
          <p:nvSpPr>
            <p:cNvPr id="16677" name="Google Shape;16677;p69"/>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69"/>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9"/>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69"/>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1" name="Google Shape;16681;p69"/>
          <p:cNvGrpSpPr/>
          <p:nvPr/>
        </p:nvGrpSpPr>
        <p:grpSpPr>
          <a:xfrm>
            <a:off x="7145794" y="3787858"/>
            <a:ext cx="274254" cy="350444"/>
            <a:chOff x="7145794" y="3787858"/>
            <a:chExt cx="274254" cy="350444"/>
          </a:xfrm>
        </p:grpSpPr>
        <p:sp>
          <p:nvSpPr>
            <p:cNvPr id="16682" name="Google Shape;16682;p69"/>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69"/>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69"/>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69"/>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9"/>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69"/>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8" name="Google Shape;16688;p69"/>
          <p:cNvGrpSpPr/>
          <p:nvPr/>
        </p:nvGrpSpPr>
        <p:grpSpPr>
          <a:xfrm>
            <a:off x="8054060" y="3787098"/>
            <a:ext cx="266334" cy="353834"/>
            <a:chOff x="8054060" y="3787098"/>
            <a:chExt cx="266334" cy="353834"/>
          </a:xfrm>
        </p:grpSpPr>
        <p:sp>
          <p:nvSpPr>
            <p:cNvPr id="16689" name="Google Shape;16689;p69"/>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69"/>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69"/>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69"/>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3" name="Google Shape;16693;p69"/>
          <p:cNvGrpSpPr/>
          <p:nvPr/>
        </p:nvGrpSpPr>
        <p:grpSpPr>
          <a:xfrm>
            <a:off x="6702211" y="3782599"/>
            <a:ext cx="270104" cy="361754"/>
            <a:chOff x="6702211" y="3782599"/>
            <a:chExt cx="270104" cy="361754"/>
          </a:xfrm>
        </p:grpSpPr>
        <p:sp>
          <p:nvSpPr>
            <p:cNvPr id="16694" name="Google Shape;16694;p69"/>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9"/>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69"/>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69"/>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69"/>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9" name="Google Shape;16699;p69"/>
          <p:cNvGrpSpPr/>
          <p:nvPr/>
        </p:nvGrpSpPr>
        <p:grpSpPr>
          <a:xfrm>
            <a:off x="3516886" y="3438727"/>
            <a:ext cx="391854" cy="269922"/>
            <a:chOff x="3516850" y="3406526"/>
            <a:chExt cx="369674" cy="254644"/>
          </a:xfrm>
        </p:grpSpPr>
        <p:sp>
          <p:nvSpPr>
            <p:cNvPr id="16700" name="Google Shape;16700;p69"/>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69"/>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9"/>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69"/>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4" name="Google Shape;16704;p69"/>
          <p:cNvGrpSpPr/>
          <p:nvPr/>
        </p:nvGrpSpPr>
        <p:grpSpPr>
          <a:xfrm>
            <a:off x="1310655" y="3360527"/>
            <a:ext cx="306314" cy="347403"/>
            <a:chOff x="1310655" y="3360527"/>
            <a:chExt cx="306314" cy="347403"/>
          </a:xfrm>
        </p:grpSpPr>
        <p:sp>
          <p:nvSpPr>
            <p:cNvPr id="16705" name="Google Shape;16705;p69"/>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69"/>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69"/>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69"/>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69"/>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0" name="Google Shape;16710;p69"/>
          <p:cNvGrpSpPr/>
          <p:nvPr/>
        </p:nvGrpSpPr>
        <p:grpSpPr>
          <a:xfrm>
            <a:off x="3119678" y="3360146"/>
            <a:ext cx="269343" cy="348543"/>
            <a:chOff x="3119678" y="3360146"/>
            <a:chExt cx="269343" cy="348543"/>
          </a:xfrm>
        </p:grpSpPr>
        <p:sp>
          <p:nvSpPr>
            <p:cNvPr id="16711" name="Google Shape;16711;p69"/>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69"/>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9"/>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69"/>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69"/>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69"/>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9"/>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8" name="Google Shape;16718;p69"/>
          <p:cNvGrpSpPr/>
          <p:nvPr/>
        </p:nvGrpSpPr>
        <p:grpSpPr>
          <a:xfrm>
            <a:off x="3967213" y="3356947"/>
            <a:ext cx="368185" cy="354753"/>
            <a:chOff x="3967213" y="3356947"/>
            <a:chExt cx="368185" cy="354753"/>
          </a:xfrm>
        </p:grpSpPr>
        <p:sp>
          <p:nvSpPr>
            <p:cNvPr id="16719" name="Google Shape;16719;p69"/>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9"/>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69"/>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69"/>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69"/>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4" name="Google Shape;16724;p69"/>
          <p:cNvGrpSpPr/>
          <p:nvPr/>
        </p:nvGrpSpPr>
        <p:grpSpPr>
          <a:xfrm>
            <a:off x="871254" y="3360146"/>
            <a:ext cx="285183" cy="347023"/>
            <a:chOff x="871254" y="3360146"/>
            <a:chExt cx="285183" cy="347023"/>
          </a:xfrm>
        </p:grpSpPr>
        <p:sp>
          <p:nvSpPr>
            <p:cNvPr id="16725" name="Google Shape;16725;p69"/>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9"/>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9"/>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69"/>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9" name="Google Shape;16729;p69"/>
          <p:cNvGrpSpPr/>
          <p:nvPr/>
        </p:nvGrpSpPr>
        <p:grpSpPr>
          <a:xfrm>
            <a:off x="2665165" y="3360146"/>
            <a:ext cx="281794" cy="349684"/>
            <a:chOff x="2665165" y="3360146"/>
            <a:chExt cx="281794" cy="349684"/>
          </a:xfrm>
        </p:grpSpPr>
        <p:sp>
          <p:nvSpPr>
            <p:cNvPr id="16730" name="Google Shape;16730;p69"/>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69"/>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69"/>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69"/>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69"/>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5" name="Google Shape;16735;p69"/>
          <p:cNvGrpSpPr/>
          <p:nvPr/>
        </p:nvGrpSpPr>
        <p:grpSpPr>
          <a:xfrm>
            <a:off x="7156344" y="3347696"/>
            <a:ext cx="264465" cy="353074"/>
            <a:chOff x="7156344" y="3347696"/>
            <a:chExt cx="264465" cy="353074"/>
          </a:xfrm>
        </p:grpSpPr>
        <p:sp>
          <p:nvSpPr>
            <p:cNvPr id="16736" name="Google Shape;16736;p69"/>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69"/>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69"/>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9"/>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9"/>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1" name="Google Shape;16741;p69"/>
          <p:cNvGrpSpPr/>
          <p:nvPr/>
        </p:nvGrpSpPr>
        <p:grpSpPr>
          <a:xfrm>
            <a:off x="6703732" y="3346936"/>
            <a:ext cx="264813" cy="352693"/>
            <a:chOff x="6703732" y="3346936"/>
            <a:chExt cx="264813" cy="352693"/>
          </a:xfrm>
        </p:grpSpPr>
        <p:sp>
          <p:nvSpPr>
            <p:cNvPr id="16742" name="Google Shape;16742;p69"/>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69"/>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69"/>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69"/>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69"/>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7" name="Google Shape;16747;p69"/>
          <p:cNvGrpSpPr/>
          <p:nvPr/>
        </p:nvGrpSpPr>
        <p:grpSpPr>
          <a:xfrm>
            <a:off x="6252228" y="3346936"/>
            <a:ext cx="265193" cy="352693"/>
            <a:chOff x="6252228" y="3346936"/>
            <a:chExt cx="265193" cy="352693"/>
          </a:xfrm>
        </p:grpSpPr>
        <p:sp>
          <p:nvSpPr>
            <p:cNvPr id="16748" name="Google Shape;16748;p69"/>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69"/>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69"/>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1" name="Google Shape;16751;p69"/>
          <p:cNvGrpSpPr/>
          <p:nvPr/>
        </p:nvGrpSpPr>
        <p:grpSpPr>
          <a:xfrm>
            <a:off x="5801105" y="3347696"/>
            <a:ext cx="264813" cy="351933"/>
            <a:chOff x="5801105" y="3347696"/>
            <a:chExt cx="264813" cy="351933"/>
          </a:xfrm>
        </p:grpSpPr>
        <p:sp>
          <p:nvSpPr>
            <p:cNvPr id="16752" name="Google Shape;16752;p69"/>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69"/>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9"/>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69"/>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6" name="Google Shape;16756;p69"/>
          <p:cNvGrpSpPr/>
          <p:nvPr/>
        </p:nvGrpSpPr>
        <p:grpSpPr>
          <a:xfrm>
            <a:off x="5349253" y="3346936"/>
            <a:ext cx="265922" cy="352693"/>
            <a:chOff x="5349253" y="3346936"/>
            <a:chExt cx="265922" cy="352693"/>
          </a:xfrm>
        </p:grpSpPr>
        <p:sp>
          <p:nvSpPr>
            <p:cNvPr id="16757" name="Google Shape;16757;p69"/>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69"/>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69"/>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69"/>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69"/>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9"/>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3" name="Google Shape;16763;p69"/>
          <p:cNvGrpSpPr/>
          <p:nvPr/>
        </p:nvGrpSpPr>
        <p:grpSpPr>
          <a:xfrm>
            <a:off x="4907159" y="3346936"/>
            <a:ext cx="264845" cy="354214"/>
            <a:chOff x="4907159" y="3346936"/>
            <a:chExt cx="264845" cy="354214"/>
          </a:xfrm>
        </p:grpSpPr>
        <p:sp>
          <p:nvSpPr>
            <p:cNvPr id="16764" name="Google Shape;16764;p69"/>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69"/>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6" name="Google Shape;16766;p69"/>
          <p:cNvGrpSpPr/>
          <p:nvPr/>
        </p:nvGrpSpPr>
        <p:grpSpPr>
          <a:xfrm>
            <a:off x="8048421" y="3334486"/>
            <a:ext cx="276503" cy="369674"/>
            <a:chOff x="8048421" y="3334486"/>
            <a:chExt cx="276503" cy="369674"/>
          </a:xfrm>
        </p:grpSpPr>
        <p:sp>
          <p:nvSpPr>
            <p:cNvPr id="16767" name="Google Shape;16767;p69"/>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9"/>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69"/>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69"/>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69"/>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69"/>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3" name="Google Shape;16773;p69"/>
          <p:cNvGrpSpPr/>
          <p:nvPr/>
        </p:nvGrpSpPr>
        <p:grpSpPr>
          <a:xfrm>
            <a:off x="7575787" y="3329955"/>
            <a:ext cx="295384" cy="376834"/>
            <a:chOff x="7575787" y="3329955"/>
            <a:chExt cx="295384" cy="376834"/>
          </a:xfrm>
        </p:grpSpPr>
        <p:sp>
          <p:nvSpPr>
            <p:cNvPr id="16774" name="Google Shape;16774;p69"/>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69"/>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69"/>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69"/>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69"/>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69"/>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0" name="Google Shape;16780;p69"/>
          <p:cNvGrpSpPr/>
          <p:nvPr/>
        </p:nvGrpSpPr>
        <p:grpSpPr>
          <a:xfrm>
            <a:off x="864062" y="2884503"/>
            <a:ext cx="264084" cy="347783"/>
            <a:chOff x="864062" y="2884503"/>
            <a:chExt cx="264084" cy="347783"/>
          </a:xfrm>
        </p:grpSpPr>
        <p:sp>
          <p:nvSpPr>
            <p:cNvPr id="16781" name="Google Shape;16781;p69"/>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69"/>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69"/>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69"/>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69"/>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69"/>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69"/>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69"/>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69"/>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69"/>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1" name="Google Shape;16791;p69"/>
          <p:cNvGrpSpPr/>
          <p:nvPr/>
        </p:nvGrpSpPr>
        <p:grpSpPr>
          <a:xfrm>
            <a:off x="3978523" y="2884661"/>
            <a:ext cx="348955" cy="346516"/>
            <a:chOff x="3978523" y="2884661"/>
            <a:chExt cx="348955" cy="346516"/>
          </a:xfrm>
        </p:grpSpPr>
        <p:sp>
          <p:nvSpPr>
            <p:cNvPr id="16792" name="Google Shape;16792;p69"/>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69"/>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69"/>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69"/>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69"/>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69"/>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69"/>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69"/>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0" name="Google Shape;16800;p69"/>
          <p:cNvGrpSpPr/>
          <p:nvPr/>
        </p:nvGrpSpPr>
        <p:grpSpPr>
          <a:xfrm>
            <a:off x="3527780" y="2885263"/>
            <a:ext cx="347435" cy="345534"/>
            <a:chOff x="3527780" y="2885263"/>
            <a:chExt cx="347435" cy="345534"/>
          </a:xfrm>
        </p:grpSpPr>
        <p:sp>
          <p:nvSpPr>
            <p:cNvPr id="16801" name="Google Shape;16801;p69"/>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69"/>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69"/>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69"/>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69"/>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69"/>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69"/>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69"/>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69"/>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69"/>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69"/>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69"/>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69"/>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69"/>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69"/>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69"/>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69"/>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69"/>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69"/>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69"/>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69"/>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9"/>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69"/>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4" name="Google Shape;16824;p69"/>
          <p:cNvGrpSpPr/>
          <p:nvPr/>
        </p:nvGrpSpPr>
        <p:grpSpPr>
          <a:xfrm>
            <a:off x="2239671" y="2884503"/>
            <a:ext cx="218053" cy="348543"/>
            <a:chOff x="2239671" y="2884503"/>
            <a:chExt cx="218053" cy="348543"/>
          </a:xfrm>
        </p:grpSpPr>
        <p:sp>
          <p:nvSpPr>
            <p:cNvPr id="16825" name="Google Shape;16825;p69"/>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69"/>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69"/>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69"/>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69"/>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0" name="Google Shape;16830;p69"/>
          <p:cNvGrpSpPr/>
          <p:nvPr/>
        </p:nvGrpSpPr>
        <p:grpSpPr>
          <a:xfrm>
            <a:off x="2691555" y="2884503"/>
            <a:ext cx="215044" cy="348924"/>
            <a:chOff x="2691555" y="2884503"/>
            <a:chExt cx="215044" cy="348924"/>
          </a:xfrm>
        </p:grpSpPr>
        <p:sp>
          <p:nvSpPr>
            <p:cNvPr id="16831" name="Google Shape;16831;p69"/>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69"/>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69"/>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4" name="Google Shape;16834;p69"/>
          <p:cNvGrpSpPr/>
          <p:nvPr/>
        </p:nvGrpSpPr>
        <p:grpSpPr>
          <a:xfrm>
            <a:off x="1770459" y="2884503"/>
            <a:ext cx="254644" cy="348828"/>
            <a:chOff x="1770459" y="2884503"/>
            <a:chExt cx="254644" cy="348828"/>
          </a:xfrm>
        </p:grpSpPr>
        <p:sp>
          <p:nvSpPr>
            <p:cNvPr id="16835" name="Google Shape;16835;p69"/>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69"/>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69"/>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69"/>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69"/>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69"/>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69"/>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69"/>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3" name="Google Shape;16843;p69"/>
          <p:cNvGrpSpPr/>
          <p:nvPr/>
        </p:nvGrpSpPr>
        <p:grpSpPr>
          <a:xfrm>
            <a:off x="1317466" y="2884883"/>
            <a:ext cx="258382" cy="348543"/>
            <a:chOff x="1317466" y="2884883"/>
            <a:chExt cx="258382" cy="348543"/>
          </a:xfrm>
        </p:grpSpPr>
        <p:sp>
          <p:nvSpPr>
            <p:cNvPr id="16844" name="Google Shape;16844;p69"/>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69"/>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69"/>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69"/>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69"/>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69"/>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69"/>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9"/>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2" name="Google Shape;16852;p69"/>
          <p:cNvGrpSpPr/>
          <p:nvPr/>
        </p:nvGrpSpPr>
        <p:grpSpPr>
          <a:xfrm>
            <a:off x="3121167" y="2884883"/>
            <a:ext cx="258414" cy="348543"/>
            <a:chOff x="3121167" y="2884883"/>
            <a:chExt cx="258414" cy="348543"/>
          </a:xfrm>
        </p:grpSpPr>
        <p:sp>
          <p:nvSpPr>
            <p:cNvPr id="16853" name="Google Shape;16853;p69"/>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69"/>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69"/>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9"/>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9"/>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69"/>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69"/>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69"/>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1" name="Google Shape;16861;p69"/>
          <p:cNvGrpSpPr/>
          <p:nvPr/>
        </p:nvGrpSpPr>
        <p:grpSpPr>
          <a:xfrm>
            <a:off x="4899999" y="2882095"/>
            <a:ext cx="271244" cy="346801"/>
            <a:chOff x="4899999" y="2882095"/>
            <a:chExt cx="271244" cy="346801"/>
          </a:xfrm>
        </p:grpSpPr>
        <p:sp>
          <p:nvSpPr>
            <p:cNvPr id="16862" name="Google Shape;16862;p69"/>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69"/>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69"/>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9"/>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69"/>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69"/>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9"/>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69"/>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69"/>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69"/>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2" name="Google Shape;16872;p69"/>
          <p:cNvGrpSpPr/>
          <p:nvPr/>
        </p:nvGrpSpPr>
        <p:grpSpPr>
          <a:xfrm>
            <a:off x="7162775" y="2881113"/>
            <a:ext cx="259523" cy="346294"/>
            <a:chOff x="7162775" y="2881113"/>
            <a:chExt cx="259523" cy="346294"/>
          </a:xfrm>
        </p:grpSpPr>
        <p:sp>
          <p:nvSpPr>
            <p:cNvPr id="16873" name="Google Shape;16873;p69"/>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9"/>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69"/>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69"/>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69"/>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69"/>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9" name="Google Shape;16879;p69"/>
          <p:cNvGrpSpPr/>
          <p:nvPr/>
        </p:nvGrpSpPr>
        <p:grpSpPr>
          <a:xfrm>
            <a:off x="6709751" y="2881842"/>
            <a:ext cx="261075" cy="347815"/>
            <a:chOff x="6709751" y="2881842"/>
            <a:chExt cx="261075" cy="347815"/>
          </a:xfrm>
        </p:grpSpPr>
        <p:sp>
          <p:nvSpPr>
            <p:cNvPr id="16880" name="Google Shape;16880;p69"/>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69"/>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69"/>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69"/>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69"/>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69"/>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6" name="Google Shape;16886;p69"/>
          <p:cNvGrpSpPr/>
          <p:nvPr/>
        </p:nvGrpSpPr>
        <p:grpSpPr>
          <a:xfrm>
            <a:off x="5807156" y="2881113"/>
            <a:ext cx="261043" cy="348163"/>
            <a:chOff x="5807156" y="2881113"/>
            <a:chExt cx="261043" cy="348163"/>
          </a:xfrm>
        </p:grpSpPr>
        <p:sp>
          <p:nvSpPr>
            <p:cNvPr id="16887" name="Google Shape;16887;p69"/>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69"/>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69"/>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69"/>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69"/>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2" name="Google Shape;16892;p69"/>
          <p:cNvGrpSpPr/>
          <p:nvPr/>
        </p:nvGrpSpPr>
        <p:grpSpPr>
          <a:xfrm>
            <a:off x="5355653" y="2881493"/>
            <a:ext cx="262184" cy="346643"/>
            <a:chOff x="5355653" y="2881493"/>
            <a:chExt cx="262184" cy="346643"/>
          </a:xfrm>
        </p:grpSpPr>
        <p:sp>
          <p:nvSpPr>
            <p:cNvPr id="16893" name="Google Shape;16893;p69"/>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69"/>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69"/>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9"/>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69"/>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8" name="Google Shape;16898;p69"/>
          <p:cNvGrpSpPr/>
          <p:nvPr/>
        </p:nvGrpSpPr>
        <p:grpSpPr>
          <a:xfrm>
            <a:off x="8055961" y="2881842"/>
            <a:ext cx="260283" cy="345914"/>
            <a:chOff x="8055961" y="2881842"/>
            <a:chExt cx="260283" cy="345914"/>
          </a:xfrm>
        </p:grpSpPr>
        <p:sp>
          <p:nvSpPr>
            <p:cNvPr id="16899" name="Google Shape;16899;p69"/>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69"/>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69"/>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69"/>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3" name="Google Shape;16903;p69"/>
          <p:cNvGrpSpPr/>
          <p:nvPr/>
        </p:nvGrpSpPr>
        <p:grpSpPr>
          <a:xfrm>
            <a:off x="7609368" y="2893912"/>
            <a:ext cx="264813" cy="353105"/>
            <a:chOff x="7609368" y="2893912"/>
            <a:chExt cx="264813" cy="353105"/>
          </a:xfrm>
        </p:grpSpPr>
        <p:sp>
          <p:nvSpPr>
            <p:cNvPr id="16904" name="Google Shape;16904;p69"/>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69"/>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69"/>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69"/>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69"/>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69"/>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0" name="Google Shape;16910;p69"/>
          <p:cNvGrpSpPr/>
          <p:nvPr/>
        </p:nvGrpSpPr>
        <p:grpSpPr>
          <a:xfrm>
            <a:off x="6248458" y="2869772"/>
            <a:ext cx="270864" cy="360645"/>
            <a:chOff x="6248458" y="2869772"/>
            <a:chExt cx="270864" cy="360645"/>
          </a:xfrm>
        </p:grpSpPr>
        <p:sp>
          <p:nvSpPr>
            <p:cNvPr id="16911" name="Google Shape;16911;p69"/>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9"/>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69"/>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69"/>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69"/>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6" name="Google Shape;16916;p69"/>
          <p:cNvGrpSpPr/>
          <p:nvPr/>
        </p:nvGrpSpPr>
        <p:grpSpPr>
          <a:xfrm>
            <a:off x="3075928" y="2445798"/>
            <a:ext cx="363243" cy="300675"/>
            <a:chOff x="3075928" y="2445798"/>
            <a:chExt cx="363243" cy="300675"/>
          </a:xfrm>
        </p:grpSpPr>
        <p:sp>
          <p:nvSpPr>
            <p:cNvPr id="16917" name="Google Shape;16917;p69"/>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69"/>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69"/>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69"/>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69"/>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69"/>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69"/>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69"/>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69"/>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69"/>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69"/>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8" name="Google Shape;16928;p69"/>
          <p:cNvGrpSpPr/>
          <p:nvPr/>
        </p:nvGrpSpPr>
        <p:grpSpPr>
          <a:xfrm>
            <a:off x="2633105" y="2431859"/>
            <a:ext cx="363243" cy="328585"/>
            <a:chOff x="2633105" y="2431859"/>
            <a:chExt cx="363243" cy="328585"/>
          </a:xfrm>
        </p:grpSpPr>
        <p:sp>
          <p:nvSpPr>
            <p:cNvPr id="16929" name="Google Shape;16929;p69"/>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69"/>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69"/>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69"/>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69"/>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9"/>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69"/>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69"/>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7" name="Google Shape;16937;p69"/>
          <p:cNvGrpSpPr/>
          <p:nvPr/>
        </p:nvGrpSpPr>
        <p:grpSpPr>
          <a:xfrm>
            <a:off x="2189142" y="2421310"/>
            <a:ext cx="365904" cy="350064"/>
            <a:chOff x="2189142" y="2421310"/>
            <a:chExt cx="365904" cy="350064"/>
          </a:xfrm>
        </p:grpSpPr>
        <p:sp>
          <p:nvSpPr>
            <p:cNvPr id="16938" name="Google Shape;16938;p69"/>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69"/>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69"/>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69"/>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69"/>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69"/>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69"/>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69"/>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69"/>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47" name="Google Shape;16947;p69"/>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48" name="Google Shape;16948;p69"/>
          <p:cNvGrpSpPr/>
          <p:nvPr/>
        </p:nvGrpSpPr>
        <p:grpSpPr>
          <a:xfrm>
            <a:off x="3961923" y="2486317"/>
            <a:ext cx="364415" cy="220936"/>
            <a:chOff x="3961923" y="2486317"/>
            <a:chExt cx="364415" cy="220936"/>
          </a:xfrm>
        </p:grpSpPr>
        <p:sp>
          <p:nvSpPr>
            <p:cNvPr id="16949" name="Google Shape;16949;p69"/>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69"/>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69"/>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69"/>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53" name="Google Shape;16953;p69"/>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54" name="Google Shape;16954;p69"/>
          <p:cNvGrpSpPr/>
          <p:nvPr/>
        </p:nvGrpSpPr>
        <p:grpSpPr>
          <a:xfrm>
            <a:off x="1303876" y="2419377"/>
            <a:ext cx="363275" cy="354626"/>
            <a:chOff x="1303876" y="2419377"/>
            <a:chExt cx="363275" cy="354626"/>
          </a:xfrm>
        </p:grpSpPr>
        <p:sp>
          <p:nvSpPr>
            <p:cNvPr id="16955" name="Google Shape;16955;p69"/>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69"/>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69"/>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69"/>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69"/>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69"/>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69"/>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69"/>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3" name="Google Shape;16963;p69"/>
          <p:cNvGrpSpPr/>
          <p:nvPr/>
        </p:nvGrpSpPr>
        <p:grpSpPr>
          <a:xfrm>
            <a:off x="861053" y="2414910"/>
            <a:ext cx="362134" cy="363623"/>
            <a:chOff x="861053" y="2414910"/>
            <a:chExt cx="362134" cy="363623"/>
          </a:xfrm>
        </p:grpSpPr>
        <p:sp>
          <p:nvSpPr>
            <p:cNvPr id="16964" name="Google Shape;16964;p69"/>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69"/>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69"/>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69"/>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69"/>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9" name="Google Shape;16969;p69"/>
          <p:cNvGrpSpPr/>
          <p:nvPr/>
        </p:nvGrpSpPr>
        <p:grpSpPr>
          <a:xfrm>
            <a:off x="7594288" y="2415259"/>
            <a:ext cx="279513" cy="355735"/>
            <a:chOff x="7594288" y="2415259"/>
            <a:chExt cx="279513" cy="355735"/>
          </a:xfrm>
        </p:grpSpPr>
        <p:sp>
          <p:nvSpPr>
            <p:cNvPr id="16970" name="Google Shape;16970;p69"/>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69"/>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69"/>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69"/>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69"/>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69"/>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6" name="Google Shape;16976;p69"/>
          <p:cNvGrpSpPr/>
          <p:nvPr/>
        </p:nvGrpSpPr>
        <p:grpSpPr>
          <a:xfrm>
            <a:off x="7145794" y="2415639"/>
            <a:ext cx="278784" cy="355735"/>
            <a:chOff x="7145794" y="2415639"/>
            <a:chExt cx="278784" cy="355735"/>
          </a:xfrm>
        </p:grpSpPr>
        <p:sp>
          <p:nvSpPr>
            <p:cNvPr id="16977" name="Google Shape;16977;p69"/>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69"/>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69"/>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69"/>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69"/>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69"/>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69"/>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69"/>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69"/>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69"/>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7" name="Google Shape;16987;p69"/>
          <p:cNvGrpSpPr/>
          <p:nvPr/>
        </p:nvGrpSpPr>
        <p:grpSpPr>
          <a:xfrm>
            <a:off x="6698441" y="2414530"/>
            <a:ext cx="277644" cy="357984"/>
            <a:chOff x="6698441" y="2414530"/>
            <a:chExt cx="277644" cy="357984"/>
          </a:xfrm>
        </p:grpSpPr>
        <p:sp>
          <p:nvSpPr>
            <p:cNvPr id="16988" name="Google Shape;16988;p69"/>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69"/>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69"/>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69"/>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69"/>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69"/>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4" name="Google Shape;16994;p69"/>
          <p:cNvGrpSpPr/>
          <p:nvPr/>
        </p:nvGrpSpPr>
        <p:grpSpPr>
          <a:xfrm>
            <a:off x="4897750" y="2415639"/>
            <a:ext cx="279513" cy="357255"/>
            <a:chOff x="4897750" y="2415639"/>
            <a:chExt cx="279513" cy="357255"/>
          </a:xfrm>
        </p:grpSpPr>
        <p:sp>
          <p:nvSpPr>
            <p:cNvPr id="16995" name="Google Shape;16995;p69"/>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69"/>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69"/>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69"/>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69"/>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69"/>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69"/>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69"/>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3" name="Google Shape;17003;p69"/>
          <p:cNvGrpSpPr/>
          <p:nvPr/>
        </p:nvGrpSpPr>
        <p:grpSpPr>
          <a:xfrm>
            <a:off x="5812066" y="2416019"/>
            <a:ext cx="264813" cy="353454"/>
            <a:chOff x="5812066" y="2416019"/>
            <a:chExt cx="264813" cy="353454"/>
          </a:xfrm>
        </p:grpSpPr>
        <p:sp>
          <p:nvSpPr>
            <p:cNvPr id="17004" name="Google Shape;17004;p69"/>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69"/>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69"/>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69"/>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69"/>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69"/>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69"/>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1" name="Google Shape;17011;p69"/>
          <p:cNvGrpSpPr/>
          <p:nvPr/>
        </p:nvGrpSpPr>
        <p:grpSpPr>
          <a:xfrm>
            <a:off x="8054820" y="2416399"/>
            <a:ext cx="264433" cy="353454"/>
            <a:chOff x="8054820" y="2416399"/>
            <a:chExt cx="264433" cy="353454"/>
          </a:xfrm>
        </p:grpSpPr>
        <p:sp>
          <p:nvSpPr>
            <p:cNvPr id="17012" name="Google Shape;17012;p69"/>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69"/>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69"/>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69"/>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69"/>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69"/>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8" name="Google Shape;17018;p69"/>
          <p:cNvGrpSpPr/>
          <p:nvPr/>
        </p:nvGrpSpPr>
        <p:grpSpPr>
          <a:xfrm>
            <a:off x="5356413" y="2413390"/>
            <a:ext cx="271212" cy="361374"/>
            <a:chOff x="5356413" y="2413390"/>
            <a:chExt cx="271212" cy="361374"/>
          </a:xfrm>
        </p:grpSpPr>
        <p:sp>
          <p:nvSpPr>
            <p:cNvPr id="17019" name="Google Shape;17019;p69"/>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69"/>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69"/>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69"/>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69"/>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4" name="Google Shape;17024;p69"/>
          <p:cNvGrpSpPr/>
          <p:nvPr/>
        </p:nvGrpSpPr>
        <p:grpSpPr>
          <a:xfrm>
            <a:off x="6255238" y="2412249"/>
            <a:ext cx="271244" cy="360994"/>
            <a:chOff x="6255238" y="2412249"/>
            <a:chExt cx="271244" cy="360994"/>
          </a:xfrm>
        </p:grpSpPr>
        <p:sp>
          <p:nvSpPr>
            <p:cNvPr id="17025" name="Google Shape;17025;p69"/>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69"/>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69"/>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69"/>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69"/>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69"/>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1" name="Google Shape;17031;p69"/>
          <p:cNvGrpSpPr/>
          <p:nvPr/>
        </p:nvGrpSpPr>
        <p:grpSpPr>
          <a:xfrm>
            <a:off x="2185372" y="1957799"/>
            <a:ext cx="366664" cy="366981"/>
            <a:chOff x="2185372" y="1957799"/>
            <a:chExt cx="366664" cy="366981"/>
          </a:xfrm>
        </p:grpSpPr>
        <p:sp>
          <p:nvSpPr>
            <p:cNvPr id="17032" name="Google Shape;17032;p69"/>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69"/>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69"/>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69"/>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69"/>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69"/>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69"/>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69"/>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0" name="Google Shape;17040;p69"/>
          <p:cNvGrpSpPr/>
          <p:nvPr/>
        </p:nvGrpSpPr>
        <p:grpSpPr>
          <a:xfrm>
            <a:off x="1737258" y="1988371"/>
            <a:ext cx="370814" cy="307359"/>
            <a:chOff x="1737258" y="1988371"/>
            <a:chExt cx="370814" cy="307359"/>
          </a:xfrm>
        </p:grpSpPr>
        <p:sp>
          <p:nvSpPr>
            <p:cNvPr id="17041" name="Google Shape;17041;p69"/>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69"/>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69"/>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69"/>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5" name="Google Shape;17045;p69"/>
          <p:cNvGrpSpPr/>
          <p:nvPr/>
        </p:nvGrpSpPr>
        <p:grpSpPr>
          <a:xfrm>
            <a:off x="848983" y="1989511"/>
            <a:ext cx="369294" cy="304350"/>
            <a:chOff x="848983" y="1989511"/>
            <a:chExt cx="369294" cy="304350"/>
          </a:xfrm>
        </p:grpSpPr>
        <p:sp>
          <p:nvSpPr>
            <p:cNvPr id="17046" name="Google Shape;17046;p69"/>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69"/>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69"/>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69"/>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69"/>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1" name="Google Shape;17051;p69"/>
          <p:cNvGrpSpPr/>
          <p:nvPr/>
        </p:nvGrpSpPr>
        <p:grpSpPr>
          <a:xfrm>
            <a:off x="3074027" y="1983777"/>
            <a:ext cx="380604" cy="313854"/>
            <a:chOff x="3074027" y="1983777"/>
            <a:chExt cx="380604" cy="313854"/>
          </a:xfrm>
        </p:grpSpPr>
        <p:sp>
          <p:nvSpPr>
            <p:cNvPr id="17052" name="Google Shape;17052;p69"/>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69"/>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69"/>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69"/>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69"/>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7" name="Google Shape;17057;p69"/>
          <p:cNvGrpSpPr/>
          <p:nvPr/>
        </p:nvGrpSpPr>
        <p:grpSpPr>
          <a:xfrm>
            <a:off x="3522521" y="1975857"/>
            <a:ext cx="367013" cy="331278"/>
            <a:chOff x="3522521" y="1975857"/>
            <a:chExt cx="367013" cy="331278"/>
          </a:xfrm>
        </p:grpSpPr>
        <p:sp>
          <p:nvSpPr>
            <p:cNvPr id="17058" name="Google Shape;17058;p69"/>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69"/>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69"/>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69"/>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69"/>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69"/>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69"/>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5" name="Google Shape;17065;p69"/>
          <p:cNvGrpSpPr/>
          <p:nvPr/>
        </p:nvGrpSpPr>
        <p:grpSpPr>
          <a:xfrm>
            <a:off x="2630824" y="1976966"/>
            <a:ext cx="368185" cy="330454"/>
            <a:chOff x="2630824" y="1976966"/>
            <a:chExt cx="368185" cy="330454"/>
          </a:xfrm>
        </p:grpSpPr>
        <p:sp>
          <p:nvSpPr>
            <p:cNvPr id="17066" name="Google Shape;17066;p69"/>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69"/>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69"/>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69"/>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69"/>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69"/>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69"/>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69"/>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4" name="Google Shape;17074;p69"/>
          <p:cNvGrpSpPr/>
          <p:nvPr/>
        </p:nvGrpSpPr>
        <p:grpSpPr>
          <a:xfrm>
            <a:off x="1293706" y="1966416"/>
            <a:ext cx="369294" cy="350444"/>
            <a:chOff x="1293706" y="1966416"/>
            <a:chExt cx="369294" cy="350444"/>
          </a:xfrm>
        </p:grpSpPr>
        <p:sp>
          <p:nvSpPr>
            <p:cNvPr id="17075" name="Google Shape;17075;p69"/>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69"/>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69"/>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69"/>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69"/>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69"/>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69"/>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69"/>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3" name="Google Shape;17083;p69"/>
          <p:cNvGrpSpPr/>
          <p:nvPr/>
        </p:nvGrpSpPr>
        <p:grpSpPr>
          <a:xfrm>
            <a:off x="3967213" y="1975477"/>
            <a:ext cx="368185" cy="331816"/>
            <a:chOff x="3967213" y="1975477"/>
            <a:chExt cx="368185" cy="331816"/>
          </a:xfrm>
        </p:grpSpPr>
        <p:sp>
          <p:nvSpPr>
            <p:cNvPr id="17084" name="Google Shape;17084;p69"/>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69"/>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69"/>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7" name="Google Shape;17087;p69"/>
          <p:cNvGrpSpPr/>
          <p:nvPr/>
        </p:nvGrpSpPr>
        <p:grpSpPr>
          <a:xfrm>
            <a:off x="8047661" y="1969046"/>
            <a:ext cx="279132" cy="356875"/>
            <a:chOff x="8047661" y="1969046"/>
            <a:chExt cx="279132" cy="356875"/>
          </a:xfrm>
        </p:grpSpPr>
        <p:sp>
          <p:nvSpPr>
            <p:cNvPr id="17088" name="Google Shape;17088;p69"/>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69"/>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69"/>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69"/>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2" name="Google Shape;17092;p69"/>
          <p:cNvGrpSpPr/>
          <p:nvPr/>
        </p:nvGrpSpPr>
        <p:grpSpPr>
          <a:xfrm>
            <a:off x="7596157" y="1968159"/>
            <a:ext cx="279544" cy="358142"/>
            <a:chOff x="7596157" y="1968159"/>
            <a:chExt cx="279544" cy="358142"/>
          </a:xfrm>
        </p:grpSpPr>
        <p:sp>
          <p:nvSpPr>
            <p:cNvPr id="17093" name="Google Shape;17093;p69"/>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69"/>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69"/>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69"/>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69"/>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69"/>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9" name="Google Shape;17099;p69"/>
          <p:cNvGrpSpPr/>
          <p:nvPr/>
        </p:nvGrpSpPr>
        <p:grpSpPr>
          <a:xfrm>
            <a:off x="7147315" y="1969046"/>
            <a:ext cx="279513" cy="357636"/>
            <a:chOff x="7147315" y="1969046"/>
            <a:chExt cx="279513" cy="357636"/>
          </a:xfrm>
        </p:grpSpPr>
        <p:sp>
          <p:nvSpPr>
            <p:cNvPr id="17100" name="Google Shape;17100;p69"/>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69"/>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69"/>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69"/>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69"/>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69"/>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69"/>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7" name="Google Shape;17107;p69"/>
          <p:cNvGrpSpPr/>
          <p:nvPr/>
        </p:nvGrpSpPr>
        <p:grpSpPr>
          <a:xfrm>
            <a:off x="6697681" y="1968317"/>
            <a:ext cx="280305" cy="359093"/>
            <a:chOff x="6697681" y="1968317"/>
            <a:chExt cx="280305" cy="359093"/>
          </a:xfrm>
        </p:grpSpPr>
        <p:sp>
          <p:nvSpPr>
            <p:cNvPr id="17108" name="Google Shape;17108;p69"/>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69"/>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69"/>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69"/>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69"/>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69"/>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69"/>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5" name="Google Shape;17115;p69"/>
          <p:cNvGrpSpPr/>
          <p:nvPr/>
        </p:nvGrpSpPr>
        <p:grpSpPr>
          <a:xfrm>
            <a:off x="6248839" y="1967937"/>
            <a:ext cx="280273" cy="358744"/>
            <a:chOff x="6248839" y="1967937"/>
            <a:chExt cx="280273" cy="358744"/>
          </a:xfrm>
        </p:grpSpPr>
        <p:sp>
          <p:nvSpPr>
            <p:cNvPr id="17116" name="Google Shape;17116;p69"/>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69"/>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69"/>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69"/>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69"/>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69"/>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2" name="Google Shape;17122;p69"/>
          <p:cNvGrpSpPr/>
          <p:nvPr/>
        </p:nvGrpSpPr>
        <p:grpSpPr>
          <a:xfrm>
            <a:off x="5801485" y="1969046"/>
            <a:ext cx="279164" cy="357794"/>
            <a:chOff x="5801485" y="1969046"/>
            <a:chExt cx="279164" cy="357794"/>
          </a:xfrm>
        </p:grpSpPr>
        <p:sp>
          <p:nvSpPr>
            <p:cNvPr id="17123" name="Google Shape;17123;p69"/>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69"/>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69"/>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69"/>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69"/>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69"/>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69"/>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69"/>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69"/>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69"/>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69"/>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69"/>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69"/>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6" name="Google Shape;17136;p69"/>
          <p:cNvGrpSpPr/>
          <p:nvPr/>
        </p:nvGrpSpPr>
        <p:grpSpPr>
          <a:xfrm>
            <a:off x="5352643" y="1969046"/>
            <a:ext cx="278404" cy="358364"/>
            <a:chOff x="5352643" y="1969046"/>
            <a:chExt cx="278404" cy="358364"/>
          </a:xfrm>
        </p:grpSpPr>
        <p:sp>
          <p:nvSpPr>
            <p:cNvPr id="17137" name="Google Shape;17137;p69"/>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69"/>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69"/>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69"/>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1" name="Google Shape;17141;p69"/>
          <p:cNvGrpSpPr/>
          <p:nvPr/>
        </p:nvGrpSpPr>
        <p:grpSpPr>
          <a:xfrm>
            <a:off x="4897750" y="1968317"/>
            <a:ext cx="279132" cy="358364"/>
            <a:chOff x="4897750" y="1968317"/>
            <a:chExt cx="279132" cy="358364"/>
          </a:xfrm>
        </p:grpSpPr>
        <p:sp>
          <p:nvSpPr>
            <p:cNvPr id="17142" name="Google Shape;17142;p69"/>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69"/>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69"/>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69"/>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69"/>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69"/>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69"/>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69"/>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69"/>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69"/>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69"/>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69"/>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69"/>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55" name="Google Shape;17155;p69"/>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56" name="Google Shape;17156;p69"/>
          <p:cNvGrpSpPr/>
          <p:nvPr/>
        </p:nvGrpSpPr>
        <p:grpSpPr>
          <a:xfrm>
            <a:off x="1767449" y="1513044"/>
            <a:ext cx="324403" cy="347783"/>
            <a:chOff x="1767449" y="1513044"/>
            <a:chExt cx="324403" cy="347783"/>
          </a:xfrm>
        </p:grpSpPr>
        <p:sp>
          <p:nvSpPr>
            <p:cNvPr id="17157" name="Google Shape;17157;p69"/>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69"/>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69"/>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69"/>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69"/>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69"/>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69"/>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69"/>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69"/>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6" name="Google Shape;17166;p69"/>
          <p:cNvGrpSpPr/>
          <p:nvPr/>
        </p:nvGrpSpPr>
        <p:grpSpPr>
          <a:xfrm>
            <a:off x="4007193" y="1512727"/>
            <a:ext cx="320633" cy="348100"/>
            <a:chOff x="4007193" y="1512727"/>
            <a:chExt cx="320633" cy="348100"/>
          </a:xfrm>
        </p:grpSpPr>
        <p:sp>
          <p:nvSpPr>
            <p:cNvPr id="17167" name="Google Shape;17167;p69"/>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69"/>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69"/>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69"/>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69"/>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2" name="Google Shape;17172;p69"/>
          <p:cNvGrpSpPr/>
          <p:nvPr/>
        </p:nvGrpSpPr>
        <p:grpSpPr>
          <a:xfrm>
            <a:off x="3530425" y="1508747"/>
            <a:ext cx="368175" cy="344594"/>
            <a:chOff x="3530425" y="1508747"/>
            <a:chExt cx="368175" cy="344594"/>
          </a:xfrm>
        </p:grpSpPr>
        <p:sp>
          <p:nvSpPr>
            <p:cNvPr id="17173" name="Google Shape;17173;p69"/>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69"/>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69"/>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69"/>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7" name="Google Shape;17177;p69"/>
          <p:cNvGrpSpPr/>
          <p:nvPr/>
        </p:nvGrpSpPr>
        <p:grpSpPr>
          <a:xfrm>
            <a:off x="3127598" y="1513234"/>
            <a:ext cx="289714" cy="347593"/>
            <a:chOff x="3127598" y="1513234"/>
            <a:chExt cx="289714" cy="347593"/>
          </a:xfrm>
        </p:grpSpPr>
        <p:sp>
          <p:nvSpPr>
            <p:cNvPr id="17178" name="Google Shape;17178;p69"/>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69"/>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69"/>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69"/>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69"/>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3" name="Google Shape;17183;p69"/>
          <p:cNvGrpSpPr/>
          <p:nvPr/>
        </p:nvGrpSpPr>
        <p:grpSpPr>
          <a:xfrm>
            <a:off x="2662884" y="1513044"/>
            <a:ext cx="322914" cy="348543"/>
            <a:chOff x="2662884" y="1513044"/>
            <a:chExt cx="322914" cy="348543"/>
          </a:xfrm>
        </p:grpSpPr>
        <p:sp>
          <p:nvSpPr>
            <p:cNvPr id="17184" name="Google Shape;17184;p69"/>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69"/>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69"/>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69"/>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69"/>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69"/>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69"/>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69"/>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69"/>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69"/>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4" name="Google Shape;17194;p69"/>
          <p:cNvGrpSpPr/>
          <p:nvPr/>
        </p:nvGrpSpPr>
        <p:grpSpPr>
          <a:xfrm>
            <a:off x="2232511" y="1512759"/>
            <a:ext cx="299534" cy="348068"/>
            <a:chOff x="2232511" y="1512759"/>
            <a:chExt cx="299534" cy="348068"/>
          </a:xfrm>
        </p:grpSpPr>
        <p:sp>
          <p:nvSpPr>
            <p:cNvPr id="17195" name="Google Shape;17195;p69"/>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69"/>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69"/>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69"/>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69"/>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69"/>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69"/>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69"/>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69"/>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69"/>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69"/>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6" name="Google Shape;17206;p69"/>
          <p:cNvGrpSpPr/>
          <p:nvPr/>
        </p:nvGrpSpPr>
        <p:grpSpPr>
          <a:xfrm>
            <a:off x="1331406" y="1513361"/>
            <a:ext cx="301784" cy="348607"/>
            <a:chOff x="1331406" y="1513361"/>
            <a:chExt cx="301784" cy="348607"/>
          </a:xfrm>
        </p:grpSpPr>
        <p:sp>
          <p:nvSpPr>
            <p:cNvPr id="17207" name="Google Shape;17207;p69"/>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69"/>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69"/>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69"/>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1" name="Google Shape;17211;p69"/>
          <p:cNvGrpSpPr/>
          <p:nvPr/>
        </p:nvGrpSpPr>
        <p:grpSpPr>
          <a:xfrm>
            <a:off x="7144274" y="1500214"/>
            <a:ext cx="282174" cy="355735"/>
            <a:chOff x="7144274" y="1500214"/>
            <a:chExt cx="282174" cy="355735"/>
          </a:xfrm>
        </p:grpSpPr>
        <p:sp>
          <p:nvSpPr>
            <p:cNvPr id="17212" name="Google Shape;17212;p69"/>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69"/>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69"/>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69"/>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69"/>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69"/>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8" name="Google Shape;17218;p69"/>
          <p:cNvGrpSpPr/>
          <p:nvPr/>
        </p:nvGrpSpPr>
        <p:grpSpPr>
          <a:xfrm>
            <a:off x="6685262" y="1500214"/>
            <a:ext cx="289682" cy="354594"/>
            <a:chOff x="6685262" y="1500214"/>
            <a:chExt cx="289682" cy="354594"/>
          </a:xfrm>
        </p:grpSpPr>
        <p:sp>
          <p:nvSpPr>
            <p:cNvPr id="17219" name="Google Shape;17219;p69"/>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69"/>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69"/>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69"/>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3" name="Google Shape;17223;p69"/>
          <p:cNvGrpSpPr/>
          <p:nvPr/>
        </p:nvGrpSpPr>
        <p:grpSpPr>
          <a:xfrm>
            <a:off x="6200938" y="1500594"/>
            <a:ext cx="322154" cy="355355"/>
            <a:chOff x="6200938" y="1500594"/>
            <a:chExt cx="322154" cy="355355"/>
          </a:xfrm>
        </p:grpSpPr>
        <p:sp>
          <p:nvSpPr>
            <p:cNvPr id="17224" name="Google Shape;17224;p69"/>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69"/>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69"/>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69"/>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69"/>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9" name="Google Shape;17229;p69"/>
          <p:cNvGrpSpPr/>
          <p:nvPr/>
        </p:nvGrpSpPr>
        <p:grpSpPr>
          <a:xfrm>
            <a:off x="5289631" y="1500214"/>
            <a:ext cx="332355" cy="354974"/>
            <a:chOff x="5289631" y="1500214"/>
            <a:chExt cx="332355" cy="354974"/>
          </a:xfrm>
        </p:grpSpPr>
        <p:sp>
          <p:nvSpPr>
            <p:cNvPr id="17230" name="Google Shape;17230;p69"/>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69"/>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69"/>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69"/>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69"/>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69"/>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6" name="Google Shape;17236;p69"/>
          <p:cNvGrpSpPr/>
          <p:nvPr/>
        </p:nvGrpSpPr>
        <p:grpSpPr>
          <a:xfrm>
            <a:off x="5748295" y="1499833"/>
            <a:ext cx="323294" cy="356115"/>
            <a:chOff x="5748295" y="1499833"/>
            <a:chExt cx="323294" cy="356115"/>
          </a:xfrm>
        </p:grpSpPr>
        <p:sp>
          <p:nvSpPr>
            <p:cNvPr id="17237" name="Google Shape;17237;p69"/>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69"/>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69"/>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69"/>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69"/>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69"/>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69"/>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4" name="Google Shape;17244;p69"/>
          <p:cNvGrpSpPr/>
          <p:nvPr/>
        </p:nvGrpSpPr>
        <p:grpSpPr>
          <a:xfrm>
            <a:off x="8047661" y="1501037"/>
            <a:ext cx="278404" cy="355260"/>
            <a:chOff x="8047661" y="1501037"/>
            <a:chExt cx="278404" cy="355260"/>
          </a:xfrm>
        </p:grpSpPr>
        <p:sp>
          <p:nvSpPr>
            <p:cNvPr id="17245" name="Google Shape;17245;p69"/>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69"/>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69"/>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69"/>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9" name="Google Shape;17249;p69"/>
          <p:cNvGrpSpPr/>
          <p:nvPr/>
        </p:nvGrpSpPr>
        <p:grpSpPr>
          <a:xfrm>
            <a:off x="4903389" y="1500214"/>
            <a:ext cx="267854" cy="355735"/>
            <a:chOff x="4903389" y="1500214"/>
            <a:chExt cx="267854" cy="355735"/>
          </a:xfrm>
        </p:grpSpPr>
        <p:sp>
          <p:nvSpPr>
            <p:cNvPr id="17250" name="Google Shape;17250;p69"/>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69"/>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69"/>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69"/>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69"/>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5" name="Google Shape;17255;p69"/>
          <p:cNvGrpSpPr/>
          <p:nvPr/>
        </p:nvGrpSpPr>
        <p:grpSpPr>
          <a:xfrm>
            <a:off x="7613518" y="1501354"/>
            <a:ext cx="264433" cy="353074"/>
            <a:chOff x="7613518" y="1501354"/>
            <a:chExt cx="264433" cy="353074"/>
          </a:xfrm>
        </p:grpSpPr>
        <p:sp>
          <p:nvSpPr>
            <p:cNvPr id="17256" name="Google Shape;17256;p69"/>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69"/>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69"/>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69"/>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69"/>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69"/>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7265" name="Shape 17265"/>
        <p:cNvGrpSpPr/>
        <p:nvPr/>
      </p:nvGrpSpPr>
      <p:grpSpPr>
        <a:xfrm>
          <a:off x="0" y="0"/>
          <a:ext cx="0" cy="0"/>
          <a:chOff x="0" y="0"/>
          <a:chExt cx="0" cy="0"/>
        </a:xfrm>
      </p:grpSpPr>
      <p:sp>
        <p:nvSpPr>
          <p:cNvPr id="17266" name="Google Shape;17266;p7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7267" name="Google Shape;17267;p7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7268" name="Google Shape;17268;p70"/>
          <p:cNvGrpSpPr/>
          <p:nvPr/>
        </p:nvGrpSpPr>
        <p:grpSpPr>
          <a:xfrm>
            <a:off x="1757085" y="1500675"/>
            <a:ext cx="371069" cy="359396"/>
            <a:chOff x="1757085" y="1500675"/>
            <a:chExt cx="371069" cy="359396"/>
          </a:xfrm>
        </p:grpSpPr>
        <p:sp>
          <p:nvSpPr>
            <p:cNvPr id="17269" name="Google Shape;17269;p70"/>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70"/>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70"/>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70"/>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7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7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7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70"/>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7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70"/>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70"/>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7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7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70"/>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70"/>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7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70"/>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7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7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7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7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7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70"/>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70"/>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70"/>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70"/>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70"/>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70"/>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70"/>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8" name="Google Shape;17298;p70"/>
          <p:cNvGrpSpPr/>
          <p:nvPr/>
        </p:nvGrpSpPr>
        <p:grpSpPr>
          <a:xfrm>
            <a:off x="2774209" y="1954691"/>
            <a:ext cx="116693" cy="374186"/>
            <a:chOff x="2774209" y="1954691"/>
            <a:chExt cx="116693" cy="374186"/>
          </a:xfrm>
        </p:grpSpPr>
        <p:sp>
          <p:nvSpPr>
            <p:cNvPr id="17299" name="Google Shape;17299;p70"/>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70"/>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1" name="Google Shape;17301;p70"/>
          <p:cNvGrpSpPr/>
          <p:nvPr/>
        </p:nvGrpSpPr>
        <p:grpSpPr>
          <a:xfrm>
            <a:off x="4017435" y="1499912"/>
            <a:ext cx="315092" cy="359397"/>
            <a:chOff x="4017435" y="1499912"/>
            <a:chExt cx="315092" cy="359397"/>
          </a:xfrm>
        </p:grpSpPr>
        <p:sp>
          <p:nvSpPr>
            <p:cNvPr id="17302" name="Google Shape;17302;p70"/>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70"/>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4" name="Google Shape;17304;p70"/>
          <p:cNvGrpSpPr/>
          <p:nvPr/>
        </p:nvGrpSpPr>
        <p:grpSpPr>
          <a:xfrm>
            <a:off x="3963652" y="1999759"/>
            <a:ext cx="374154" cy="284050"/>
            <a:chOff x="3963652" y="1999759"/>
            <a:chExt cx="374154" cy="284050"/>
          </a:xfrm>
        </p:grpSpPr>
        <p:sp>
          <p:nvSpPr>
            <p:cNvPr id="17305" name="Google Shape;17305;p70"/>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70"/>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70"/>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8" name="Google Shape;17308;p70"/>
          <p:cNvGrpSpPr/>
          <p:nvPr/>
        </p:nvGrpSpPr>
        <p:grpSpPr>
          <a:xfrm>
            <a:off x="1777536" y="2014866"/>
            <a:ext cx="376444" cy="253772"/>
            <a:chOff x="1777536" y="2014866"/>
            <a:chExt cx="376444" cy="253772"/>
          </a:xfrm>
        </p:grpSpPr>
        <p:sp>
          <p:nvSpPr>
            <p:cNvPr id="17309" name="Google Shape;17309;p70"/>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70"/>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70"/>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70"/>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70"/>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4" name="Google Shape;17314;p70"/>
          <p:cNvGrpSpPr/>
          <p:nvPr/>
        </p:nvGrpSpPr>
        <p:grpSpPr>
          <a:xfrm>
            <a:off x="1309875" y="2057326"/>
            <a:ext cx="374154" cy="169680"/>
            <a:chOff x="1309875" y="2057326"/>
            <a:chExt cx="374154" cy="169680"/>
          </a:xfrm>
        </p:grpSpPr>
        <p:sp>
          <p:nvSpPr>
            <p:cNvPr id="17315" name="Google Shape;17315;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70"/>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70"/>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70"/>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70"/>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70"/>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70"/>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26" name="Google Shape;17326;p70"/>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27" name="Google Shape;17327;p70"/>
          <p:cNvGrpSpPr/>
          <p:nvPr/>
        </p:nvGrpSpPr>
        <p:grpSpPr>
          <a:xfrm>
            <a:off x="2347450" y="1954564"/>
            <a:ext cx="113639" cy="373168"/>
            <a:chOff x="2347450" y="1954564"/>
            <a:chExt cx="113639" cy="373168"/>
          </a:xfrm>
        </p:grpSpPr>
        <p:sp>
          <p:nvSpPr>
            <p:cNvPr id="17328" name="Google Shape;17328;p70"/>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70"/>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30" name="Google Shape;17330;p70"/>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31" name="Google Shape;17331;p70"/>
          <p:cNvGrpSpPr/>
          <p:nvPr/>
        </p:nvGrpSpPr>
        <p:grpSpPr>
          <a:xfrm>
            <a:off x="3110102" y="1499880"/>
            <a:ext cx="330613" cy="358379"/>
            <a:chOff x="3110102" y="1499880"/>
            <a:chExt cx="330613" cy="358379"/>
          </a:xfrm>
        </p:grpSpPr>
        <p:sp>
          <p:nvSpPr>
            <p:cNvPr id="17332" name="Google Shape;17332;p70"/>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70"/>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70"/>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70"/>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70"/>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70"/>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70"/>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39" name="Google Shape;17339;p70"/>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40" name="Google Shape;17340;p70"/>
          <p:cNvGrpSpPr/>
          <p:nvPr/>
        </p:nvGrpSpPr>
        <p:grpSpPr>
          <a:xfrm>
            <a:off x="3485575" y="1999759"/>
            <a:ext cx="373772" cy="284050"/>
            <a:chOff x="3531200" y="1999759"/>
            <a:chExt cx="373772" cy="284050"/>
          </a:xfrm>
        </p:grpSpPr>
        <p:sp>
          <p:nvSpPr>
            <p:cNvPr id="17341" name="Google Shape;17341;p70"/>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70"/>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70"/>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70"/>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5" name="Google Shape;17345;p70"/>
          <p:cNvGrpSpPr/>
          <p:nvPr/>
        </p:nvGrpSpPr>
        <p:grpSpPr>
          <a:xfrm>
            <a:off x="2667058" y="1500293"/>
            <a:ext cx="330231" cy="359015"/>
            <a:chOff x="2667058" y="1500293"/>
            <a:chExt cx="330231" cy="359015"/>
          </a:xfrm>
        </p:grpSpPr>
        <p:sp>
          <p:nvSpPr>
            <p:cNvPr id="17346" name="Google Shape;17346;p70"/>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70"/>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70"/>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70"/>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70"/>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7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7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7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7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70"/>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70"/>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7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7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70"/>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70"/>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70"/>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70"/>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70"/>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4" name="Google Shape;17364;p70"/>
          <p:cNvGrpSpPr/>
          <p:nvPr/>
        </p:nvGrpSpPr>
        <p:grpSpPr>
          <a:xfrm>
            <a:off x="3567553" y="1499912"/>
            <a:ext cx="320022" cy="359778"/>
            <a:chOff x="3567553" y="1499912"/>
            <a:chExt cx="320022" cy="359778"/>
          </a:xfrm>
        </p:grpSpPr>
        <p:sp>
          <p:nvSpPr>
            <p:cNvPr id="17365" name="Google Shape;17365;p70"/>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70"/>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70"/>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70"/>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70"/>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70"/>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1" name="Google Shape;17371;p70"/>
          <p:cNvGrpSpPr/>
          <p:nvPr/>
        </p:nvGrpSpPr>
        <p:grpSpPr>
          <a:xfrm>
            <a:off x="1309875" y="1499912"/>
            <a:ext cx="359015" cy="358633"/>
            <a:chOff x="1309875" y="1499912"/>
            <a:chExt cx="359015" cy="358633"/>
          </a:xfrm>
        </p:grpSpPr>
        <p:sp>
          <p:nvSpPr>
            <p:cNvPr id="17372" name="Google Shape;17372;p70"/>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70"/>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70"/>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70"/>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70"/>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70"/>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70"/>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70"/>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70"/>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1" name="Google Shape;17381;p70"/>
          <p:cNvGrpSpPr/>
          <p:nvPr/>
        </p:nvGrpSpPr>
        <p:grpSpPr>
          <a:xfrm>
            <a:off x="2219466" y="1500293"/>
            <a:ext cx="330613" cy="359015"/>
            <a:chOff x="2219466" y="1500293"/>
            <a:chExt cx="330613" cy="359015"/>
          </a:xfrm>
        </p:grpSpPr>
        <p:sp>
          <p:nvSpPr>
            <p:cNvPr id="17382" name="Google Shape;17382;p70"/>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70"/>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4" name="Google Shape;17384;p70"/>
          <p:cNvGrpSpPr/>
          <p:nvPr/>
        </p:nvGrpSpPr>
        <p:grpSpPr>
          <a:xfrm>
            <a:off x="5343544" y="1509358"/>
            <a:ext cx="244676" cy="351095"/>
            <a:chOff x="5343544" y="1509358"/>
            <a:chExt cx="244676" cy="351095"/>
          </a:xfrm>
        </p:grpSpPr>
        <p:sp>
          <p:nvSpPr>
            <p:cNvPr id="17385" name="Google Shape;17385;p70"/>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70"/>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70"/>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8" name="Google Shape;17388;p70"/>
          <p:cNvGrpSpPr/>
          <p:nvPr/>
        </p:nvGrpSpPr>
        <p:grpSpPr>
          <a:xfrm>
            <a:off x="4882340" y="1509358"/>
            <a:ext cx="246171" cy="351095"/>
            <a:chOff x="4882340" y="1509358"/>
            <a:chExt cx="246171" cy="351095"/>
          </a:xfrm>
        </p:grpSpPr>
        <p:sp>
          <p:nvSpPr>
            <p:cNvPr id="17389" name="Google Shape;17389;p70"/>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70"/>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70"/>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70"/>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70"/>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4" name="Google Shape;17394;p70"/>
          <p:cNvGrpSpPr/>
          <p:nvPr/>
        </p:nvGrpSpPr>
        <p:grpSpPr>
          <a:xfrm>
            <a:off x="6273204" y="1509008"/>
            <a:ext cx="236343" cy="351445"/>
            <a:chOff x="6273204" y="1509008"/>
            <a:chExt cx="236343" cy="351445"/>
          </a:xfrm>
        </p:grpSpPr>
        <p:sp>
          <p:nvSpPr>
            <p:cNvPr id="17395" name="Google Shape;17395;p70"/>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70"/>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97" name="Google Shape;17397;p70"/>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98" name="Google Shape;17398;p70"/>
          <p:cNvGrpSpPr/>
          <p:nvPr/>
        </p:nvGrpSpPr>
        <p:grpSpPr>
          <a:xfrm>
            <a:off x="7219530" y="1508244"/>
            <a:ext cx="191625" cy="352209"/>
            <a:chOff x="7219530" y="1508244"/>
            <a:chExt cx="191625" cy="352209"/>
          </a:xfrm>
        </p:grpSpPr>
        <p:sp>
          <p:nvSpPr>
            <p:cNvPr id="17399" name="Google Shape;17399;p70"/>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70"/>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1" name="Google Shape;17401;p70"/>
          <p:cNvGrpSpPr/>
          <p:nvPr/>
        </p:nvGrpSpPr>
        <p:grpSpPr>
          <a:xfrm>
            <a:off x="7699309" y="1508626"/>
            <a:ext cx="154922" cy="351827"/>
            <a:chOff x="7699309" y="1508626"/>
            <a:chExt cx="154922" cy="351827"/>
          </a:xfrm>
        </p:grpSpPr>
        <p:sp>
          <p:nvSpPr>
            <p:cNvPr id="17402" name="Google Shape;17402;p70"/>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70"/>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70"/>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70"/>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70"/>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70"/>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70"/>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9" name="Google Shape;17409;p70"/>
          <p:cNvGrpSpPr/>
          <p:nvPr/>
        </p:nvGrpSpPr>
        <p:grpSpPr>
          <a:xfrm>
            <a:off x="8161690" y="1509008"/>
            <a:ext cx="153396" cy="351064"/>
            <a:chOff x="8161690" y="1509008"/>
            <a:chExt cx="153396" cy="351064"/>
          </a:xfrm>
        </p:grpSpPr>
        <p:sp>
          <p:nvSpPr>
            <p:cNvPr id="17410" name="Google Shape;17410;p70"/>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70"/>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70"/>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70"/>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4" name="Google Shape;17414;p70"/>
          <p:cNvGrpSpPr/>
          <p:nvPr/>
        </p:nvGrpSpPr>
        <p:grpSpPr>
          <a:xfrm>
            <a:off x="6746940" y="1508881"/>
            <a:ext cx="213221" cy="352304"/>
            <a:chOff x="6746940" y="1508881"/>
            <a:chExt cx="213221" cy="352304"/>
          </a:xfrm>
        </p:grpSpPr>
        <p:sp>
          <p:nvSpPr>
            <p:cNvPr id="17415" name="Google Shape;17415;p70"/>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70"/>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70"/>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70"/>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9" name="Google Shape;17419;p70"/>
          <p:cNvGrpSpPr/>
          <p:nvPr/>
        </p:nvGrpSpPr>
        <p:grpSpPr>
          <a:xfrm>
            <a:off x="5770336" y="2007615"/>
            <a:ext cx="350682" cy="292097"/>
            <a:chOff x="5770336" y="2007615"/>
            <a:chExt cx="350682" cy="292097"/>
          </a:xfrm>
        </p:grpSpPr>
        <p:sp>
          <p:nvSpPr>
            <p:cNvPr id="17420" name="Google Shape;17420;p70"/>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70"/>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70"/>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70"/>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4" name="Google Shape;17424;p70"/>
          <p:cNvGrpSpPr/>
          <p:nvPr/>
        </p:nvGrpSpPr>
        <p:grpSpPr>
          <a:xfrm>
            <a:off x="5326878" y="1980358"/>
            <a:ext cx="350332" cy="346229"/>
            <a:chOff x="5326878" y="1980358"/>
            <a:chExt cx="350332" cy="346229"/>
          </a:xfrm>
        </p:grpSpPr>
        <p:sp>
          <p:nvSpPr>
            <p:cNvPr id="17425" name="Google Shape;17425;p70"/>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70"/>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70"/>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70"/>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29" name="Google Shape;17429;p70"/>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30" name="Google Shape;17430;p70"/>
          <p:cNvGrpSpPr/>
          <p:nvPr/>
        </p:nvGrpSpPr>
        <p:grpSpPr>
          <a:xfrm>
            <a:off x="4883835" y="1992571"/>
            <a:ext cx="350300" cy="323043"/>
            <a:chOff x="4883835" y="1992571"/>
            <a:chExt cx="350300" cy="323043"/>
          </a:xfrm>
        </p:grpSpPr>
        <p:sp>
          <p:nvSpPr>
            <p:cNvPr id="17431" name="Google Shape;17431;p70"/>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70"/>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70"/>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70"/>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70"/>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70"/>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7" name="Google Shape;17437;p70"/>
          <p:cNvGrpSpPr/>
          <p:nvPr/>
        </p:nvGrpSpPr>
        <p:grpSpPr>
          <a:xfrm>
            <a:off x="7548967" y="1978927"/>
            <a:ext cx="333285" cy="349950"/>
            <a:chOff x="7548967" y="1978927"/>
            <a:chExt cx="333285" cy="349950"/>
          </a:xfrm>
        </p:grpSpPr>
        <p:sp>
          <p:nvSpPr>
            <p:cNvPr id="17438" name="Google Shape;17438;p70"/>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70"/>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70"/>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70"/>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70"/>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70"/>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70"/>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5" name="Google Shape;17445;p70"/>
          <p:cNvGrpSpPr/>
          <p:nvPr/>
        </p:nvGrpSpPr>
        <p:grpSpPr>
          <a:xfrm>
            <a:off x="6214142" y="1978927"/>
            <a:ext cx="346515" cy="350300"/>
            <a:chOff x="6214142" y="1978927"/>
            <a:chExt cx="346515" cy="350300"/>
          </a:xfrm>
        </p:grpSpPr>
        <p:sp>
          <p:nvSpPr>
            <p:cNvPr id="17446" name="Google Shape;17446;p70"/>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70"/>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8" name="Google Shape;17448;p70"/>
          <p:cNvGrpSpPr/>
          <p:nvPr/>
        </p:nvGrpSpPr>
        <p:grpSpPr>
          <a:xfrm>
            <a:off x="7105923" y="1978545"/>
            <a:ext cx="333285" cy="350682"/>
            <a:chOff x="7105923" y="1978545"/>
            <a:chExt cx="333285" cy="350682"/>
          </a:xfrm>
        </p:grpSpPr>
        <p:sp>
          <p:nvSpPr>
            <p:cNvPr id="17449" name="Google Shape;17449;p70"/>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70"/>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70"/>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70"/>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70"/>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70"/>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70"/>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56" name="Google Shape;17456;p70"/>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70"/>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58" name="Google Shape;17458;p70"/>
          <p:cNvGrpSpPr/>
          <p:nvPr/>
        </p:nvGrpSpPr>
        <p:grpSpPr>
          <a:xfrm>
            <a:off x="3616406" y="2422352"/>
            <a:ext cx="203393" cy="351827"/>
            <a:chOff x="3616406" y="2422352"/>
            <a:chExt cx="203393" cy="351827"/>
          </a:xfrm>
        </p:grpSpPr>
        <p:sp>
          <p:nvSpPr>
            <p:cNvPr id="17459" name="Google Shape;17459;p70"/>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70"/>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1" name="Google Shape;17461;p70"/>
          <p:cNvGrpSpPr/>
          <p:nvPr/>
        </p:nvGrpSpPr>
        <p:grpSpPr>
          <a:xfrm>
            <a:off x="878187" y="2421970"/>
            <a:ext cx="272696" cy="351827"/>
            <a:chOff x="913012" y="2421970"/>
            <a:chExt cx="272696" cy="351827"/>
          </a:xfrm>
        </p:grpSpPr>
        <p:sp>
          <p:nvSpPr>
            <p:cNvPr id="17462" name="Google Shape;17462;p70"/>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70"/>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70"/>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70"/>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6" name="Google Shape;17466;p70"/>
          <p:cNvGrpSpPr/>
          <p:nvPr/>
        </p:nvGrpSpPr>
        <p:grpSpPr>
          <a:xfrm>
            <a:off x="2274743" y="2422352"/>
            <a:ext cx="255649" cy="351445"/>
            <a:chOff x="2274743" y="2422352"/>
            <a:chExt cx="255649" cy="351445"/>
          </a:xfrm>
        </p:grpSpPr>
        <p:sp>
          <p:nvSpPr>
            <p:cNvPr id="17467" name="Google Shape;17467;p70"/>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70"/>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70"/>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0" name="Google Shape;17470;p70"/>
          <p:cNvGrpSpPr/>
          <p:nvPr/>
        </p:nvGrpSpPr>
        <p:grpSpPr>
          <a:xfrm>
            <a:off x="2708723" y="2421239"/>
            <a:ext cx="246552" cy="352558"/>
            <a:chOff x="2708723" y="2421239"/>
            <a:chExt cx="246552" cy="352558"/>
          </a:xfrm>
        </p:grpSpPr>
        <p:sp>
          <p:nvSpPr>
            <p:cNvPr id="17471" name="Google Shape;17471;p70"/>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70"/>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3" name="Google Shape;17473;p70"/>
          <p:cNvGrpSpPr/>
          <p:nvPr/>
        </p:nvGrpSpPr>
        <p:grpSpPr>
          <a:xfrm>
            <a:off x="1835485" y="2422352"/>
            <a:ext cx="259433" cy="350714"/>
            <a:chOff x="1835485" y="2422352"/>
            <a:chExt cx="259433" cy="350714"/>
          </a:xfrm>
        </p:grpSpPr>
        <p:sp>
          <p:nvSpPr>
            <p:cNvPr id="17474" name="Google Shape;17474;p70"/>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70"/>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70"/>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70"/>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70"/>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70"/>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70"/>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1" name="Google Shape;17481;p70"/>
          <p:cNvGrpSpPr/>
          <p:nvPr/>
        </p:nvGrpSpPr>
        <p:grpSpPr>
          <a:xfrm>
            <a:off x="3150240" y="2422352"/>
            <a:ext cx="212489" cy="351445"/>
            <a:chOff x="3150240" y="2422352"/>
            <a:chExt cx="212489" cy="351445"/>
          </a:xfrm>
        </p:grpSpPr>
        <p:sp>
          <p:nvSpPr>
            <p:cNvPr id="17482" name="Google Shape;17482;p70"/>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70"/>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4" name="Google Shape;17484;p70"/>
          <p:cNvGrpSpPr/>
          <p:nvPr/>
        </p:nvGrpSpPr>
        <p:grpSpPr>
          <a:xfrm>
            <a:off x="1367060" y="2422129"/>
            <a:ext cx="269261" cy="352050"/>
            <a:chOff x="1367060" y="2422129"/>
            <a:chExt cx="269261" cy="352050"/>
          </a:xfrm>
        </p:grpSpPr>
        <p:sp>
          <p:nvSpPr>
            <p:cNvPr id="17485" name="Google Shape;17485;p70"/>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70"/>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70"/>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70"/>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70"/>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70"/>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70"/>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70"/>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70"/>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70"/>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70"/>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70"/>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70"/>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70"/>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99" name="Google Shape;17499;p70"/>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00" name="Google Shape;17500;p70"/>
          <p:cNvGrpSpPr/>
          <p:nvPr/>
        </p:nvGrpSpPr>
        <p:grpSpPr>
          <a:xfrm>
            <a:off x="4882690" y="2425405"/>
            <a:ext cx="274573" cy="350682"/>
            <a:chOff x="4882690" y="2425405"/>
            <a:chExt cx="274573" cy="350682"/>
          </a:xfrm>
        </p:grpSpPr>
        <p:sp>
          <p:nvSpPr>
            <p:cNvPr id="17501" name="Google Shape;17501;p70"/>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70"/>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3" name="Google Shape;17503;p70"/>
          <p:cNvGrpSpPr/>
          <p:nvPr/>
        </p:nvGrpSpPr>
        <p:grpSpPr>
          <a:xfrm>
            <a:off x="6627639" y="2443884"/>
            <a:ext cx="355993" cy="313247"/>
            <a:chOff x="6627639" y="2443884"/>
            <a:chExt cx="355993" cy="313247"/>
          </a:xfrm>
        </p:grpSpPr>
        <p:sp>
          <p:nvSpPr>
            <p:cNvPr id="17504" name="Google Shape;17504;p70"/>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70"/>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70"/>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7" name="Google Shape;17507;p70"/>
          <p:cNvGrpSpPr/>
          <p:nvPr/>
        </p:nvGrpSpPr>
        <p:grpSpPr>
          <a:xfrm>
            <a:off x="6183451" y="2462140"/>
            <a:ext cx="351445" cy="277976"/>
            <a:chOff x="6183451" y="2462140"/>
            <a:chExt cx="351445" cy="277976"/>
          </a:xfrm>
        </p:grpSpPr>
        <p:sp>
          <p:nvSpPr>
            <p:cNvPr id="17508" name="Google Shape;17508;p70"/>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70"/>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70"/>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70"/>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70"/>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70"/>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70"/>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5" name="Google Shape;17515;p70"/>
          <p:cNvGrpSpPr/>
          <p:nvPr/>
        </p:nvGrpSpPr>
        <p:grpSpPr>
          <a:xfrm>
            <a:off x="5735477" y="2429858"/>
            <a:ext cx="353354" cy="341299"/>
            <a:chOff x="5735477" y="2429858"/>
            <a:chExt cx="353354" cy="341299"/>
          </a:xfrm>
        </p:grpSpPr>
        <p:sp>
          <p:nvSpPr>
            <p:cNvPr id="17516" name="Google Shape;17516;p70"/>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70"/>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70"/>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70"/>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70"/>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70"/>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2" name="Google Shape;17522;p70"/>
          <p:cNvGrpSpPr/>
          <p:nvPr/>
        </p:nvGrpSpPr>
        <p:grpSpPr>
          <a:xfrm>
            <a:off x="5243735" y="2446973"/>
            <a:ext cx="405255" cy="275499"/>
            <a:chOff x="5283337" y="2478774"/>
            <a:chExt cx="358633" cy="243913"/>
          </a:xfrm>
        </p:grpSpPr>
        <p:sp>
          <p:nvSpPr>
            <p:cNvPr id="17523" name="Google Shape;17523;p70"/>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70"/>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70"/>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70"/>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70"/>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70"/>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70"/>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70"/>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70"/>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70"/>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70"/>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70"/>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70"/>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70"/>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70"/>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70"/>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70"/>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0" name="Google Shape;17540;p70"/>
          <p:cNvGrpSpPr/>
          <p:nvPr/>
        </p:nvGrpSpPr>
        <p:grpSpPr>
          <a:xfrm>
            <a:off x="7964753" y="2470823"/>
            <a:ext cx="362068" cy="258670"/>
            <a:chOff x="7964753" y="2470823"/>
            <a:chExt cx="362068" cy="258670"/>
          </a:xfrm>
        </p:grpSpPr>
        <p:sp>
          <p:nvSpPr>
            <p:cNvPr id="17541" name="Google Shape;17541;p70"/>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70"/>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70"/>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70"/>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70"/>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70"/>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70"/>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70"/>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70"/>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0" name="Google Shape;17550;p70"/>
          <p:cNvGrpSpPr/>
          <p:nvPr/>
        </p:nvGrpSpPr>
        <p:grpSpPr>
          <a:xfrm>
            <a:off x="7524349" y="2456447"/>
            <a:ext cx="350332" cy="288948"/>
            <a:chOff x="7524349" y="2456447"/>
            <a:chExt cx="350332" cy="288948"/>
          </a:xfrm>
        </p:grpSpPr>
        <p:sp>
          <p:nvSpPr>
            <p:cNvPr id="17551" name="Google Shape;17551;p70"/>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70"/>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70"/>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70"/>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70"/>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6" name="Google Shape;17556;p70"/>
          <p:cNvGrpSpPr/>
          <p:nvPr/>
        </p:nvGrpSpPr>
        <p:grpSpPr>
          <a:xfrm>
            <a:off x="3972749" y="2894211"/>
            <a:ext cx="355230" cy="356725"/>
            <a:chOff x="3972749" y="2894211"/>
            <a:chExt cx="355230" cy="356725"/>
          </a:xfrm>
        </p:grpSpPr>
        <p:sp>
          <p:nvSpPr>
            <p:cNvPr id="17557" name="Google Shape;17557;p70"/>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70"/>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70"/>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70"/>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70"/>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2" name="Google Shape;17562;p70"/>
          <p:cNvGrpSpPr/>
          <p:nvPr/>
        </p:nvGrpSpPr>
        <p:grpSpPr>
          <a:xfrm>
            <a:off x="3527797" y="2918796"/>
            <a:ext cx="355993" cy="307904"/>
            <a:chOff x="3527797" y="2918796"/>
            <a:chExt cx="355993" cy="307904"/>
          </a:xfrm>
        </p:grpSpPr>
        <p:sp>
          <p:nvSpPr>
            <p:cNvPr id="17563" name="Google Shape;17563;p70"/>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70"/>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70"/>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70"/>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70"/>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70"/>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70"/>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70"/>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70"/>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70"/>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3" name="Google Shape;17573;p70"/>
          <p:cNvGrpSpPr/>
          <p:nvPr/>
        </p:nvGrpSpPr>
        <p:grpSpPr>
          <a:xfrm>
            <a:off x="3082845" y="2920959"/>
            <a:ext cx="356375" cy="302338"/>
            <a:chOff x="3082845" y="2920959"/>
            <a:chExt cx="356375" cy="302338"/>
          </a:xfrm>
        </p:grpSpPr>
        <p:sp>
          <p:nvSpPr>
            <p:cNvPr id="17574" name="Google Shape;17574;p70"/>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70"/>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6" name="Google Shape;17576;p70"/>
          <p:cNvGrpSpPr/>
          <p:nvPr/>
        </p:nvGrpSpPr>
        <p:grpSpPr>
          <a:xfrm>
            <a:off x="2639038" y="2894942"/>
            <a:ext cx="355612" cy="355612"/>
            <a:chOff x="2639038" y="2894942"/>
            <a:chExt cx="355612" cy="355612"/>
          </a:xfrm>
        </p:grpSpPr>
        <p:sp>
          <p:nvSpPr>
            <p:cNvPr id="17577" name="Google Shape;17577;p70"/>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70"/>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9" name="Google Shape;17579;p70"/>
          <p:cNvGrpSpPr/>
          <p:nvPr/>
        </p:nvGrpSpPr>
        <p:grpSpPr>
          <a:xfrm>
            <a:off x="2194468" y="2938865"/>
            <a:ext cx="355993" cy="267766"/>
            <a:chOff x="2194468" y="2938865"/>
            <a:chExt cx="355993" cy="267766"/>
          </a:xfrm>
        </p:grpSpPr>
        <p:sp>
          <p:nvSpPr>
            <p:cNvPr id="17580" name="Google Shape;17580;p70"/>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70"/>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70"/>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70"/>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70"/>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70"/>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70"/>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70"/>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70"/>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70"/>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70"/>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70"/>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70"/>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70"/>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70"/>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70"/>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70"/>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70"/>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70"/>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70"/>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0" name="Google Shape;17600;p70"/>
          <p:cNvGrpSpPr/>
          <p:nvPr/>
        </p:nvGrpSpPr>
        <p:grpSpPr>
          <a:xfrm>
            <a:off x="1749897" y="2894561"/>
            <a:ext cx="355993" cy="355612"/>
            <a:chOff x="1749897" y="2894561"/>
            <a:chExt cx="355993" cy="355612"/>
          </a:xfrm>
        </p:grpSpPr>
        <p:sp>
          <p:nvSpPr>
            <p:cNvPr id="17601" name="Google Shape;17601;p70"/>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70"/>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70"/>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70"/>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70"/>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70"/>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70"/>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70"/>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70"/>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70"/>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70"/>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2" name="Google Shape;17612;p70"/>
          <p:cNvGrpSpPr/>
          <p:nvPr/>
        </p:nvGrpSpPr>
        <p:grpSpPr>
          <a:xfrm>
            <a:off x="1305327" y="2894211"/>
            <a:ext cx="357520" cy="357488"/>
            <a:chOff x="1305327" y="2894211"/>
            <a:chExt cx="357520" cy="357488"/>
          </a:xfrm>
        </p:grpSpPr>
        <p:sp>
          <p:nvSpPr>
            <p:cNvPr id="17613" name="Google Shape;17613;p70"/>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70"/>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70"/>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70"/>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70"/>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8" name="Google Shape;17618;p70"/>
          <p:cNvGrpSpPr/>
          <p:nvPr/>
        </p:nvGrpSpPr>
        <p:grpSpPr>
          <a:xfrm>
            <a:off x="853950" y="2894720"/>
            <a:ext cx="364104" cy="353290"/>
            <a:chOff x="853950" y="2894720"/>
            <a:chExt cx="364104" cy="353290"/>
          </a:xfrm>
        </p:grpSpPr>
        <p:sp>
          <p:nvSpPr>
            <p:cNvPr id="17619" name="Google Shape;17619;p70"/>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70"/>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70"/>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70"/>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70"/>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70"/>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70"/>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6" name="Google Shape;17626;p70"/>
          <p:cNvGrpSpPr/>
          <p:nvPr/>
        </p:nvGrpSpPr>
        <p:grpSpPr>
          <a:xfrm>
            <a:off x="7066548" y="2912594"/>
            <a:ext cx="352209" cy="334938"/>
            <a:chOff x="7066548" y="2912594"/>
            <a:chExt cx="352209" cy="334938"/>
          </a:xfrm>
        </p:grpSpPr>
        <p:sp>
          <p:nvSpPr>
            <p:cNvPr id="17627" name="Google Shape;17627;p70"/>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70"/>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70"/>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70"/>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70"/>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70"/>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3" name="Google Shape;17633;p70"/>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70"/>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35" name="Google Shape;17635;p70"/>
          <p:cNvGrpSpPr/>
          <p:nvPr/>
        </p:nvGrpSpPr>
        <p:grpSpPr>
          <a:xfrm>
            <a:off x="7541397" y="2904802"/>
            <a:ext cx="318495" cy="352209"/>
            <a:chOff x="7541397" y="2904802"/>
            <a:chExt cx="318495" cy="352209"/>
          </a:xfrm>
        </p:grpSpPr>
        <p:sp>
          <p:nvSpPr>
            <p:cNvPr id="17636" name="Google Shape;17636;p70"/>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70"/>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8" name="Google Shape;17638;p70"/>
          <p:cNvGrpSpPr/>
          <p:nvPr/>
        </p:nvGrpSpPr>
        <p:grpSpPr>
          <a:xfrm>
            <a:off x="8003015" y="2904039"/>
            <a:ext cx="306759" cy="351445"/>
            <a:chOff x="8003015" y="2904039"/>
            <a:chExt cx="306759" cy="351445"/>
          </a:xfrm>
        </p:grpSpPr>
        <p:sp>
          <p:nvSpPr>
            <p:cNvPr id="17639" name="Google Shape;17639;p70"/>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70"/>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70"/>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70"/>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70"/>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70"/>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5" name="Google Shape;17645;p70"/>
          <p:cNvGrpSpPr/>
          <p:nvPr/>
        </p:nvGrpSpPr>
        <p:grpSpPr>
          <a:xfrm>
            <a:off x="5687770" y="2885496"/>
            <a:ext cx="369638" cy="369606"/>
            <a:chOff x="5687770" y="2885496"/>
            <a:chExt cx="369638" cy="369606"/>
          </a:xfrm>
        </p:grpSpPr>
        <p:sp>
          <p:nvSpPr>
            <p:cNvPr id="17646" name="Google Shape;17646;p70"/>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70"/>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70"/>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70"/>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70"/>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70"/>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70"/>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70"/>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70"/>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70"/>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6" name="Google Shape;17656;p70"/>
          <p:cNvGrpSpPr/>
          <p:nvPr/>
        </p:nvGrpSpPr>
        <p:grpSpPr>
          <a:xfrm>
            <a:off x="4881958" y="2904802"/>
            <a:ext cx="156417" cy="349537"/>
            <a:chOff x="4881958" y="2904802"/>
            <a:chExt cx="156417" cy="349537"/>
          </a:xfrm>
        </p:grpSpPr>
        <p:sp>
          <p:nvSpPr>
            <p:cNvPr id="17657" name="Google Shape;17657;p70"/>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70"/>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70"/>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70"/>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70"/>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70"/>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70"/>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4" name="Google Shape;17664;p70"/>
          <p:cNvGrpSpPr/>
          <p:nvPr/>
        </p:nvGrpSpPr>
        <p:grpSpPr>
          <a:xfrm>
            <a:off x="5230318" y="2886514"/>
            <a:ext cx="371133" cy="367443"/>
            <a:chOff x="5230318" y="2886514"/>
            <a:chExt cx="371133" cy="367443"/>
          </a:xfrm>
        </p:grpSpPr>
        <p:sp>
          <p:nvSpPr>
            <p:cNvPr id="17665" name="Google Shape;17665;p70"/>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70"/>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70"/>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70"/>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70"/>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70"/>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70"/>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70"/>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70"/>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4" name="Google Shape;17674;p70"/>
          <p:cNvGrpSpPr/>
          <p:nvPr/>
        </p:nvGrpSpPr>
        <p:grpSpPr>
          <a:xfrm>
            <a:off x="5748358" y="3434578"/>
            <a:ext cx="352590" cy="182561"/>
            <a:chOff x="5748358" y="3434578"/>
            <a:chExt cx="352590" cy="182561"/>
          </a:xfrm>
        </p:grpSpPr>
        <p:sp>
          <p:nvSpPr>
            <p:cNvPr id="17675" name="Google Shape;17675;p70"/>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70"/>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70"/>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70"/>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70"/>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70"/>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1" name="Google Shape;17681;p70"/>
          <p:cNvGrpSpPr/>
          <p:nvPr/>
        </p:nvGrpSpPr>
        <p:grpSpPr>
          <a:xfrm>
            <a:off x="862283" y="4274771"/>
            <a:ext cx="341204" cy="359301"/>
            <a:chOff x="862283" y="4274771"/>
            <a:chExt cx="341204" cy="359301"/>
          </a:xfrm>
        </p:grpSpPr>
        <p:sp>
          <p:nvSpPr>
            <p:cNvPr id="17682" name="Google Shape;17682;p70"/>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70"/>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70"/>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5" name="Google Shape;17685;p70"/>
          <p:cNvGrpSpPr/>
          <p:nvPr/>
        </p:nvGrpSpPr>
        <p:grpSpPr>
          <a:xfrm>
            <a:off x="1396957" y="4287365"/>
            <a:ext cx="301861" cy="332871"/>
            <a:chOff x="1396957" y="4287365"/>
            <a:chExt cx="301861" cy="332871"/>
          </a:xfrm>
        </p:grpSpPr>
        <p:sp>
          <p:nvSpPr>
            <p:cNvPr id="17686" name="Google Shape;17686;p70"/>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70"/>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70"/>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70"/>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70"/>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70"/>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70"/>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70"/>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70"/>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70"/>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70"/>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70"/>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70"/>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70"/>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70"/>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1" name="Google Shape;17701;p70"/>
          <p:cNvGrpSpPr/>
          <p:nvPr/>
        </p:nvGrpSpPr>
        <p:grpSpPr>
          <a:xfrm>
            <a:off x="1865381" y="4277506"/>
            <a:ext cx="396131" cy="355612"/>
            <a:chOff x="1865381" y="4277506"/>
            <a:chExt cx="396131" cy="355612"/>
          </a:xfrm>
        </p:grpSpPr>
        <p:sp>
          <p:nvSpPr>
            <p:cNvPr id="17702" name="Google Shape;17702;p70"/>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70"/>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70"/>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70"/>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70"/>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70"/>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8" name="Google Shape;17708;p70"/>
          <p:cNvGrpSpPr/>
          <p:nvPr/>
        </p:nvGrpSpPr>
        <p:grpSpPr>
          <a:xfrm>
            <a:off x="2411823" y="4303999"/>
            <a:ext cx="334398" cy="299953"/>
            <a:chOff x="2411823" y="4303999"/>
            <a:chExt cx="334398" cy="299953"/>
          </a:xfrm>
        </p:grpSpPr>
        <p:sp>
          <p:nvSpPr>
            <p:cNvPr id="17709" name="Google Shape;17709;p70"/>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70"/>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70"/>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70"/>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70"/>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70"/>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70"/>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6" name="Google Shape;17716;p70"/>
          <p:cNvGrpSpPr/>
          <p:nvPr/>
        </p:nvGrpSpPr>
        <p:grpSpPr>
          <a:xfrm>
            <a:off x="2903337" y="4279032"/>
            <a:ext cx="382519" cy="350682"/>
            <a:chOff x="2903337" y="4279032"/>
            <a:chExt cx="382519" cy="350682"/>
          </a:xfrm>
        </p:grpSpPr>
        <p:sp>
          <p:nvSpPr>
            <p:cNvPr id="17717" name="Google Shape;17717;p70"/>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70"/>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70"/>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70"/>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70"/>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70"/>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70"/>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70"/>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70"/>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70"/>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70"/>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70"/>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70"/>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70"/>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70"/>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2" name="Google Shape;17732;p70"/>
          <p:cNvGrpSpPr/>
          <p:nvPr/>
        </p:nvGrpSpPr>
        <p:grpSpPr>
          <a:xfrm>
            <a:off x="3933342" y="4315767"/>
            <a:ext cx="383632" cy="276449"/>
            <a:chOff x="3933342" y="4315767"/>
            <a:chExt cx="383632" cy="276449"/>
          </a:xfrm>
        </p:grpSpPr>
        <p:sp>
          <p:nvSpPr>
            <p:cNvPr id="17733" name="Google Shape;17733;p70"/>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70"/>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70"/>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70"/>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70"/>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70"/>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9" name="Google Shape;17739;p70"/>
          <p:cNvGrpSpPr/>
          <p:nvPr/>
        </p:nvGrpSpPr>
        <p:grpSpPr>
          <a:xfrm>
            <a:off x="3441065" y="4302505"/>
            <a:ext cx="337069" cy="302593"/>
            <a:chOff x="3441065" y="4302505"/>
            <a:chExt cx="337069" cy="302593"/>
          </a:xfrm>
        </p:grpSpPr>
        <p:sp>
          <p:nvSpPr>
            <p:cNvPr id="17740" name="Google Shape;17740;p70"/>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70"/>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70"/>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70"/>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70"/>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70"/>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70"/>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70"/>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70"/>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70"/>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70"/>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70"/>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70"/>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3" name="Google Shape;17753;p70"/>
          <p:cNvGrpSpPr/>
          <p:nvPr/>
        </p:nvGrpSpPr>
        <p:grpSpPr>
          <a:xfrm>
            <a:off x="3532345" y="3362635"/>
            <a:ext cx="339328" cy="336274"/>
            <a:chOff x="3532345" y="3362635"/>
            <a:chExt cx="339328" cy="336274"/>
          </a:xfrm>
        </p:grpSpPr>
        <p:sp>
          <p:nvSpPr>
            <p:cNvPr id="17754" name="Google Shape;17754;p7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70"/>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70"/>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7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70"/>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59" name="Google Shape;17759;p70"/>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60" name="Google Shape;17760;p70"/>
          <p:cNvGrpSpPr/>
          <p:nvPr/>
        </p:nvGrpSpPr>
        <p:grpSpPr>
          <a:xfrm>
            <a:off x="1883955" y="3808700"/>
            <a:ext cx="162873" cy="351445"/>
            <a:chOff x="1883955" y="3808700"/>
            <a:chExt cx="162873" cy="351445"/>
          </a:xfrm>
        </p:grpSpPr>
        <p:sp>
          <p:nvSpPr>
            <p:cNvPr id="17761" name="Google Shape;17761;p70"/>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70"/>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3" name="Google Shape;17763;p70"/>
          <p:cNvGrpSpPr/>
          <p:nvPr/>
        </p:nvGrpSpPr>
        <p:grpSpPr>
          <a:xfrm>
            <a:off x="939156" y="3809209"/>
            <a:ext cx="192007" cy="351318"/>
            <a:chOff x="939156" y="3809209"/>
            <a:chExt cx="192007" cy="351318"/>
          </a:xfrm>
        </p:grpSpPr>
        <p:sp>
          <p:nvSpPr>
            <p:cNvPr id="17764" name="Google Shape;17764;p70"/>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70"/>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6" name="Google Shape;17766;p70"/>
          <p:cNvGrpSpPr/>
          <p:nvPr/>
        </p:nvGrpSpPr>
        <p:grpSpPr>
          <a:xfrm>
            <a:off x="2306167" y="3809845"/>
            <a:ext cx="193915" cy="349155"/>
            <a:chOff x="2306167" y="3809845"/>
            <a:chExt cx="193915" cy="349155"/>
          </a:xfrm>
        </p:grpSpPr>
        <p:sp>
          <p:nvSpPr>
            <p:cNvPr id="17767" name="Google Shape;17767;p70"/>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70"/>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70"/>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70"/>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70"/>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70"/>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70"/>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4" name="Google Shape;17774;p70"/>
          <p:cNvGrpSpPr/>
          <p:nvPr/>
        </p:nvGrpSpPr>
        <p:grpSpPr>
          <a:xfrm>
            <a:off x="1323901" y="3807173"/>
            <a:ext cx="356343" cy="356757"/>
            <a:chOff x="1323901" y="3807173"/>
            <a:chExt cx="356343" cy="356757"/>
          </a:xfrm>
        </p:grpSpPr>
        <p:sp>
          <p:nvSpPr>
            <p:cNvPr id="17775" name="Google Shape;17775;p70"/>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70"/>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70"/>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70"/>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70"/>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70"/>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70"/>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70"/>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70"/>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70"/>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70"/>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70"/>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70"/>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70"/>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70"/>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70"/>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70"/>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70"/>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70"/>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70"/>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70"/>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70"/>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70"/>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70"/>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99" name="Google Shape;17799;p70"/>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00" name="Google Shape;17800;p70"/>
          <p:cNvGrpSpPr/>
          <p:nvPr/>
        </p:nvGrpSpPr>
        <p:grpSpPr>
          <a:xfrm>
            <a:off x="859262" y="3353920"/>
            <a:ext cx="306759" cy="351445"/>
            <a:chOff x="859262" y="3353920"/>
            <a:chExt cx="306759" cy="351445"/>
          </a:xfrm>
        </p:grpSpPr>
        <p:sp>
          <p:nvSpPr>
            <p:cNvPr id="17801" name="Google Shape;17801;p70"/>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70"/>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70"/>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70"/>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70"/>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06" name="Google Shape;17806;p70"/>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07" name="Google Shape;17807;p70"/>
          <p:cNvGrpSpPr/>
          <p:nvPr/>
        </p:nvGrpSpPr>
        <p:grpSpPr>
          <a:xfrm>
            <a:off x="3967437" y="3837102"/>
            <a:ext cx="364708" cy="295405"/>
            <a:chOff x="3967437" y="3837102"/>
            <a:chExt cx="364708" cy="295405"/>
          </a:xfrm>
        </p:grpSpPr>
        <p:sp>
          <p:nvSpPr>
            <p:cNvPr id="17808" name="Google Shape;17808;p70"/>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70"/>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70"/>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70"/>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70"/>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13" name="Google Shape;17813;p70"/>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70"/>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70"/>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16" name="Google Shape;17816;p70"/>
          <p:cNvGrpSpPr/>
          <p:nvPr/>
        </p:nvGrpSpPr>
        <p:grpSpPr>
          <a:xfrm>
            <a:off x="5811827" y="3806451"/>
            <a:ext cx="283743" cy="308444"/>
            <a:chOff x="5964227" y="3858701"/>
            <a:chExt cx="283743" cy="308444"/>
          </a:xfrm>
        </p:grpSpPr>
        <p:sp>
          <p:nvSpPr>
            <p:cNvPr id="17817" name="Google Shape;17817;p70"/>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70"/>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70"/>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70"/>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1" name="Google Shape;17821;p70"/>
          <p:cNvGrpSpPr/>
          <p:nvPr/>
        </p:nvGrpSpPr>
        <p:grpSpPr>
          <a:xfrm>
            <a:off x="6243508" y="3873073"/>
            <a:ext cx="320372" cy="213602"/>
            <a:chOff x="6395908" y="3873073"/>
            <a:chExt cx="320372" cy="213602"/>
          </a:xfrm>
        </p:grpSpPr>
        <p:sp>
          <p:nvSpPr>
            <p:cNvPr id="17822" name="Google Shape;17822;p70"/>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70"/>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70"/>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70"/>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70"/>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70"/>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70"/>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70"/>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70"/>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70"/>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2" name="Google Shape;17832;p70"/>
          <p:cNvGrpSpPr/>
          <p:nvPr/>
        </p:nvGrpSpPr>
        <p:grpSpPr>
          <a:xfrm>
            <a:off x="7262890" y="3802816"/>
            <a:ext cx="357138" cy="352018"/>
            <a:chOff x="7415290" y="3802816"/>
            <a:chExt cx="357138" cy="352018"/>
          </a:xfrm>
        </p:grpSpPr>
        <p:sp>
          <p:nvSpPr>
            <p:cNvPr id="17833" name="Google Shape;17833;p70"/>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70"/>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70"/>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70"/>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70"/>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70"/>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70"/>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70"/>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1" name="Google Shape;17841;p70"/>
          <p:cNvGrpSpPr/>
          <p:nvPr/>
        </p:nvGrpSpPr>
        <p:grpSpPr>
          <a:xfrm>
            <a:off x="6737312" y="3833413"/>
            <a:ext cx="355230" cy="293401"/>
            <a:chOff x="6889712" y="3833413"/>
            <a:chExt cx="355230" cy="293401"/>
          </a:xfrm>
        </p:grpSpPr>
        <p:sp>
          <p:nvSpPr>
            <p:cNvPr id="17842" name="Google Shape;17842;p70"/>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70"/>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70"/>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70"/>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70"/>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7" name="Google Shape;17847;p70"/>
          <p:cNvGrpSpPr/>
          <p:nvPr/>
        </p:nvGrpSpPr>
        <p:grpSpPr>
          <a:xfrm>
            <a:off x="7707152" y="3835870"/>
            <a:ext cx="282318" cy="337168"/>
            <a:chOff x="1635875" y="237775"/>
            <a:chExt cx="4370250" cy="5219325"/>
          </a:xfrm>
        </p:grpSpPr>
        <p:sp>
          <p:nvSpPr>
            <p:cNvPr id="17848" name="Google Shape;17848;p70"/>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70"/>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0" name="Google Shape;17850;p70"/>
          <p:cNvGrpSpPr/>
          <p:nvPr/>
        </p:nvGrpSpPr>
        <p:grpSpPr>
          <a:xfrm>
            <a:off x="3103963" y="3361140"/>
            <a:ext cx="297886" cy="337578"/>
            <a:chOff x="3103963" y="3361140"/>
            <a:chExt cx="297886" cy="337578"/>
          </a:xfrm>
        </p:grpSpPr>
        <p:sp>
          <p:nvSpPr>
            <p:cNvPr id="17851" name="Google Shape;17851;p70"/>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70"/>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70"/>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7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70"/>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7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7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70"/>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7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70"/>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7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70"/>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7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70"/>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7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70"/>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70"/>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7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7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7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7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70"/>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70"/>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7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5" name="Google Shape;17875;p70"/>
          <p:cNvGrpSpPr/>
          <p:nvPr/>
        </p:nvGrpSpPr>
        <p:grpSpPr>
          <a:xfrm>
            <a:off x="2667821" y="3361108"/>
            <a:ext cx="273046" cy="337801"/>
            <a:chOff x="2667821" y="3361108"/>
            <a:chExt cx="273046" cy="337801"/>
          </a:xfrm>
        </p:grpSpPr>
        <p:sp>
          <p:nvSpPr>
            <p:cNvPr id="17876" name="Google Shape;17876;p70"/>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70"/>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70"/>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70"/>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70"/>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70"/>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70"/>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70"/>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70"/>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70"/>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70"/>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70"/>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70"/>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70"/>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70"/>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70"/>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70"/>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70"/>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70"/>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5" name="Google Shape;17895;p70"/>
          <p:cNvGrpSpPr/>
          <p:nvPr/>
        </p:nvGrpSpPr>
        <p:grpSpPr>
          <a:xfrm>
            <a:off x="2212469" y="3360313"/>
            <a:ext cx="282715" cy="338660"/>
            <a:chOff x="2212469" y="3360313"/>
            <a:chExt cx="282715" cy="338660"/>
          </a:xfrm>
        </p:grpSpPr>
        <p:sp>
          <p:nvSpPr>
            <p:cNvPr id="17896" name="Google Shape;17896;p70"/>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70"/>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70"/>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9" name="Google Shape;17899;p70"/>
          <p:cNvGrpSpPr/>
          <p:nvPr/>
        </p:nvGrpSpPr>
        <p:grpSpPr>
          <a:xfrm>
            <a:off x="1768821" y="3361108"/>
            <a:ext cx="278739" cy="339073"/>
            <a:chOff x="1768821" y="3361108"/>
            <a:chExt cx="278739" cy="339073"/>
          </a:xfrm>
        </p:grpSpPr>
        <p:sp>
          <p:nvSpPr>
            <p:cNvPr id="17900" name="Google Shape;17900;p70"/>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70"/>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70"/>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70"/>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70"/>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70"/>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70"/>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70"/>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70"/>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70"/>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70"/>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1" name="Google Shape;17911;p70"/>
          <p:cNvGrpSpPr/>
          <p:nvPr/>
        </p:nvGrpSpPr>
        <p:grpSpPr>
          <a:xfrm>
            <a:off x="5337883" y="3336873"/>
            <a:ext cx="307141" cy="376826"/>
            <a:chOff x="5337883" y="3336873"/>
            <a:chExt cx="307141" cy="376826"/>
          </a:xfrm>
        </p:grpSpPr>
        <p:sp>
          <p:nvSpPr>
            <p:cNvPr id="17912" name="Google Shape;17912;p70"/>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70"/>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4" name="Google Shape;17914;p70"/>
          <p:cNvGrpSpPr/>
          <p:nvPr/>
        </p:nvGrpSpPr>
        <p:grpSpPr>
          <a:xfrm>
            <a:off x="4883835" y="3337255"/>
            <a:ext cx="323425" cy="377557"/>
            <a:chOff x="4883835" y="3337255"/>
            <a:chExt cx="323425" cy="377557"/>
          </a:xfrm>
        </p:grpSpPr>
        <p:sp>
          <p:nvSpPr>
            <p:cNvPr id="17915" name="Google Shape;17915;p70"/>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70"/>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70"/>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8" name="Google Shape;17918;p70"/>
          <p:cNvGrpSpPr/>
          <p:nvPr/>
        </p:nvGrpSpPr>
        <p:grpSpPr>
          <a:xfrm>
            <a:off x="6193310" y="3407289"/>
            <a:ext cx="352590" cy="237488"/>
            <a:chOff x="6193310" y="3407289"/>
            <a:chExt cx="352590" cy="237488"/>
          </a:xfrm>
        </p:grpSpPr>
        <p:sp>
          <p:nvSpPr>
            <p:cNvPr id="17919" name="Google Shape;17919;p70"/>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70"/>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70"/>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70"/>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70"/>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4" name="Google Shape;17924;p70"/>
          <p:cNvGrpSpPr/>
          <p:nvPr/>
        </p:nvGrpSpPr>
        <p:grpSpPr>
          <a:xfrm>
            <a:off x="6637117" y="3397843"/>
            <a:ext cx="353735" cy="254504"/>
            <a:chOff x="6637117" y="3397843"/>
            <a:chExt cx="353735" cy="254504"/>
          </a:xfrm>
        </p:grpSpPr>
        <p:sp>
          <p:nvSpPr>
            <p:cNvPr id="17925" name="Google Shape;17925;p70"/>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70"/>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70"/>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70"/>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70"/>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70"/>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1" name="Google Shape;17931;p70"/>
          <p:cNvGrpSpPr/>
          <p:nvPr/>
        </p:nvGrpSpPr>
        <p:grpSpPr>
          <a:xfrm>
            <a:off x="7075994" y="3349531"/>
            <a:ext cx="360637" cy="352336"/>
            <a:chOff x="7075994" y="3349531"/>
            <a:chExt cx="360637" cy="352336"/>
          </a:xfrm>
        </p:grpSpPr>
        <p:sp>
          <p:nvSpPr>
            <p:cNvPr id="17932" name="Google Shape;17932;p70"/>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70"/>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70"/>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70"/>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70"/>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70"/>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70"/>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9" name="Google Shape;17939;p70"/>
          <p:cNvGrpSpPr/>
          <p:nvPr/>
        </p:nvGrpSpPr>
        <p:grpSpPr>
          <a:xfrm>
            <a:off x="7651983" y="3349181"/>
            <a:ext cx="107183" cy="352399"/>
            <a:chOff x="7651983" y="3349181"/>
            <a:chExt cx="107183" cy="352399"/>
          </a:xfrm>
        </p:grpSpPr>
        <p:sp>
          <p:nvSpPr>
            <p:cNvPr id="17940" name="Google Shape;17940;p70"/>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70"/>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2" name="Google Shape;17942;p70"/>
          <p:cNvGrpSpPr/>
          <p:nvPr/>
        </p:nvGrpSpPr>
        <p:grpSpPr>
          <a:xfrm>
            <a:off x="7973468" y="3382322"/>
            <a:ext cx="352590" cy="287072"/>
            <a:chOff x="7973468" y="3382322"/>
            <a:chExt cx="352590" cy="287072"/>
          </a:xfrm>
        </p:grpSpPr>
        <p:sp>
          <p:nvSpPr>
            <p:cNvPr id="17943" name="Google Shape;17943;p70"/>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70"/>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70"/>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70"/>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70"/>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70"/>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70"/>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70"/>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70"/>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70"/>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70"/>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70"/>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7958" name="Shape 17958"/>
        <p:cNvGrpSpPr/>
        <p:nvPr/>
      </p:nvGrpSpPr>
      <p:grpSpPr>
        <a:xfrm>
          <a:off x="0" y="0"/>
          <a:ext cx="0" cy="0"/>
          <a:chOff x="0" y="0"/>
          <a:chExt cx="0" cy="0"/>
        </a:xfrm>
      </p:grpSpPr>
      <p:sp>
        <p:nvSpPr>
          <p:cNvPr id="17959" name="Google Shape;17959;p7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7960" name="Google Shape;17960;p71"/>
          <p:cNvGrpSpPr/>
          <p:nvPr/>
        </p:nvGrpSpPr>
        <p:grpSpPr>
          <a:xfrm>
            <a:off x="849677" y="1500658"/>
            <a:ext cx="347872" cy="347488"/>
            <a:chOff x="849677" y="1500658"/>
            <a:chExt cx="347872" cy="347488"/>
          </a:xfrm>
        </p:grpSpPr>
        <p:sp>
          <p:nvSpPr>
            <p:cNvPr id="17961" name="Google Shape;17961;p71"/>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71"/>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71"/>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71"/>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71"/>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71"/>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7" name="Google Shape;17967;p71"/>
          <p:cNvGrpSpPr/>
          <p:nvPr/>
        </p:nvGrpSpPr>
        <p:grpSpPr>
          <a:xfrm>
            <a:off x="1415853" y="1500658"/>
            <a:ext cx="315872" cy="347488"/>
            <a:chOff x="1415853" y="1500658"/>
            <a:chExt cx="315872" cy="347488"/>
          </a:xfrm>
        </p:grpSpPr>
        <p:sp>
          <p:nvSpPr>
            <p:cNvPr id="17968" name="Google Shape;17968;p71"/>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71"/>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71"/>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71"/>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2" name="Google Shape;17972;p71"/>
          <p:cNvGrpSpPr/>
          <p:nvPr/>
        </p:nvGrpSpPr>
        <p:grpSpPr>
          <a:xfrm>
            <a:off x="4697389" y="1500658"/>
            <a:ext cx="347520" cy="347104"/>
            <a:chOff x="4697389" y="1500658"/>
            <a:chExt cx="347520" cy="347104"/>
          </a:xfrm>
        </p:grpSpPr>
        <p:sp>
          <p:nvSpPr>
            <p:cNvPr id="17973" name="Google Shape;17973;p71"/>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71"/>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71"/>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6" name="Google Shape;17976;p71"/>
          <p:cNvGrpSpPr/>
          <p:nvPr/>
        </p:nvGrpSpPr>
        <p:grpSpPr>
          <a:xfrm>
            <a:off x="3603533" y="1964946"/>
            <a:ext cx="347520" cy="353760"/>
            <a:chOff x="3603533" y="1964946"/>
            <a:chExt cx="347520" cy="353760"/>
          </a:xfrm>
        </p:grpSpPr>
        <p:sp>
          <p:nvSpPr>
            <p:cNvPr id="17977" name="Google Shape;17977;p71"/>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71"/>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71"/>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0" name="Google Shape;17980;p71"/>
          <p:cNvGrpSpPr/>
          <p:nvPr/>
        </p:nvGrpSpPr>
        <p:grpSpPr>
          <a:xfrm>
            <a:off x="1950765" y="1964338"/>
            <a:ext cx="357792" cy="352448"/>
            <a:chOff x="1950765" y="1964338"/>
            <a:chExt cx="357792" cy="352448"/>
          </a:xfrm>
        </p:grpSpPr>
        <p:sp>
          <p:nvSpPr>
            <p:cNvPr id="17981" name="Google Shape;17981;p71"/>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71"/>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71"/>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71"/>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5" name="Google Shape;17985;p71"/>
          <p:cNvGrpSpPr/>
          <p:nvPr/>
        </p:nvGrpSpPr>
        <p:grpSpPr>
          <a:xfrm>
            <a:off x="7435629" y="1964690"/>
            <a:ext cx="367712" cy="353248"/>
            <a:chOff x="7435629" y="1964690"/>
            <a:chExt cx="367712" cy="353248"/>
          </a:xfrm>
        </p:grpSpPr>
        <p:sp>
          <p:nvSpPr>
            <p:cNvPr id="17986" name="Google Shape;17986;p71"/>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71"/>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71"/>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71"/>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0" name="Google Shape;17990;p71"/>
          <p:cNvGrpSpPr/>
          <p:nvPr/>
        </p:nvGrpSpPr>
        <p:grpSpPr>
          <a:xfrm>
            <a:off x="2512749" y="1965042"/>
            <a:ext cx="333024" cy="352896"/>
            <a:chOff x="2512749" y="1965042"/>
            <a:chExt cx="333024" cy="352896"/>
          </a:xfrm>
        </p:grpSpPr>
        <p:sp>
          <p:nvSpPr>
            <p:cNvPr id="17991" name="Google Shape;17991;p71"/>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71"/>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71"/>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71"/>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71"/>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6" name="Google Shape;17996;p71"/>
          <p:cNvGrpSpPr/>
          <p:nvPr/>
        </p:nvGrpSpPr>
        <p:grpSpPr>
          <a:xfrm>
            <a:off x="1398317" y="1981778"/>
            <a:ext cx="365792" cy="335392"/>
            <a:chOff x="1398317" y="1981778"/>
            <a:chExt cx="365792" cy="335392"/>
          </a:xfrm>
        </p:grpSpPr>
        <p:sp>
          <p:nvSpPr>
            <p:cNvPr id="17997" name="Google Shape;17997;p71"/>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71"/>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71"/>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71"/>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71"/>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71"/>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3" name="Google Shape;18003;p71"/>
          <p:cNvGrpSpPr/>
          <p:nvPr/>
        </p:nvGrpSpPr>
        <p:grpSpPr>
          <a:xfrm>
            <a:off x="3052237" y="2003570"/>
            <a:ext cx="353600" cy="314752"/>
            <a:chOff x="3052237" y="2003570"/>
            <a:chExt cx="353600" cy="314752"/>
          </a:xfrm>
        </p:grpSpPr>
        <p:sp>
          <p:nvSpPr>
            <p:cNvPr id="18004" name="Google Shape;18004;p71"/>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71"/>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71"/>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7" name="Google Shape;18007;p71"/>
          <p:cNvGrpSpPr/>
          <p:nvPr/>
        </p:nvGrpSpPr>
        <p:grpSpPr>
          <a:xfrm>
            <a:off x="1404013" y="2958066"/>
            <a:ext cx="368096" cy="223968"/>
            <a:chOff x="1404013" y="2958066"/>
            <a:chExt cx="368096" cy="223968"/>
          </a:xfrm>
        </p:grpSpPr>
        <p:sp>
          <p:nvSpPr>
            <p:cNvPr id="18008" name="Google Shape;18008;p71"/>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71"/>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10" name="Google Shape;18010;p71"/>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71"/>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12" name="Google Shape;18012;p71"/>
          <p:cNvGrpSpPr/>
          <p:nvPr/>
        </p:nvGrpSpPr>
        <p:grpSpPr>
          <a:xfrm>
            <a:off x="1951149" y="2885202"/>
            <a:ext cx="370368" cy="367328"/>
            <a:chOff x="1951149" y="2885202"/>
            <a:chExt cx="370368" cy="367328"/>
          </a:xfrm>
        </p:grpSpPr>
        <p:sp>
          <p:nvSpPr>
            <p:cNvPr id="18013" name="Google Shape;18013;p71"/>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71"/>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71"/>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6" name="Google Shape;18016;p71"/>
          <p:cNvGrpSpPr/>
          <p:nvPr/>
        </p:nvGrpSpPr>
        <p:grpSpPr>
          <a:xfrm>
            <a:off x="2501677" y="2906162"/>
            <a:ext cx="367328" cy="327296"/>
            <a:chOff x="2501677" y="2906162"/>
            <a:chExt cx="367328" cy="327296"/>
          </a:xfrm>
        </p:grpSpPr>
        <p:sp>
          <p:nvSpPr>
            <p:cNvPr id="18017" name="Google Shape;18017;p71"/>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71"/>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71"/>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20" name="Google Shape;18020;p71"/>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21" name="Google Shape;18021;p71"/>
          <p:cNvGrpSpPr/>
          <p:nvPr/>
        </p:nvGrpSpPr>
        <p:grpSpPr>
          <a:xfrm>
            <a:off x="3050317" y="2893714"/>
            <a:ext cx="367712" cy="354240"/>
            <a:chOff x="3050317" y="2893714"/>
            <a:chExt cx="367712" cy="354240"/>
          </a:xfrm>
        </p:grpSpPr>
        <p:sp>
          <p:nvSpPr>
            <p:cNvPr id="18022" name="Google Shape;18022;p71"/>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71"/>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24" name="Google Shape;18024;p71"/>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71"/>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26" name="Google Shape;18026;p71"/>
          <p:cNvGrpSpPr/>
          <p:nvPr/>
        </p:nvGrpSpPr>
        <p:grpSpPr>
          <a:xfrm>
            <a:off x="7531277" y="2886354"/>
            <a:ext cx="185184" cy="367296"/>
            <a:chOff x="7531277" y="2886354"/>
            <a:chExt cx="185184" cy="367296"/>
          </a:xfrm>
        </p:grpSpPr>
        <p:sp>
          <p:nvSpPr>
            <p:cNvPr id="18027" name="Google Shape;18027;p71"/>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71"/>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71"/>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0" name="Google Shape;18030;p71"/>
          <p:cNvGrpSpPr/>
          <p:nvPr/>
        </p:nvGrpSpPr>
        <p:grpSpPr>
          <a:xfrm>
            <a:off x="6926637" y="2886738"/>
            <a:ext cx="297184" cy="367296"/>
            <a:chOff x="6926637" y="2886738"/>
            <a:chExt cx="297184" cy="367296"/>
          </a:xfrm>
        </p:grpSpPr>
        <p:sp>
          <p:nvSpPr>
            <p:cNvPr id="18031" name="Google Shape;18031;p71"/>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71"/>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71"/>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34" name="Google Shape;18034;p71"/>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71"/>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36" name="Google Shape;18036;p71"/>
          <p:cNvGrpSpPr/>
          <p:nvPr/>
        </p:nvGrpSpPr>
        <p:grpSpPr>
          <a:xfrm>
            <a:off x="6340653" y="2886354"/>
            <a:ext cx="370368" cy="368064"/>
            <a:chOff x="6340653" y="2886354"/>
            <a:chExt cx="370368" cy="368064"/>
          </a:xfrm>
        </p:grpSpPr>
        <p:sp>
          <p:nvSpPr>
            <p:cNvPr id="18037" name="Google Shape;18037;p71"/>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71"/>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71"/>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71"/>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71"/>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71"/>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3" name="Google Shape;18043;p71"/>
          <p:cNvGrpSpPr/>
          <p:nvPr/>
        </p:nvGrpSpPr>
        <p:grpSpPr>
          <a:xfrm>
            <a:off x="5246797" y="1981426"/>
            <a:ext cx="354752" cy="336512"/>
            <a:chOff x="5246797" y="1981426"/>
            <a:chExt cx="354752" cy="336512"/>
          </a:xfrm>
        </p:grpSpPr>
        <p:sp>
          <p:nvSpPr>
            <p:cNvPr id="18044" name="Google Shape;18044;p71"/>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71"/>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6" name="Google Shape;18046;p71"/>
          <p:cNvGrpSpPr/>
          <p:nvPr/>
        </p:nvGrpSpPr>
        <p:grpSpPr>
          <a:xfrm>
            <a:off x="4148749" y="2102066"/>
            <a:ext cx="355136" cy="216256"/>
            <a:chOff x="4148749" y="2102066"/>
            <a:chExt cx="355136" cy="216256"/>
          </a:xfrm>
        </p:grpSpPr>
        <p:sp>
          <p:nvSpPr>
            <p:cNvPr id="18047" name="Google Shape;18047;p71"/>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71"/>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9" name="Google Shape;18049;p71"/>
          <p:cNvGrpSpPr/>
          <p:nvPr/>
        </p:nvGrpSpPr>
        <p:grpSpPr>
          <a:xfrm>
            <a:off x="5794669" y="2001426"/>
            <a:ext cx="354752" cy="315360"/>
            <a:chOff x="5794669" y="2001426"/>
            <a:chExt cx="354752" cy="315360"/>
          </a:xfrm>
        </p:grpSpPr>
        <p:sp>
          <p:nvSpPr>
            <p:cNvPr id="18050" name="Google Shape;18050;p71"/>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71"/>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2" name="Google Shape;18052;p71"/>
          <p:cNvGrpSpPr/>
          <p:nvPr/>
        </p:nvGrpSpPr>
        <p:grpSpPr>
          <a:xfrm>
            <a:off x="6345229" y="2029842"/>
            <a:ext cx="352832" cy="289216"/>
            <a:chOff x="6345229" y="2029842"/>
            <a:chExt cx="352832" cy="289216"/>
          </a:xfrm>
        </p:grpSpPr>
        <p:sp>
          <p:nvSpPr>
            <p:cNvPr id="18053" name="Google Shape;18053;p71"/>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71"/>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5" name="Google Shape;18055;p71"/>
          <p:cNvGrpSpPr/>
          <p:nvPr/>
        </p:nvGrpSpPr>
        <p:grpSpPr>
          <a:xfrm>
            <a:off x="4697389" y="2036338"/>
            <a:ext cx="354752" cy="281984"/>
            <a:chOff x="4697389" y="2036338"/>
            <a:chExt cx="354752" cy="281984"/>
          </a:xfrm>
        </p:grpSpPr>
        <p:sp>
          <p:nvSpPr>
            <p:cNvPr id="18056" name="Google Shape;18056;p71"/>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71"/>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8" name="Google Shape;18058;p71"/>
          <p:cNvGrpSpPr/>
          <p:nvPr/>
        </p:nvGrpSpPr>
        <p:grpSpPr>
          <a:xfrm>
            <a:off x="1404013" y="2424754"/>
            <a:ext cx="353600" cy="354944"/>
            <a:chOff x="1404013" y="2424754"/>
            <a:chExt cx="353600" cy="354944"/>
          </a:xfrm>
        </p:grpSpPr>
        <p:sp>
          <p:nvSpPr>
            <p:cNvPr id="18059" name="Google Shape;18059;p71"/>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71"/>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71"/>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71"/>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71"/>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4" name="Google Shape;18064;p71"/>
          <p:cNvGrpSpPr/>
          <p:nvPr/>
        </p:nvGrpSpPr>
        <p:grpSpPr>
          <a:xfrm>
            <a:off x="854253" y="2428274"/>
            <a:ext cx="355104" cy="351040"/>
            <a:chOff x="854253" y="2428274"/>
            <a:chExt cx="355104" cy="351040"/>
          </a:xfrm>
        </p:grpSpPr>
        <p:sp>
          <p:nvSpPr>
            <p:cNvPr id="18065" name="Google Shape;18065;p71"/>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71"/>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7" name="Google Shape;18067;p71"/>
          <p:cNvGrpSpPr/>
          <p:nvPr/>
        </p:nvGrpSpPr>
        <p:grpSpPr>
          <a:xfrm>
            <a:off x="6896909" y="2440946"/>
            <a:ext cx="354752" cy="275904"/>
            <a:chOff x="6896909" y="2440946"/>
            <a:chExt cx="354752" cy="275904"/>
          </a:xfrm>
        </p:grpSpPr>
        <p:sp>
          <p:nvSpPr>
            <p:cNvPr id="18068" name="Google Shape;18068;p71"/>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71"/>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70" name="Google Shape;18070;p71"/>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71" name="Google Shape;18071;p71"/>
          <p:cNvGrpSpPr/>
          <p:nvPr/>
        </p:nvGrpSpPr>
        <p:grpSpPr>
          <a:xfrm>
            <a:off x="5265069" y="2424754"/>
            <a:ext cx="321984" cy="354560"/>
            <a:chOff x="5265069" y="2424754"/>
            <a:chExt cx="321984" cy="354560"/>
          </a:xfrm>
        </p:grpSpPr>
        <p:sp>
          <p:nvSpPr>
            <p:cNvPr id="18072" name="Google Shape;18072;p71"/>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71"/>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4" name="Google Shape;18074;p71"/>
          <p:cNvGrpSpPr/>
          <p:nvPr/>
        </p:nvGrpSpPr>
        <p:grpSpPr>
          <a:xfrm>
            <a:off x="4150669" y="2466770"/>
            <a:ext cx="355104" cy="259584"/>
            <a:chOff x="4150669" y="2466770"/>
            <a:chExt cx="355104" cy="259584"/>
          </a:xfrm>
        </p:grpSpPr>
        <p:sp>
          <p:nvSpPr>
            <p:cNvPr id="18075" name="Google Shape;18075;p71"/>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71"/>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71"/>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71"/>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9" name="Google Shape;18079;p71"/>
          <p:cNvGrpSpPr/>
          <p:nvPr/>
        </p:nvGrpSpPr>
        <p:grpSpPr>
          <a:xfrm>
            <a:off x="4699693" y="2424946"/>
            <a:ext cx="354336" cy="353984"/>
            <a:chOff x="4699693" y="2424946"/>
            <a:chExt cx="354336" cy="353984"/>
          </a:xfrm>
        </p:grpSpPr>
        <p:sp>
          <p:nvSpPr>
            <p:cNvPr id="18080" name="Google Shape;18080;p71"/>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71"/>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82" name="Google Shape;18082;p71"/>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71"/>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84" name="Google Shape;18084;p71"/>
          <p:cNvGrpSpPr/>
          <p:nvPr/>
        </p:nvGrpSpPr>
        <p:grpSpPr>
          <a:xfrm>
            <a:off x="1953037" y="2552242"/>
            <a:ext cx="355136" cy="227072"/>
            <a:chOff x="1953037" y="2552242"/>
            <a:chExt cx="355136" cy="227072"/>
          </a:xfrm>
        </p:grpSpPr>
        <p:sp>
          <p:nvSpPr>
            <p:cNvPr id="18085" name="Google Shape;18085;p71"/>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71"/>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87" name="Google Shape;18087;p71"/>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88" name="Google Shape;18088;p71"/>
          <p:cNvGrpSpPr/>
          <p:nvPr/>
        </p:nvGrpSpPr>
        <p:grpSpPr>
          <a:xfrm>
            <a:off x="2500941" y="2527218"/>
            <a:ext cx="355104" cy="250944"/>
            <a:chOff x="2500941" y="2527218"/>
            <a:chExt cx="355104" cy="250944"/>
          </a:xfrm>
        </p:grpSpPr>
        <p:sp>
          <p:nvSpPr>
            <p:cNvPr id="18089" name="Google Shape;18089;p71"/>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71"/>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71"/>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71"/>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71"/>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94" name="Google Shape;18094;p71"/>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95" name="Google Shape;18095;p71"/>
          <p:cNvGrpSpPr/>
          <p:nvPr/>
        </p:nvGrpSpPr>
        <p:grpSpPr>
          <a:xfrm>
            <a:off x="7993805" y="2427122"/>
            <a:ext cx="356256" cy="351808"/>
            <a:chOff x="7993805" y="2427122"/>
            <a:chExt cx="356256" cy="351808"/>
          </a:xfrm>
        </p:grpSpPr>
        <p:sp>
          <p:nvSpPr>
            <p:cNvPr id="18096" name="Google Shape;18096;p71"/>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71"/>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71"/>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9" name="Google Shape;18099;p71"/>
          <p:cNvGrpSpPr/>
          <p:nvPr/>
        </p:nvGrpSpPr>
        <p:grpSpPr>
          <a:xfrm>
            <a:off x="878637" y="1965010"/>
            <a:ext cx="308640" cy="353312"/>
            <a:chOff x="878637" y="1965010"/>
            <a:chExt cx="308640" cy="353312"/>
          </a:xfrm>
        </p:grpSpPr>
        <p:sp>
          <p:nvSpPr>
            <p:cNvPr id="18100" name="Google Shape;18100;p71"/>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71"/>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71"/>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3" name="Google Shape;18103;p71"/>
          <p:cNvGrpSpPr/>
          <p:nvPr/>
        </p:nvGrpSpPr>
        <p:grpSpPr>
          <a:xfrm>
            <a:off x="6896141" y="1964722"/>
            <a:ext cx="348256" cy="352448"/>
            <a:chOff x="6896141" y="1964722"/>
            <a:chExt cx="348256" cy="352448"/>
          </a:xfrm>
        </p:grpSpPr>
        <p:sp>
          <p:nvSpPr>
            <p:cNvPr id="18104" name="Google Shape;18104;p71"/>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71"/>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71"/>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7" name="Google Shape;18107;p71"/>
          <p:cNvGrpSpPr/>
          <p:nvPr/>
        </p:nvGrpSpPr>
        <p:grpSpPr>
          <a:xfrm>
            <a:off x="7989997" y="2015378"/>
            <a:ext cx="355136" cy="303328"/>
            <a:chOff x="7989997" y="2015378"/>
            <a:chExt cx="355136" cy="303328"/>
          </a:xfrm>
        </p:grpSpPr>
        <p:sp>
          <p:nvSpPr>
            <p:cNvPr id="18108" name="Google Shape;18108;p71"/>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71"/>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71"/>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1" name="Google Shape;18111;p71"/>
          <p:cNvGrpSpPr/>
          <p:nvPr/>
        </p:nvGrpSpPr>
        <p:grpSpPr>
          <a:xfrm>
            <a:off x="3598221" y="1509362"/>
            <a:ext cx="348640" cy="330784"/>
            <a:chOff x="3598221" y="1509362"/>
            <a:chExt cx="348640" cy="330784"/>
          </a:xfrm>
        </p:grpSpPr>
        <p:sp>
          <p:nvSpPr>
            <p:cNvPr id="18112" name="Google Shape;18112;p71"/>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71"/>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71"/>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71"/>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6" name="Google Shape;18116;p71"/>
          <p:cNvGrpSpPr/>
          <p:nvPr/>
        </p:nvGrpSpPr>
        <p:grpSpPr>
          <a:xfrm>
            <a:off x="5246797" y="1500658"/>
            <a:ext cx="347872" cy="347488"/>
            <a:chOff x="5246797" y="1500658"/>
            <a:chExt cx="347872" cy="347488"/>
          </a:xfrm>
        </p:grpSpPr>
        <p:sp>
          <p:nvSpPr>
            <p:cNvPr id="18117" name="Google Shape;18117;p71"/>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71"/>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71"/>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71"/>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1" name="Google Shape;18121;p71"/>
          <p:cNvGrpSpPr/>
          <p:nvPr/>
        </p:nvGrpSpPr>
        <p:grpSpPr>
          <a:xfrm>
            <a:off x="5796589" y="1500658"/>
            <a:ext cx="349024" cy="346752"/>
            <a:chOff x="5796589" y="1500658"/>
            <a:chExt cx="349024" cy="346752"/>
          </a:xfrm>
        </p:grpSpPr>
        <p:sp>
          <p:nvSpPr>
            <p:cNvPr id="18122" name="Google Shape;18122;p71"/>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23" name="Google Shape;18123;p71"/>
            <p:cNvGrpSpPr/>
            <p:nvPr/>
          </p:nvGrpSpPr>
          <p:grpSpPr>
            <a:xfrm>
              <a:off x="5796589" y="1500658"/>
              <a:ext cx="349024" cy="346752"/>
              <a:chOff x="5796589" y="1500658"/>
              <a:chExt cx="349024" cy="346752"/>
            </a:xfrm>
          </p:grpSpPr>
          <p:sp>
            <p:nvSpPr>
              <p:cNvPr id="18124" name="Google Shape;18124;p71"/>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71"/>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71"/>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71"/>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28" name="Google Shape;18128;p71"/>
          <p:cNvGrpSpPr/>
          <p:nvPr/>
        </p:nvGrpSpPr>
        <p:grpSpPr>
          <a:xfrm>
            <a:off x="6895373" y="1502578"/>
            <a:ext cx="348640" cy="343296"/>
            <a:chOff x="6895373" y="1502578"/>
            <a:chExt cx="348640" cy="343296"/>
          </a:xfrm>
        </p:grpSpPr>
        <p:sp>
          <p:nvSpPr>
            <p:cNvPr id="18129" name="Google Shape;18129;p71"/>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71"/>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71"/>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2" name="Google Shape;18132;p71"/>
          <p:cNvGrpSpPr/>
          <p:nvPr/>
        </p:nvGrpSpPr>
        <p:grpSpPr>
          <a:xfrm>
            <a:off x="4147597" y="1505458"/>
            <a:ext cx="347904" cy="336992"/>
            <a:chOff x="4147597" y="1505458"/>
            <a:chExt cx="347904" cy="336992"/>
          </a:xfrm>
        </p:grpSpPr>
        <p:sp>
          <p:nvSpPr>
            <p:cNvPr id="18133" name="Google Shape;18133;p71"/>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71"/>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71"/>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71"/>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71"/>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71"/>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71"/>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0" name="Google Shape;18140;p71"/>
          <p:cNvGrpSpPr/>
          <p:nvPr/>
        </p:nvGrpSpPr>
        <p:grpSpPr>
          <a:xfrm>
            <a:off x="2499405" y="1499890"/>
            <a:ext cx="347488" cy="348256"/>
            <a:chOff x="2499405" y="1499890"/>
            <a:chExt cx="347488" cy="348256"/>
          </a:xfrm>
        </p:grpSpPr>
        <p:sp>
          <p:nvSpPr>
            <p:cNvPr id="18141" name="Google Shape;18141;p71"/>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71"/>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71"/>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71"/>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71"/>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6" name="Google Shape;18146;p71"/>
          <p:cNvGrpSpPr/>
          <p:nvPr/>
        </p:nvGrpSpPr>
        <p:grpSpPr>
          <a:xfrm>
            <a:off x="1956845" y="1500498"/>
            <a:ext cx="331520" cy="348032"/>
            <a:chOff x="1956845" y="1500498"/>
            <a:chExt cx="331520" cy="348032"/>
          </a:xfrm>
        </p:grpSpPr>
        <p:sp>
          <p:nvSpPr>
            <p:cNvPr id="18147" name="Google Shape;18147;p71"/>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71"/>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71"/>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71"/>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71"/>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71"/>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71"/>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71"/>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71"/>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71"/>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71"/>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71"/>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9" name="Google Shape;18159;p71"/>
          <p:cNvGrpSpPr/>
          <p:nvPr/>
        </p:nvGrpSpPr>
        <p:grpSpPr>
          <a:xfrm>
            <a:off x="6345613" y="1549874"/>
            <a:ext cx="348640" cy="250656"/>
            <a:chOff x="6345613" y="1549874"/>
            <a:chExt cx="348640" cy="250656"/>
          </a:xfrm>
        </p:grpSpPr>
        <p:sp>
          <p:nvSpPr>
            <p:cNvPr id="18160" name="Google Shape;18160;p71"/>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71"/>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71"/>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71"/>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71"/>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71"/>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6" name="Google Shape;18166;p71"/>
          <p:cNvGrpSpPr/>
          <p:nvPr/>
        </p:nvGrpSpPr>
        <p:grpSpPr>
          <a:xfrm>
            <a:off x="7444781" y="1507026"/>
            <a:ext cx="348640" cy="334272"/>
            <a:chOff x="7444781" y="1507026"/>
            <a:chExt cx="348640" cy="334272"/>
          </a:xfrm>
        </p:grpSpPr>
        <p:sp>
          <p:nvSpPr>
            <p:cNvPr id="18167" name="Google Shape;18167;p71"/>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71"/>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71"/>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71"/>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71"/>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2" name="Google Shape;18172;p71"/>
          <p:cNvGrpSpPr/>
          <p:nvPr/>
        </p:nvGrpSpPr>
        <p:grpSpPr>
          <a:xfrm>
            <a:off x="7995341" y="1506738"/>
            <a:ext cx="347872" cy="334944"/>
            <a:chOff x="7995341" y="1506738"/>
            <a:chExt cx="347872" cy="334944"/>
          </a:xfrm>
        </p:grpSpPr>
        <p:sp>
          <p:nvSpPr>
            <p:cNvPr id="18173" name="Google Shape;18173;p71"/>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71"/>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71"/>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71"/>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71"/>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71"/>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9" name="Google Shape;18179;p71"/>
          <p:cNvGrpSpPr/>
          <p:nvPr/>
        </p:nvGrpSpPr>
        <p:grpSpPr>
          <a:xfrm>
            <a:off x="3048045" y="1522930"/>
            <a:ext cx="347872" cy="303904"/>
            <a:chOff x="3048045" y="1522930"/>
            <a:chExt cx="347872" cy="303904"/>
          </a:xfrm>
        </p:grpSpPr>
        <p:sp>
          <p:nvSpPr>
            <p:cNvPr id="18180" name="Google Shape;18180;p71"/>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81" name="Google Shape;18181;p71"/>
            <p:cNvGrpSpPr/>
            <p:nvPr/>
          </p:nvGrpSpPr>
          <p:grpSpPr>
            <a:xfrm>
              <a:off x="3048045" y="1522930"/>
              <a:ext cx="347872" cy="303904"/>
              <a:chOff x="3048045" y="1522930"/>
              <a:chExt cx="347872" cy="303904"/>
            </a:xfrm>
          </p:grpSpPr>
          <p:sp>
            <p:nvSpPr>
              <p:cNvPr id="18182" name="Google Shape;18182;p71"/>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71"/>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84" name="Google Shape;18184;p71"/>
          <p:cNvGrpSpPr/>
          <p:nvPr/>
        </p:nvGrpSpPr>
        <p:grpSpPr>
          <a:xfrm>
            <a:off x="1133133" y="3351922"/>
            <a:ext cx="313984" cy="358560"/>
            <a:chOff x="1133133" y="3351922"/>
            <a:chExt cx="313984" cy="358560"/>
          </a:xfrm>
        </p:grpSpPr>
        <p:sp>
          <p:nvSpPr>
            <p:cNvPr id="18185" name="Google Shape;18185;p71"/>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71"/>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71"/>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71"/>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71"/>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71"/>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71"/>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71"/>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71"/>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71"/>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71"/>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71"/>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71"/>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71"/>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71"/>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71"/>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01" name="Google Shape;18201;p71"/>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02" name="Google Shape;18202;p71"/>
          <p:cNvGrpSpPr/>
          <p:nvPr/>
        </p:nvGrpSpPr>
        <p:grpSpPr>
          <a:xfrm>
            <a:off x="2795053" y="3352594"/>
            <a:ext cx="288448" cy="357120"/>
            <a:chOff x="2795053" y="3352594"/>
            <a:chExt cx="288448" cy="357120"/>
          </a:xfrm>
        </p:grpSpPr>
        <p:sp>
          <p:nvSpPr>
            <p:cNvPr id="18203" name="Google Shape;18203;p71"/>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71"/>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71"/>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71"/>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71"/>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71"/>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71"/>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71"/>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71"/>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2" name="Google Shape;18212;p71"/>
          <p:cNvGrpSpPr/>
          <p:nvPr/>
        </p:nvGrpSpPr>
        <p:grpSpPr>
          <a:xfrm>
            <a:off x="2236525" y="3353202"/>
            <a:ext cx="304832" cy="356512"/>
            <a:chOff x="2236525" y="3353202"/>
            <a:chExt cx="304832" cy="356512"/>
          </a:xfrm>
        </p:grpSpPr>
        <p:sp>
          <p:nvSpPr>
            <p:cNvPr id="18213" name="Google Shape;18213;p71"/>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71"/>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71"/>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6" name="Google Shape;18216;p71"/>
          <p:cNvGrpSpPr/>
          <p:nvPr/>
        </p:nvGrpSpPr>
        <p:grpSpPr>
          <a:xfrm>
            <a:off x="3910637" y="3352690"/>
            <a:ext cx="256800" cy="357024"/>
            <a:chOff x="3910637" y="3352690"/>
            <a:chExt cx="256800" cy="357024"/>
          </a:xfrm>
        </p:grpSpPr>
        <p:sp>
          <p:nvSpPr>
            <p:cNvPr id="18217" name="Google Shape;18217;p71"/>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71"/>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71"/>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0" name="Google Shape;18220;p71"/>
          <p:cNvGrpSpPr/>
          <p:nvPr/>
        </p:nvGrpSpPr>
        <p:grpSpPr>
          <a:xfrm>
            <a:off x="6056429" y="3351922"/>
            <a:ext cx="360064" cy="360096"/>
            <a:chOff x="6056429" y="3351922"/>
            <a:chExt cx="360064" cy="360096"/>
          </a:xfrm>
        </p:grpSpPr>
        <p:sp>
          <p:nvSpPr>
            <p:cNvPr id="18221" name="Google Shape;18221;p71"/>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71"/>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71"/>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4" name="Google Shape;18224;p71"/>
          <p:cNvGrpSpPr/>
          <p:nvPr/>
        </p:nvGrpSpPr>
        <p:grpSpPr>
          <a:xfrm>
            <a:off x="6608877" y="3353074"/>
            <a:ext cx="357408" cy="357408"/>
            <a:chOff x="6608877" y="3353074"/>
            <a:chExt cx="357408" cy="357408"/>
          </a:xfrm>
        </p:grpSpPr>
        <p:sp>
          <p:nvSpPr>
            <p:cNvPr id="18225" name="Google Shape;18225;p71"/>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71"/>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71"/>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71"/>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71"/>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71"/>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71"/>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32" name="Google Shape;18232;p71"/>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33" name="Google Shape;18233;p71"/>
          <p:cNvGrpSpPr/>
          <p:nvPr/>
        </p:nvGrpSpPr>
        <p:grpSpPr>
          <a:xfrm>
            <a:off x="3316269" y="3352402"/>
            <a:ext cx="344832" cy="356544"/>
            <a:chOff x="3316269" y="3352402"/>
            <a:chExt cx="344832" cy="356544"/>
          </a:xfrm>
        </p:grpSpPr>
        <p:sp>
          <p:nvSpPr>
            <p:cNvPr id="18234" name="Google Shape;18234;p71"/>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71"/>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71"/>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37" name="Google Shape;18237;p71"/>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38" name="Google Shape;18238;p71"/>
          <p:cNvGrpSpPr/>
          <p:nvPr/>
        </p:nvGrpSpPr>
        <p:grpSpPr>
          <a:xfrm>
            <a:off x="4959533" y="3370226"/>
            <a:ext cx="357408" cy="323488"/>
            <a:chOff x="4959533" y="3370226"/>
            <a:chExt cx="357408" cy="323488"/>
          </a:xfrm>
        </p:grpSpPr>
        <p:sp>
          <p:nvSpPr>
            <p:cNvPr id="18239" name="Google Shape;18239;p71"/>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71"/>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1" name="Google Shape;18241;p71"/>
          <p:cNvGrpSpPr/>
          <p:nvPr/>
        </p:nvGrpSpPr>
        <p:grpSpPr>
          <a:xfrm>
            <a:off x="7158637" y="3353074"/>
            <a:ext cx="357056" cy="357408"/>
            <a:chOff x="7158637" y="3353074"/>
            <a:chExt cx="357056" cy="357408"/>
          </a:xfrm>
        </p:grpSpPr>
        <p:sp>
          <p:nvSpPr>
            <p:cNvPr id="18242" name="Google Shape;18242;p71"/>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71"/>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71"/>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71"/>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6" name="Google Shape;18246;p71"/>
          <p:cNvGrpSpPr/>
          <p:nvPr/>
        </p:nvGrpSpPr>
        <p:grpSpPr>
          <a:xfrm>
            <a:off x="5508909" y="3371506"/>
            <a:ext cx="358560" cy="319552"/>
            <a:chOff x="5508909" y="3371506"/>
            <a:chExt cx="358560" cy="319552"/>
          </a:xfrm>
        </p:grpSpPr>
        <p:sp>
          <p:nvSpPr>
            <p:cNvPr id="18247" name="Google Shape;18247;p71"/>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71"/>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71"/>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71"/>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71"/>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71"/>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71"/>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71"/>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71"/>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71"/>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8260" name="Shape 18260"/>
        <p:cNvGrpSpPr/>
        <p:nvPr/>
      </p:nvGrpSpPr>
      <p:grpSpPr>
        <a:xfrm>
          <a:off x="0" y="0"/>
          <a:ext cx="0" cy="0"/>
          <a:chOff x="0" y="0"/>
          <a:chExt cx="0" cy="0"/>
        </a:xfrm>
      </p:grpSpPr>
      <p:sp>
        <p:nvSpPr>
          <p:cNvPr id="18261" name="Google Shape;18261;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8262" name="Google Shape;18262;p72"/>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63" name="Google Shape;18263;p72"/>
          <p:cNvGrpSpPr/>
          <p:nvPr/>
        </p:nvGrpSpPr>
        <p:grpSpPr>
          <a:xfrm>
            <a:off x="3303268" y="3817349"/>
            <a:ext cx="346056" cy="345674"/>
            <a:chOff x="3303268" y="3817349"/>
            <a:chExt cx="346056" cy="345674"/>
          </a:xfrm>
        </p:grpSpPr>
        <p:sp>
          <p:nvSpPr>
            <p:cNvPr id="18264" name="Google Shape;18264;p7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7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7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7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8" name="Google Shape;18268;p72"/>
          <p:cNvGrpSpPr/>
          <p:nvPr/>
        </p:nvGrpSpPr>
        <p:grpSpPr>
          <a:xfrm>
            <a:off x="3752358" y="3817349"/>
            <a:ext cx="346056" cy="345674"/>
            <a:chOff x="3752358" y="3817349"/>
            <a:chExt cx="346056" cy="345674"/>
          </a:xfrm>
        </p:grpSpPr>
        <p:sp>
          <p:nvSpPr>
            <p:cNvPr id="18269" name="Google Shape;18269;p7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7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7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7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3" name="Google Shape;18273;p72"/>
          <p:cNvGrpSpPr/>
          <p:nvPr/>
        </p:nvGrpSpPr>
        <p:grpSpPr>
          <a:xfrm>
            <a:off x="5100008" y="3817349"/>
            <a:ext cx="346024" cy="345674"/>
            <a:chOff x="5100008" y="3817349"/>
            <a:chExt cx="346024" cy="345674"/>
          </a:xfrm>
        </p:grpSpPr>
        <p:sp>
          <p:nvSpPr>
            <p:cNvPr id="18274" name="Google Shape;18274;p72"/>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72"/>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72"/>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7" name="Google Shape;18277;p72"/>
          <p:cNvGrpSpPr/>
          <p:nvPr/>
        </p:nvGrpSpPr>
        <p:grpSpPr>
          <a:xfrm>
            <a:off x="5998919" y="3817349"/>
            <a:ext cx="345674" cy="345674"/>
            <a:chOff x="5998919" y="3817349"/>
            <a:chExt cx="345674" cy="345674"/>
          </a:xfrm>
        </p:grpSpPr>
        <p:sp>
          <p:nvSpPr>
            <p:cNvPr id="18278" name="Google Shape;18278;p72"/>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72"/>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72"/>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1" name="Google Shape;18281;p72"/>
          <p:cNvGrpSpPr/>
          <p:nvPr/>
        </p:nvGrpSpPr>
        <p:grpSpPr>
          <a:xfrm>
            <a:off x="4201447" y="3817349"/>
            <a:ext cx="346024" cy="345674"/>
            <a:chOff x="4201447" y="3817349"/>
            <a:chExt cx="346024" cy="345674"/>
          </a:xfrm>
        </p:grpSpPr>
        <p:sp>
          <p:nvSpPr>
            <p:cNvPr id="18282" name="Google Shape;18282;p7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7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4" name="Google Shape;18284;p72"/>
          <p:cNvGrpSpPr/>
          <p:nvPr/>
        </p:nvGrpSpPr>
        <p:grpSpPr>
          <a:xfrm>
            <a:off x="4650919" y="3817349"/>
            <a:ext cx="346024" cy="345674"/>
            <a:chOff x="4650919" y="3817349"/>
            <a:chExt cx="346024" cy="345674"/>
          </a:xfrm>
        </p:grpSpPr>
        <p:sp>
          <p:nvSpPr>
            <p:cNvPr id="18285" name="Google Shape;18285;p72"/>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72"/>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72"/>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8" name="Google Shape;18288;p72"/>
          <p:cNvGrpSpPr/>
          <p:nvPr/>
        </p:nvGrpSpPr>
        <p:grpSpPr>
          <a:xfrm>
            <a:off x="5549861" y="3817349"/>
            <a:ext cx="345642" cy="345674"/>
            <a:chOff x="5549861" y="3817349"/>
            <a:chExt cx="345642" cy="345674"/>
          </a:xfrm>
        </p:grpSpPr>
        <p:sp>
          <p:nvSpPr>
            <p:cNvPr id="18289" name="Google Shape;18289;p72"/>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72"/>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72"/>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2" name="Google Shape;18292;p72"/>
          <p:cNvGrpSpPr/>
          <p:nvPr/>
        </p:nvGrpSpPr>
        <p:grpSpPr>
          <a:xfrm>
            <a:off x="1306445" y="3397829"/>
            <a:ext cx="367255" cy="269855"/>
            <a:chOff x="1306445" y="3397829"/>
            <a:chExt cx="367255" cy="269855"/>
          </a:xfrm>
        </p:grpSpPr>
        <p:sp>
          <p:nvSpPr>
            <p:cNvPr id="18293" name="Google Shape;18293;p72"/>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72"/>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72"/>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72"/>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72"/>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72"/>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9" name="Google Shape;18299;p72"/>
          <p:cNvGrpSpPr/>
          <p:nvPr/>
        </p:nvGrpSpPr>
        <p:grpSpPr>
          <a:xfrm>
            <a:off x="1781317" y="3391400"/>
            <a:ext cx="367255" cy="282364"/>
            <a:chOff x="1781317" y="3391400"/>
            <a:chExt cx="367255" cy="282364"/>
          </a:xfrm>
        </p:grpSpPr>
        <p:sp>
          <p:nvSpPr>
            <p:cNvPr id="18300" name="Google Shape;18300;p72"/>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72"/>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72"/>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72"/>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72"/>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72"/>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6" name="Google Shape;18306;p72"/>
          <p:cNvGrpSpPr/>
          <p:nvPr/>
        </p:nvGrpSpPr>
        <p:grpSpPr>
          <a:xfrm>
            <a:off x="3678830" y="3370933"/>
            <a:ext cx="369164" cy="323297"/>
            <a:chOff x="3678830" y="3370933"/>
            <a:chExt cx="369164" cy="323297"/>
          </a:xfrm>
        </p:grpSpPr>
        <p:sp>
          <p:nvSpPr>
            <p:cNvPr id="18307" name="Google Shape;18307;p72"/>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72"/>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72"/>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72"/>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72"/>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72"/>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72"/>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72"/>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72"/>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72"/>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72"/>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8" name="Google Shape;18318;p72"/>
          <p:cNvGrpSpPr/>
          <p:nvPr/>
        </p:nvGrpSpPr>
        <p:grpSpPr>
          <a:xfrm>
            <a:off x="859265" y="3348175"/>
            <a:ext cx="312316" cy="368400"/>
            <a:chOff x="859265" y="3348175"/>
            <a:chExt cx="312316" cy="368400"/>
          </a:xfrm>
        </p:grpSpPr>
        <p:sp>
          <p:nvSpPr>
            <p:cNvPr id="18319" name="Google Shape;18319;p72"/>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72"/>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72"/>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72"/>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72"/>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24" name="Google Shape;18324;p72"/>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25" name="Google Shape;18325;p72"/>
          <p:cNvGrpSpPr/>
          <p:nvPr/>
        </p:nvGrpSpPr>
        <p:grpSpPr>
          <a:xfrm>
            <a:off x="2766374" y="3361013"/>
            <a:ext cx="330110" cy="308908"/>
            <a:chOff x="2766264" y="3394042"/>
            <a:chExt cx="294873" cy="275934"/>
          </a:xfrm>
        </p:grpSpPr>
        <p:sp>
          <p:nvSpPr>
            <p:cNvPr id="18326" name="Google Shape;18326;p72"/>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72"/>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72"/>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72"/>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0" name="Google Shape;18330;p72"/>
          <p:cNvGrpSpPr/>
          <p:nvPr/>
        </p:nvGrpSpPr>
        <p:grpSpPr>
          <a:xfrm>
            <a:off x="3214972" y="3359188"/>
            <a:ext cx="346406" cy="347552"/>
            <a:chOff x="3214972" y="3359188"/>
            <a:chExt cx="346406" cy="347552"/>
          </a:xfrm>
        </p:grpSpPr>
        <p:sp>
          <p:nvSpPr>
            <p:cNvPr id="18331" name="Google Shape;18331;p72"/>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72"/>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72"/>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72"/>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72"/>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72"/>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72"/>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72"/>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72"/>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72"/>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72"/>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72"/>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72"/>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72"/>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5" name="Google Shape;18345;p72"/>
          <p:cNvGrpSpPr/>
          <p:nvPr/>
        </p:nvGrpSpPr>
        <p:grpSpPr>
          <a:xfrm>
            <a:off x="4629306" y="3409193"/>
            <a:ext cx="367255" cy="244486"/>
            <a:chOff x="4629306" y="3409193"/>
            <a:chExt cx="367255" cy="244486"/>
          </a:xfrm>
        </p:grpSpPr>
        <p:sp>
          <p:nvSpPr>
            <p:cNvPr id="18346" name="Google Shape;18346;p72"/>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72"/>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72"/>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72"/>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72"/>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72"/>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72"/>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72"/>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72"/>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72"/>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6" name="Google Shape;18356;p72"/>
          <p:cNvGrpSpPr/>
          <p:nvPr/>
        </p:nvGrpSpPr>
        <p:grpSpPr>
          <a:xfrm>
            <a:off x="4193490" y="3350084"/>
            <a:ext cx="289939" cy="334661"/>
            <a:chOff x="4193490" y="3350084"/>
            <a:chExt cx="289939" cy="334661"/>
          </a:xfrm>
        </p:grpSpPr>
        <p:sp>
          <p:nvSpPr>
            <p:cNvPr id="18357" name="Google Shape;18357;p72"/>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72"/>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72"/>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72"/>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72"/>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72"/>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72"/>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72"/>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72"/>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72"/>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7" name="Google Shape;18367;p72"/>
          <p:cNvGrpSpPr/>
          <p:nvPr/>
        </p:nvGrpSpPr>
        <p:grpSpPr>
          <a:xfrm>
            <a:off x="6533281" y="3351230"/>
            <a:ext cx="357037" cy="357005"/>
            <a:chOff x="6533281" y="3351230"/>
            <a:chExt cx="357037" cy="357005"/>
          </a:xfrm>
        </p:grpSpPr>
        <p:sp>
          <p:nvSpPr>
            <p:cNvPr id="18368" name="Google Shape;18368;p72"/>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72"/>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72"/>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1" name="Google Shape;18371;p72"/>
          <p:cNvGrpSpPr/>
          <p:nvPr/>
        </p:nvGrpSpPr>
        <p:grpSpPr>
          <a:xfrm>
            <a:off x="6058441" y="3351230"/>
            <a:ext cx="357387" cy="357005"/>
            <a:chOff x="6058441" y="3351230"/>
            <a:chExt cx="357387" cy="357005"/>
          </a:xfrm>
        </p:grpSpPr>
        <p:sp>
          <p:nvSpPr>
            <p:cNvPr id="18372" name="Google Shape;18372;p72"/>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72"/>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4" name="Google Shape;18374;p72"/>
          <p:cNvGrpSpPr/>
          <p:nvPr/>
        </p:nvGrpSpPr>
        <p:grpSpPr>
          <a:xfrm>
            <a:off x="7957483" y="3350848"/>
            <a:ext cx="357387" cy="357387"/>
            <a:chOff x="7957483" y="3350848"/>
            <a:chExt cx="357387" cy="357387"/>
          </a:xfrm>
        </p:grpSpPr>
        <p:sp>
          <p:nvSpPr>
            <p:cNvPr id="18375" name="Google Shape;18375;p72"/>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72"/>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72"/>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8" name="Google Shape;18378;p72"/>
          <p:cNvGrpSpPr/>
          <p:nvPr/>
        </p:nvGrpSpPr>
        <p:grpSpPr>
          <a:xfrm>
            <a:off x="7007771" y="3351230"/>
            <a:ext cx="357387" cy="357005"/>
            <a:chOff x="7007771" y="3351230"/>
            <a:chExt cx="357387" cy="357005"/>
          </a:xfrm>
        </p:grpSpPr>
        <p:sp>
          <p:nvSpPr>
            <p:cNvPr id="18379" name="Google Shape;18379;p72"/>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72"/>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72"/>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72"/>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72"/>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4" name="Google Shape;18384;p72"/>
          <p:cNvGrpSpPr/>
          <p:nvPr/>
        </p:nvGrpSpPr>
        <p:grpSpPr>
          <a:xfrm>
            <a:off x="5108729" y="3351230"/>
            <a:ext cx="357005" cy="357005"/>
            <a:chOff x="5108729" y="3351230"/>
            <a:chExt cx="357005" cy="357005"/>
          </a:xfrm>
        </p:grpSpPr>
        <p:sp>
          <p:nvSpPr>
            <p:cNvPr id="18385" name="Google Shape;18385;p72"/>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72"/>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7" name="Google Shape;18387;p72"/>
          <p:cNvGrpSpPr/>
          <p:nvPr/>
        </p:nvGrpSpPr>
        <p:grpSpPr>
          <a:xfrm>
            <a:off x="5583569" y="3351230"/>
            <a:ext cx="357419" cy="357005"/>
            <a:chOff x="5583569" y="3351230"/>
            <a:chExt cx="357419" cy="357005"/>
          </a:xfrm>
        </p:grpSpPr>
        <p:sp>
          <p:nvSpPr>
            <p:cNvPr id="18388" name="Google Shape;18388;p72"/>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72"/>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0" name="Google Shape;18390;p72"/>
          <p:cNvGrpSpPr/>
          <p:nvPr/>
        </p:nvGrpSpPr>
        <p:grpSpPr>
          <a:xfrm>
            <a:off x="7482229" y="3351230"/>
            <a:ext cx="357419" cy="357005"/>
            <a:chOff x="7482229" y="3351230"/>
            <a:chExt cx="357419" cy="357005"/>
          </a:xfrm>
        </p:grpSpPr>
        <p:sp>
          <p:nvSpPr>
            <p:cNvPr id="18391" name="Google Shape;18391;p72"/>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72"/>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72"/>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72"/>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72"/>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6" name="Google Shape;18396;p72"/>
          <p:cNvGrpSpPr/>
          <p:nvPr/>
        </p:nvGrpSpPr>
        <p:grpSpPr>
          <a:xfrm>
            <a:off x="3764485" y="2890682"/>
            <a:ext cx="222874" cy="345737"/>
            <a:chOff x="3764485" y="2890682"/>
            <a:chExt cx="222874" cy="345737"/>
          </a:xfrm>
        </p:grpSpPr>
        <p:sp>
          <p:nvSpPr>
            <p:cNvPr id="18397" name="Google Shape;18397;p72"/>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72"/>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72"/>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0" name="Google Shape;18400;p72"/>
          <p:cNvGrpSpPr/>
          <p:nvPr/>
        </p:nvGrpSpPr>
        <p:grpSpPr>
          <a:xfrm>
            <a:off x="2238616" y="2908131"/>
            <a:ext cx="422596" cy="310382"/>
            <a:chOff x="2278533" y="2937377"/>
            <a:chExt cx="346788" cy="254704"/>
          </a:xfrm>
        </p:grpSpPr>
        <p:sp>
          <p:nvSpPr>
            <p:cNvPr id="18401" name="Google Shape;18401;p72"/>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72"/>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03" name="Google Shape;18403;p72"/>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04" name="Google Shape;18404;p72"/>
          <p:cNvGrpSpPr/>
          <p:nvPr/>
        </p:nvGrpSpPr>
        <p:grpSpPr>
          <a:xfrm>
            <a:off x="1836637" y="2891510"/>
            <a:ext cx="286152" cy="346438"/>
            <a:chOff x="1836637" y="2891510"/>
            <a:chExt cx="286152" cy="346438"/>
          </a:xfrm>
        </p:grpSpPr>
        <p:sp>
          <p:nvSpPr>
            <p:cNvPr id="18405" name="Google Shape;18405;p72"/>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72"/>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72"/>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8" name="Google Shape;18408;p72"/>
          <p:cNvGrpSpPr/>
          <p:nvPr/>
        </p:nvGrpSpPr>
        <p:grpSpPr>
          <a:xfrm>
            <a:off x="5585861" y="2905929"/>
            <a:ext cx="379764" cy="337684"/>
            <a:chOff x="5585861" y="2905929"/>
            <a:chExt cx="379764" cy="337684"/>
          </a:xfrm>
        </p:grpSpPr>
        <p:sp>
          <p:nvSpPr>
            <p:cNvPr id="18409" name="Google Shape;18409;p72"/>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72"/>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72"/>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72"/>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3" name="Google Shape;18413;p72"/>
          <p:cNvGrpSpPr/>
          <p:nvPr/>
        </p:nvGrpSpPr>
        <p:grpSpPr>
          <a:xfrm>
            <a:off x="1327676" y="2910480"/>
            <a:ext cx="347934" cy="310024"/>
            <a:chOff x="1327676" y="2910480"/>
            <a:chExt cx="347934" cy="310024"/>
          </a:xfrm>
        </p:grpSpPr>
        <p:sp>
          <p:nvSpPr>
            <p:cNvPr id="18414" name="Google Shape;18414;p72"/>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72"/>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72"/>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72"/>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72"/>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19" name="Google Shape;18419;p72"/>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20" name="Google Shape;18420;p72"/>
          <p:cNvGrpSpPr/>
          <p:nvPr/>
        </p:nvGrpSpPr>
        <p:grpSpPr>
          <a:xfrm>
            <a:off x="2753401" y="2869564"/>
            <a:ext cx="382828" cy="358601"/>
            <a:chOff x="2753373" y="2902523"/>
            <a:chExt cx="347552" cy="325557"/>
          </a:xfrm>
        </p:grpSpPr>
        <p:sp>
          <p:nvSpPr>
            <p:cNvPr id="18421" name="Google Shape;18421;p72"/>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72"/>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72"/>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72"/>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72"/>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72"/>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7" name="Google Shape;18427;p72"/>
          <p:cNvGrpSpPr/>
          <p:nvPr/>
        </p:nvGrpSpPr>
        <p:grpSpPr>
          <a:xfrm>
            <a:off x="849016" y="2903255"/>
            <a:ext cx="356655" cy="335425"/>
            <a:chOff x="849016" y="2903255"/>
            <a:chExt cx="356655" cy="335425"/>
          </a:xfrm>
        </p:grpSpPr>
        <p:sp>
          <p:nvSpPr>
            <p:cNvPr id="18428" name="Google Shape;18428;p72"/>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72"/>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72"/>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72"/>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72"/>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72"/>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72"/>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72"/>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72"/>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72"/>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72"/>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9" name="Google Shape;18439;p72"/>
          <p:cNvGrpSpPr/>
          <p:nvPr/>
        </p:nvGrpSpPr>
        <p:grpSpPr>
          <a:xfrm>
            <a:off x="4210933" y="2926777"/>
            <a:ext cx="280072" cy="275520"/>
            <a:chOff x="4210933" y="2926777"/>
            <a:chExt cx="280072" cy="275520"/>
          </a:xfrm>
        </p:grpSpPr>
        <p:sp>
          <p:nvSpPr>
            <p:cNvPr id="18440" name="Google Shape;18440;p72"/>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72"/>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72"/>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72"/>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72"/>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72"/>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72"/>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72"/>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72"/>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72"/>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72"/>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72"/>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72"/>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3" name="Google Shape;18453;p72"/>
          <p:cNvGrpSpPr/>
          <p:nvPr/>
        </p:nvGrpSpPr>
        <p:grpSpPr>
          <a:xfrm>
            <a:off x="4667216" y="2915382"/>
            <a:ext cx="320273" cy="318395"/>
            <a:chOff x="4667216" y="2915382"/>
            <a:chExt cx="320273" cy="318395"/>
          </a:xfrm>
        </p:grpSpPr>
        <p:sp>
          <p:nvSpPr>
            <p:cNvPr id="18454" name="Google Shape;18454;p72"/>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72"/>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72"/>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72"/>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8" name="Google Shape;18458;p72"/>
          <p:cNvGrpSpPr/>
          <p:nvPr/>
        </p:nvGrpSpPr>
        <p:grpSpPr>
          <a:xfrm>
            <a:off x="5170480" y="2934639"/>
            <a:ext cx="261929" cy="280550"/>
            <a:chOff x="5170480" y="2934639"/>
            <a:chExt cx="261929" cy="280550"/>
          </a:xfrm>
        </p:grpSpPr>
        <p:sp>
          <p:nvSpPr>
            <p:cNvPr id="18459" name="Google Shape;18459;p72"/>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72"/>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72"/>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72"/>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72"/>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72"/>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72"/>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6" name="Google Shape;18466;p72"/>
          <p:cNvGrpSpPr/>
          <p:nvPr/>
        </p:nvGrpSpPr>
        <p:grpSpPr>
          <a:xfrm>
            <a:off x="6069423" y="2891892"/>
            <a:ext cx="362321" cy="364231"/>
            <a:chOff x="6069423" y="2891892"/>
            <a:chExt cx="362321" cy="364231"/>
          </a:xfrm>
        </p:grpSpPr>
        <p:sp>
          <p:nvSpPr>
            <p:cNvPr id="18467" name="Google Shape;18467;p72"/>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72"/>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72"/>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72"/>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72"/>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72"/>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3" name="Google Shape;18473;p72"/>
          <p:cNvGrpSpPr/>
          <p:nvPr/>
        </p:nvGrpSpPr>
        <p:grpSpPr>
          <a:xfrm>
            <a:off x="6571955" y="2919170"/>
            <a:ext cx="308878" cy="311170"/>
            <a:chOff x="6571955" y="2919170"/>
            <a:chExt cx="308878" cy="311170"/>
          </a:xfrm>
        </p:grpSpPr>
        <p:sp>
          <p:nvSpPr>
            <p:cNvPr id="18474" name="Google Shape;18474;p72"/>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72"/>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72"/>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72"/>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72"/>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72"/>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72"/>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72"/>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72"/>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72"/>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4" name="Google Shape;18484;p72"/>
          <p:cNvGrpSpPr/>
          <p:nvPr/>
        </p:nvGrpSpPr>
        <p:grpSpPr>
          <a:xfrm>
            <a:off x="7500054" y="2934735"/>
            <a:ext cx="350576" cy="280454"/>
            <a:chOff x="7500054" y="2934735"/>
            <a:chExt cx="350576" cy="280454"/>
          </a:xfrm>
        </p:grpSpPr>
        <p:sp>
          <p:nvSpPr>
            <p:cNvPr id="18485" name="Google Shape;18485;p72"/>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72"/>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72"/>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72"/>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72"/>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72"/>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72"/>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72"/>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3" name="Google Shape;18493;p72"/>
          <p:cNvGrpSpPr/>
          <p:nvPr/>
        </p:nvGrpSpPr>
        <p:grpSpPr>
          <a:xfrm>
            <a:off x="7024430" y="2874662"/>
            <a:ext cx="332012" cy="355454"/>
            <a:chOff x="7055134" y="2919170"/>
            <a:chExt cx="290321" cy="310820"/>
          </a:xfrm>
        </p:grpSpPr>
        <p:sp>
          <p:nvSpPr>
            <p:cNvPr id="18494" name="Google Shape;18494;p72"/>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72"/>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72"/>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72"/>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72"/>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72"/>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72"/>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72"/>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72"/>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72"/>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72"/>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72"/>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72"/>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72"/>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8" name="Google Shape;18508;p72"/>
          <p:cNvGrpSpPr/>
          <p:nvPr/>
        </p:nvGrpSpPr>
        <p:grpSpPr>
          <a:xfrm>
            <a:off x="7985143" y="2900613"/>
            <a:ext cx="330109" cy="347552"/>
            <a:chOff x="7985143" y="2900613"/>
            <a:chExt cx="330109" cy="347552"/>
          </a:xfrm>
        </p:grpSpPr>
        <p:sp>
          <p:nvSpPr>
            <p:cNvPr id="18509" name="Google Shape;18509;p72"/>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72"/>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72"/>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72"/>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72"/>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72"/>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72"/>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72"/>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7" name="Google Shape;18517;p72"/>
          <p:cNvGrpSpPr/>
          <p:nvPr/>
        </p:nvGrpSpPr>
        <p:grpSpPr>
          <a:xfrm>
            <a:off x="7990840" y="2435226"/>
            <a:ext cx="354363" cy="353631"/>
            <a:chOff x="7990840" y="2435226"/>
            <a:chExt cx="354363" cy="353631"/>
          </a:xfrm>
        </p:grpSpPr>
        <p:sp>
          <p:nvSpPr>
            <p:cNvPr id="18518" name="Google Shape;18518;p72"/>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72"/>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72"/>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1" name="Google Shape;18521;p72"/>
          <p:cNvGrpSpPr/>
          <p:nvPr/>
        </p:nvGrpSpPr>
        <p:grpSpPr>
          <a:xfrm>
            <a:off x="1817317" y="2480330"/>
            <a:ext cx="350958" cy="263043"/>
            <a:chOff x="1817317" y="2480330"/>
            <a:chExt cx="350958" cy="263043"/>
          </a:xfrm>
        </p:grpSpPr>
        <p:sp>
          <p:nvSpPr>
            <p:cNvPr id="18522" name="Google Shape;18522;p72"/>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72"/>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72"/>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72"/>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72"/>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7" name="Google Shape;18527;p72"/>
          <p:cNvGrpSpPr/>
          <p:nvPr/>
        </p:nvGrpSpPr>
        <p:grpSpPr>
          <a:xfrm>
            <a:off x="1341727" y="2483349"/>
            <a:ext cx="419913" cy="308109"/>
            <a:chOff x="1341727" y="2483349"/>
            <a:chExt cx="419913" cy="308109"/>
          </a:xfrm>
        </p:grpSpPr>
        <p:sp>
          <p:nvSpPr>
            <p:cNvPr id="18528" name="Google Shape;18528;p72"/>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72"/>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72"/>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1" name="Google Shape;18531;p72"/>
          <p:cNvGrpSpPr/>
          <p:nvPr/>
        </p:nvGrpSpPr>
        <p:grpSpPr>
          <a:xfrm>
            <a:off x="854332" y="2447736"/>
            <a:ext cx="376358" cy="330109"/>
            <a:chOff x="854332" y="2447736"/>
            <a:chExt cx="376358" cy="330109"/>
          </a:xfrm>
        </p:grpSpPr>
        <p:sp>
          <p:nvSpPr>
            <p:cNvPr id="18532" name="Google Shape;18532;p72"/>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72"/>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72"/>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72"/>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72"/>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72"/>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72"/>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72"/>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0" name="Google Shape;18540;p72"/>
          <p:cNvGrpSpPr/>
          <p:nvPr/>
        </p:nvGrpSpPr>
        <p:grpSpPr>
          <a:xfrm>
            <a:off x="4206763" y="2450951"/>
            <a:ext cx="322151" cy="322374"/>
            <a:chOff x="4206763" y="2450951"/>
            <a:chExt cx="322151" cy="322374"/>
          </a:xfrm>
        </p:grpSpPr>
        <p:sp>
          <p:nvSpPr>
            <p:cNvPr id="18541" name="Google Shape;18541;p72"/>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72"/>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3" name="Google Shape;18543;p72"/>
          <p:cNvGrpSpPr/>
          <p:nvPr/>
        </p:nvGrpSpPr>
        <p:grpSpPr>
          <a:xfrm>
            <a:off x="7528096" y="2450059"/>
            <a:ext cx="327976" cy="324316"/>
            <a:chOff x="7528096" y="2450059"/>
            <a:chExt cx="327976" cy="324316"/>
          </a:xfrm>
        </p:grpSpPr>
        <p:sp>
          <p:nvSpPr>
            <p:cNvPr id="18544" name="Google Shape;18544;p72"/>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72"/>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72"/>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72"/>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72"/>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9" name="Google Shape;18549;p72"/>
          <p:cNvGrpSpPr/>
          <p:nvPr/>
        </p:nvGrpSpPr>
        <p:grpSpPr>
          <a:xfrm>
            <a:off x="7077129" y="2512542"/>
            <a:ext cx="282364" cy="198619"/>
            <a:chOff x="7077129" y="2512542"/>
            <a:chExt cx="282364" cy="198619"/>
          </a:xfrm>
        </p:grpSpPr>
        <p:sp>
          <p:nvSpPr>
            <p:cNvPr id="18550" name="Google Shape;18550;p72"/>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72"/>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72"/>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72"/>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72"/>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72"/>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6" name="Google Shape;18556;p72"/>
          <p:cNvGrpSpPr/>
          <p:nvPr/>
        </p:nvGrpSpPr>
        <p:grpSpPr>
          <a:xfrm>
            <a:off x="3725461" y="2444712"/>
            <a:ext cx="334279" cy="334661"/>
            <a:chOff x="3725461" y="2444712"/>
            <a:chExt cx="334279" cy="334661"/>
          </a:xfrm>
        </p:grpSpPr>
        <p:sp>
          <p:nvSpPr>
            <p:cNvPr id="18557" name="Google Shape;18557;p72"/>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72"/>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72"/>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72"/>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72"/>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72"/>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72"/>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4" name="Google Shape;18564;p72"/>
          <p:cNvGrpSpPr/>
          <p:nvPr/>
        </p:nvGrpSpPr>
        <p:grpSpPr>
          <a:xfrm>
            <a:off x="6577238" y="2457221"/>
            <a:ext cx="332019" cy="310788"/>
            <a:chOff x="6577238" y="2457221"/>
            <a:chExt cx="332019" cy="310788"/>
          </a:xfrm>
        </p:grpSpPr>
        <p:sp>
          <p:nvSpPr>
            <p:cNvPr id="18565" name="Google Shape;18565;p72"/>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72"/>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72"/>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72"/>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72"/>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72"/>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1" name="Google Shape;18571;p72"/>
          <p:cNvGrpSpPr/>
          <p:nvPr/>
        </p:nvGrpSpPr>
        <p:grpSpPr>
          <a:xfrm>
            <a:off x="2818561" y="2439778"/>
            <a:ext cx="247892" cy="346024"/>
            <a:chOff x="2818561" y="2439778"/>
            <a:chExt cx="247892" cy="346024"/>
          </a:xfrm>
        </p:grpSpPr>
        <p:sp>
          <p:nvSpPr>
            <p:cNvPr id="18572" name="Google Shape;18572;p72"/>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72"/>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72"/>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72"/>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72"/>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72"/>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72"/>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72"/>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72"/>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72"/>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72"/>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72"/>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4" name="Google Shape;18584;p72"/>
          <p:cNvGrpSpPr/>
          <p:nvPr/>
        </p:nvGrpSpPr>
        <p:grpSpPr>
          <a:xfrm>
            <a:off x="3207778" y="2474632"/>
            <a:ext cx="419933" cy="275170"/>
            <a:chOff x="3207778" y="2474632"/>
            <a:chExt cx="419933" cy="275170"/>
          </a:xfrm>
        </p:grpSpPr>
        <p:sp>
          <p:nvSpPr>
            <p:cNvPr id="18585" name="Google Shape;18585;p72"/>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72"/>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72"/>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72"/>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72"/>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72"/>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72"/>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72"/>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72"/>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72"/>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72"/>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72"/>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72"/>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72"/>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9" name="Google Shape;18599;p72"/>
          <p:cNvGrpSpPr/>
          <p:nvPr/>
        </p:nvGrpSpPr>
        <p:grpSpPr>
          <a:xfrm>
            <a:off x="6099375" y="2456075"/>
            <a:ext cx="337684" cy="314194"/>
            <a:chOff x="6099375" y="2456075"/>
            <a:chExt cx="337684" cy="314194"/>
          </a:xfrm>
        </p:grpSpPr>
        <p:sp>
          <p:nvSpPr>
            <p:cNvPr id="18600" name="Google Shape;18600;p72"/>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72"/>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2" name="Google Shape;18602;p72"/>
          <p:cNvGrpSpPr/>
          <p:nvPr/>
        </p:nvGrpSpPr>
        <p:grpSpPr>
          <a:xfrm>
            <a:off x="2312623" y="2468584"/>
            <a:ext cx="312698" cy="286534"/>
            <a:chOff x="2312623" y="2468584"/>
            <a:chExt cx="312698" cy="286534"/>
          </a:xfrm>
        </p:grpSpPr>
        <p:sp>
          <p:nvSpPr>
            <p:cNvPr id="18603" name="Google Shape;18603;p72"/>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72"/>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72"/>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6" name="Google Shape;18606;p72"/>
          <p:cNvGrpSpPr/>
          <p:nvPr/>
        </p:nvGrpSpPr>
        <p:grpSpPr>
          <a:xfrm>
            <a:off x="5618805" y="2440924"/>
            <a:ext cx="345292" cy="342618"/>
            <a:chOff x="5618805" y="2440924"/>
            <a:chExt cx="345292" cy="342618"/>
          </a:xfrm>
        </p:grpSpPr>
        <p:sp>
          <p:nvSpPr>
            <p:cNvPr id="18607" name="Google Shape;18607;p72"/>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72"/>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72"/>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72"/>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72"/>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2" name="Google Shape;18612;p72"/>
          <p:cNvGrpSpPr/>
          <p:nvPr/>
        </p:nvGrpSpPr>
        <p:grpSpPr>
          <a:xfrm>
            <a:off x="4653179" y="2446590"/>
            <a:ext cx="377886" cy="331255"/>
            <a:chOff x="4653179" y="2446590"/>
            <a:chExt cx="377886" cy="331255"/>
          </a:xfrm>
        </p:grpSpPr>
        <p:sp>
          <p:nvSpPr>
            <p:cNvPr id="18613" name="Google Shape;18613;p72"/>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72"/>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72"/>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72"/>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7" name="Google Shape;18617;p72"/>
          <p:cNvGrpSpPr/>
          <p:nvPr/>
        </p:nvGrpSpPr>
        <p:grpSpPr>
          <a:xfrm>
            <a:off x="5184517" y="2459481"/>
            <a:ext cx="252062" cy="305122"/>
            <a:chOff x="5184517" y="2459481"/>
            <a:chExt cx="252062" cy="305122"/>
          </a:xfrm>
        </p:grpSpPr>
        <p:sp>
          <p:nvSpPr>
            <p:cNvPr id="18618" name="Google Shape;18618;p72"/>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72"/>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72"/>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72"/>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72"/>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72"/>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24" name="Google Shape;18624;p72"/>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25" name="Google Shape;18625;p72"/>
          <p:cNvGrpSpPr/>
          <p:nvPr/>
        </p:nvGrpSpPr>
        <p:grpSpPr>
          <a:xfrm>
            <a:off x="6155459" y="1969108"/>
            <a:ext cx="249770" cy="363849"/>
            <a:chOff x="6155459" y="1969108"/>
            <a:chExt cx="249770" cy="363849"/>
          </a:xfrm>
        </p:grpSpPr>
        <p:sp>
          <p:nvSpPr>
            <p:cNvPr id="18626" name="Google Shape;18626;p72"/>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72"/>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72"/>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72"/>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72"/>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72"/>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72"/>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72"/>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72"/>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5" name="Google Shape;18635;p72"/>
          <p:cNvGrpSpPr/>
          <p:nvPr/>
        </p:nvGrpSpPr>
        <p:grpSpPr>
          <a:xfrm>
            <a:off x="2280029" y="1970604"/>
            <a:ext cx="353631" cy="354395"/>
            <a:chOff x="2280029" y="1970604"/>
            <a:chExt cx="353631" cy="354395"/>
          </a:xfrm>
        </p:grpSpPr>
        <p:sp>
          <p:nvSpPr>
            <p:cNvPr id="18636" name="Google Shape;18636;p72"/>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72"/>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72"/>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72"/>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0" name="Google Shape;18640;p72"/>
          <p:cNvGrpSpPr/>
          <p:nvPr/>
        </p:nvGrpSpPr>
        <p:grpSpPr>
          <a:xfrm>
            <a:off x="8065100" y="2000174"/>
            <a:ext cx="255086" cy="301685"/>
            <a:chOff x="8065100" y="2000174"/>
            <a:chExt cx="255086" cy="301685"/>
          </a:xfrm>
        </p:grpSpPr>
        <p:sp>
          <p:nvSpPr>
            <p:cNvPr id="18641" name="Google Shape;18641;p72"/>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72"/>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72"/>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72"/>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5" name="Google Shape;18645;p72"/>
          <p:cNvGrpSpPr/>
          <p:nvPr/>
        </p:nvGrpSpPr>
        <p:grpSpPr>
          <a:xfrm>
            <a:off x="6633705" y="1969108"/>
            <a:ext cx="249420" cy="363849"/>
            <a:chOff x="6633705" y="1969108"/>
            <a:chExt cx="249420" cy="363849"/>
          </a:xfrm>
        </p:grpSpPr>
        <p:sp>
          <p:nvSpPr>
            <p:cNvPr id="18646" name="Google Shape;18646;p72"/>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72"/>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72"/>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72"/>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72"/>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72"/>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72"/>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72"/>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4" name="Google Shape;18654;p72"/>
          <p:cNvGrpSpPr/>
          <p:nvPr/>
        </p:nvGrpSpPr>
        <p:grpSpPr>
          <a:xfrm>
            <a:off x="5211031" y="1969108"/>
            <a:ext cx="226661" cy="363467"/>
            <a:chOff x="5211031" y="1969108"/>
            <a:chExt cx="226661" cy="363467"/>
          </a:xfrm>
        </p:grpSpPr>
        <p:sp>
          <p:nvSpPr>
            <p:cNvPr id="18655" name="Google Shape;18655;p72"/>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72"/>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7" name="Google Shape;18657;p72"/>
          <p:cNvGrpSpPr/>
          <p:nvPr/>
        </p:nvGrpSpPr>
        <p:grpSpPr>
          <a:xfrm>
            <a:off x="3712952" y="1970604"/>
            <a:ext cx="354363" cy="354395"/>
            <a:chOff x="3712952" y="1970604"/>
            <a:chExt cx="354363" cy="354395"/>
          </a:xfrm>
        </p:grpSpPr>
        <p:sp>
          <p:nvSpPr>
            <p:cNvPr id="18658" name="Google Shape;18658;p72"/>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72"/>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72"/>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72"/>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72"/>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72"/>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72"/>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72"/>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72"/>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7" name="Google Shape;18667;p72"/>
          <p:cNvGrpSpPr/>
          <p:nvPr/>
        </p:nvGrpSpPr>
        <p:grpSpPr>
          <a:xfrm>
            <a:off x="3235438" y="1970604"/>
            <a:ext cx="354363" cy="354745"/>
            <a:chOff x="3235438" y="1970604"/>
            <a:chExt cx="354363" cy="354745"/>
          </a:xfrm>
        </p:grpSpPr>
        <p:sp>
          <p:nvSpPr>
            <p:cNvPr id="18668" name="Google Shape;18668;p72"/>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72"/>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72"/>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72"/>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72"/>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72"/>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72"/>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72"/>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72"/>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72"/>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72"/>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72"/>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72"/>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1" name="Google Shape;18681;p72"/>
          <p:cNvGrpSpPr/>
          <p:nvPr/>
        </p:nvGrpSpPr>
        <p:grpSpPr>
          <a:xfrm>
            <a:off x="1329585" y="1989925"/>
            <a:ext cx="341472" cy="335074"/>
            <a:chOff x="1329585" y="1989925"/>
            <a:chExt cx="341472" cy="335074"/>
          </a:xfrm>
        </p:grpSpPr>
        <p:sp>
          <p:nvSpPr>
            <p:cNvPr id="18682" name="Google Shape;18682;p72"/>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72"/>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72"/>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5" name="Google Shape;18685;p72"/>
          <p:cNvGrpSpPr/>
          <p:nvPr/>
        </p:nvGrpSpPr>
        <p:grpSpPr>
          <a:xfrm>
            <a:off x="5591871" y="1989906"/>
            <a:ext cx="416649" cy="325597"/>
            <a:chOff x="5626763" y="2013829"/>
            <a:chExt cx="351722" cy="274788"/>
          </a:xfrm>
        </p:grpSpPr>
        <p:sp>
          <p:nvSpPr>
            <p:cNvPr id="18686" name="Google Shape;18686;p72"/>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72"/>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72"/>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72"/>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72"/>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72"/>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72"/>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72"/>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72"/>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72"/>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6" name="Google Shape;18696;p72"/>
          <p:cNvGrpSpPr/>
          <p:nvPr/>
        </p:nvGrpSpPr>
        <p:grpSpPr>
          <a:xfrm>
            <a:off x="7576605" y="1983877"/>
            <a:ext cx="276698" cy="333133"/>
            <a:chOff x="7576605" y="1983877"/>
            <a:chExt cx="276698" cy="333133"/>
          </a:xfrm>
        </p:grpSpPr>
        <p:sp>
          <p:nvSpPr>
            <p:cNvPr id="18697" name="Google Shape;18697;p72"/>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72"/>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9" name="Google Shape;18699;p72"/>
          <p:cNvGrpSpPr/>
          <p:nvPr/>
        </p:nvGrpSpPr>
        <p:grpSpPr>
          <a:xfrm>
            <a:off x="853568" y="1975538"/>
            <a:ext cx="337334" cy="353599"/>
            <a:chOff x="853568" y="1975538"/>
            <a:chExt cx="337334" cy="353599"/>
          </a:xfrm>
        </p:grpSpPr>
        <p:sp>
          <p:nvSpPr>
            <p:cNvPr id="18700" name="Google Shape;18700;p72"/>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72"/>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72"/>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72"/>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4" name="Google Shape;18704;p72"/>
          <p:cNvGrpSpPr/>
          <p:nvPr/>
        </p:nvGrpSpPr>
        <p:grpSpPr>
          <a:xfrm>
            <a:off x="2770052" y="2009628"/>
            <a:ext cx="327085" cy="277080"/>
            <a:chOff x="2770052" y="2009628"/>
            <a:chExt cx="327085" cy="277080"/>
          </a:xfrm>
        </p:grpSpPr>
        <p:sp>
          <p:nvSpPr>
            <p:cNvPr id="18705" name="Google Shape;18705;p72"/>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72"/>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07" name="Google Shape;18707;p72"/>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08" name="Google Shape;18708;p72"/>
          <p:cNvGrpSpPr/>
          <p:nvPr/>
        </p:nvGrpSpPr>
        <p:grpSpPr>
          <a:xfrm>
            <a:off x="4195399" y="1970604"/>
            <a:ext cx="344878" cy="343573"/>
            <a:chOff x="4195399" y="1970604"/>
            <a:chExt cx="344878" cy="343573"/>
          </a:xfrm>
        </p:grpSpPr>
        <p:sp>
          <p:nvSpPr>
            <p:cNvPr id="18709" name="Google Shape;18709;p72"/>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72"/>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72"/>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72"/>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3" name="Google Shape;18713;p72"/>
          <p:cNvGrpSpPr/>
          <p:nvPr/>
        </p:nvGrpSpPr>
        <p:grpSpPr>
          <a:xfrm>
            <a:off x="4674791" y="1977447"/>
            <a:ext cx="344528" cy="344114"/>
            <a:chOff x="4674791" y="1977447"/>
            <a:chExt cx="344528" cy="344114"/>
          </a:xfrm>
        </p:grpSpPr>
        <p:sp>
          <p:nvSpPr>
            <p:cNvPr id="18714" name="Google Shape;18714;p72"/>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72"/>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72"/>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72"/>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72"/>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72"/>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72"/>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72"/>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72"/>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72"/>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72"/>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72"/>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72"/>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72"/>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72"/>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72"/>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72"/>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72"/>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72"/>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72"/>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72"/>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72"/>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72"/>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72"/>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72"/>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72"/>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0" name="Google Shape;18740;p72"/>
          <p:cNvGrpSpPr/>
          <p:nvPr/>
        </p:nvGrpSpPr>
        <p:grpSpPr>
          <a:xfrm>
            <a:off x="6083810" y="1547297"/>
            <a:ext cx="382819" cy="310788"/>
            <a:chOff x="6083810" y="1547297"/>
            <a:chExt cx="382819" cy="310788"/>
          </a:xfrm>
        </p:grpSpPr>
        <p:sp>
          <p:nvSpPr>
            <p:cNvPr id="18741" name="Google Shape;18741;p72"/>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72"/>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72"/>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72"/>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72"/>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72"/>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72"/>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72"/>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72"/>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72"/>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72"/>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72"/>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72"/>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72"/>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72"/>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72"/>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72"/>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72"/>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9" name="Google Shape;18759;p72"/>
          <p:cNvGrpSpPr/>
          <p:nvPr/>
        </p:nvGrpSpPr>
        <p:grpSpPr>
          <a:xfrm>
            <a:off x="6558300" y="1538193"/>
            <a:ext cx="382788" cy="328613"/>
            <a:chOff x="6558300" y="1538193"/>
            <a:chExt cx="382788" cy="328613"/>
          </a:xfrm>
        </p:grpSpPr>
        <p:sp>
          <p:nvSpPr>
            <p:cNvPr id="18760" name="Google Shape;18760;p72"/>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72"/>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2" name="Google Shape;18762;p72"/>
          <p:cNvGrpSpPr/>
          <p:nvPr/>
        </p:nvGrpSpPr>
        <p:grpSpPr>
          <a:xfrm>
            <a:off x="5194002" y="1511297"/>
            <a:ext cx="259605" cy="346024"/>
            <a:chOff x="5194002" y="1511297"/>
            <a:chExt cx="259605" cy="346024"/>
          </a:xfrm>
        </p:grpSpPr>
        <p:sp>
          <p:nvSpPr>
            <p:cNvPr id="18763" name="Google Shape;18763;p72"/>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72"/>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72"/>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72"/>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7" name="Google Shape;18767;p72"/>
          <p:cNvGrpSpPr/>
          <p:nvPr/>
        </p:nvGrpSpPr>
        <p:grpSpPr>
          <a:xfrm>
            <a:off x="1394741" y="1512061"/>
            <a:ext cx="252444" cy="351722"/>
            <a:chOff x="1394741" y="1512061"/>
            <a:chExt cx="252444" cy="351722"/>
          </a:xfrm>
        </p:grpSpPr>
        <p:sp>
          <p:nvSpPr>
            <p:cNvPr id="18768" name="Google Shape;18768;p72"/>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72"/>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72"/>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72"/>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72"/>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72"/>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72"/>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72"/>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72"/>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72"/>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72"/>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72"/>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72"/>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72"/>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72"/>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72"/>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72"/>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5" name="Google Shape;18785;p72"/>
          <p:cNvGrpSpPr/>
          <p:nvPr/>
        </p:nvGrpSpPr>
        <p:grpSpPr>
          <a:xfrm>
            <a:off x="855096" y="1504485"/>
            <a:ext cx="380910" cy="339594"/>
            <a:chOff x="855096" y="1504485"/>
            <a:chExt cx="380910" cy="339594"/>
          </a:xfrm>
        </p:grpSpPr>
        <p:sp>
          <p:nvSpPr>
            <p:cNvPr id="18786" name="Google Shape;18786;p72"/>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72"/>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72"/>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72"/>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72"/>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1" name="Google Shape;18791;p72"/>
          <p:cNvGrpSpPr/>
          <p:nvPr/>
        </p:nvGrpSpPr>
        <p:grpSpPr>
          <a:xfrm>
            <a:off x="1819576" y="1511679"/>
            <a:ext cx="352103" cy="352103"/>
            <a:chOff x="1819576" y="1511679"/>
            <a:chExt cx="352103" cy="352103"/>
          </a:xfrm>
        </p:grpSpPr>
        <p:sp>
          <p:nvSpPr>
            <p:cNvPr id="18792" name="Google Shape;18792;p72"/>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72"/>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72"/>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72"/>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6" name="Google Shape;18796;p72"/>
          <p:cNvGrpSpPr/>
          <p:nvPr/>
        </p:nvGrpSpPr>
        <p:grpSpPr>
          <a:xfrm>
            <a:off x="5621097" y="1500761"/>
            <a:ext cx="371424" cy="355446"/>
            <a:chOff x="5621097" y="1500761"/>
            <a:chExt cx="371424" cy="355446"/>
          </a:xfrm>
        </p:grpSpPr>
        <p:sp>
          <p:nvSpPr>
            <p:cNvPr id="18797" name="Google Shape;18797;p72"/>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72"/>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9" name="Google Shape;18799;p72"/>
          <p:cNvGrpSpPr/>
          <p:nvPr/>
        </p:nvGrpSpPr>
        <p:grpSpPr>
          <a:xfrm>
            <a:off x="4670239" y="1541599"/>
            <a:ext cx="359679" cy="321833"/>
            <a:chOff x="4670239" y="1541599"/>
            <a:chExt cx="359679" cy="321833"/>
          </a:xfrm>
        </p:grpSpPr>
        <p:sp>
          <p:nvSpPr>
            <p:cNvPr id="18800" name="Google Shape;18800;p72"/>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72"/>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72"/>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72"/>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72"/>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5" name="Google Shape;18805;p72"/>
          <p:cNvGrpSpPr/>
          <p:nvPr/>
        </p:nvGrpSpPr>
        <p:grpSpPr>
          <a:xfrm>
            <a:off x="4212429" y="1502385"/>
            <a:ext cx="321037" cy="353822"/>
            <a:chOff x="4212429" y="1502385"/>
            <a:chExt cx="321037" cy="353822"/>
          </a:xfrm>
        </p:grpSpPr>
        <p:sp>
          <p:nvSpPr>
            <p:cNvPr id="18806" name="Google Shape;18806;p72"/>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72"/>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72"/>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72"/>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0" name="Google Shape;18810;p72"/>
          <p:cNvGrpSpPr/>
          <p:nvPr/>
        </p:nvGrpSpPr>
        <p:grpSpPr>
          <a:xfrm>
            <a:off x="2302788" y="1505981"/>
            <a:ext cx="336188" cy="335425"/>
            <a:chOff x="2302788" y="1505981"/>
            <a:chExt cx="336188" cy="335425"/>
          </a:xfrm>
        </p:grpSpPr>
        <p:sp>
          <p:nvSpPr>
            <p:cNvPr id="18811" name="Google Shape;18811;p72"/>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72"/>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72"/>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72"/>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72"/>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72"/>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72"/>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72"/>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72"/>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72"/>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72"/>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72"/>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72"/>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72"/>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72"/>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72"/>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72"/>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8" name="Google Shape;18828;p72"/>
          <p:cNvGrpSpPr/>
          <p:nvPr/>
        </p:nvGrpSpPr>
        <p:grpSpPr>
          <a:xfrm>
            <a:off x="2780301" y="1521896"/>
            <a:ext cx="333133" cy="321037"/>
            <a:chOff x="2780301" y="1521896"/>
            <a:chExt cx="333133" cy="321037"/>
          </a:xfrm>
        </p:grpSpPr>
        <p:sp>
          <p:nvSpPr>
            <p:cNvPr id="18829" name="Google Shape;18829;p72"/>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72"/>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72"/>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72"/>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72"/>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72"/>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72"/>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72"/>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72"/>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72"/>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72"/>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72"/>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72"/>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72"/>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72"/>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72"/>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72"/>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72"/>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72"/>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72"/>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9" name="Google Shape;18849;p72"/>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72"/>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72"/>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52" name="Google Shape;18852;p72"/>
          <p:cNvGrpSpPr/>
          <p:nvPr/>
        </p:nvGrpSpPr>
        <p:grpSpPr>
          <a:xfrm>
            <a:off x="3316159" y="1515085"/>
            <a:ext cx="211892" cy="339594"/>
            <a:chOff x="3316159" y="1515085"/>
            <a:chExt cx="211892" cy="339594"/>
          </a:xfrm>
        </p:grpSpPr>
        <p:sp>
          <p:nvSpPr>
            <p:cNvPr id="18853" name="Google Shape;18853;p72"/>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72"/>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72"/>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72"/>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72"/>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72"/>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9" name="Google Shape;18859;p72"/>
          <p:cNvGrpSpPr/>
          <p:nvPr/>
        </p:nvGrpSpPr>
        <p:grpSpPr>
          <a:xfrm>
            <a:off x="3716358" y="1544655"/>
            <a:ext cx="361971" cy="314958"/>
            <a:chOff x="3716358" y="1544655"/>
            <a:chExt cx="361971" cy="314958"/>
          </a:xfrm>
        </p:grpSpPr>
        <p:sp>
          <p:nvSpPr>
            <p:cNvPr id="18860" name="Google Shape;18860;p72"/>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72"/>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72"/>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72"/>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72"/>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65" name="Google Shape;18865;p72"/>
            <p:cNvGrpSpPr/>
            <p:nvPr/>
          </p:nvGrpSpPr>
          <p:grpSpPr>
            <a:xfrm>
              <a:off x="3716358" y="1544655"/>
              <a:ext cx="361971" cy="314958"/>
              <a:chOff x="3716358" y="1544655"/>
              <a:chExt cx="361971" cy="314958"/>
            </a:xfrm>
          </p:grpSpPr>
          <p:sp>
            <p:nvSpPr>
              <p:cNvPr id="18866" name="Google Shape;18866;p72"/>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72"/>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72"/>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72"/>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72"/>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871" name="Google Shape;18871;p72"/>
          <p:cNvGrpSpPr/>
          <p:nvPr/>
        </p:nvGrpSpPr>
        <p:grpSpPr>
          <a:xfrm>
            <a:off x="7011924" y="1557552"/>
            <a:ext cx="499533" cy="305136"/>
            <a:chOff x="7009649" y="1541981"/>
            <a:chExt cx="524940" cy="320655"/>
          </a:xfrm>
        </p:grpSpPr>
        <p:sp>
          <p:nvSpPr>
            <p:cNvPr id="18872" name="Google Shape;18872;p72"/>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72"/>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72"/>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72"/>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72"/>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72"/>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72"/>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72"/>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0" name="Google Shape;18880;p72"/>
          <p:cNvGrpSpPr/>
          <p:nvPr/>
        </p:nvGrpSpPr>
        <p:grpSpPr>
          <a:xfrm>
            <a:off x="8034034" y="1518109"/>
            <a:ext cx="282746" cy="340358"/>
            <a:chOff x="8034034" y="1518109"/>
            <a:chExt cx="282746" cy="340358"/>
          </a:xfrm>
        </p:grpSpPr>
        <p:sp>
          <p:nvSpPr>
            <p:cNvPr id="18881" name="Google Shape;18881;p72"/>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72"/>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72"/>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72"/>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5" name="Google Shape;18885;p72"/>
          <p:cNvGrpSpPr/>
          <p:nvPr/>
        </p:nvGrpSpPr>
        <p:grpSpPr>
          <a:xfrm>
            <a:off x="7582302" y="1499934"/>
            <a:ext cx="369133" cy="360411"/>
            <a:chOff x="7582302" y="1499934"/>
            <a:chExt cx="369133" cy="360411"/>
          </a:xfrm>
        </p:grpSpPr>
        <p:sp>
          <p:nvSpPr>
            <p:cNvPr id="18886" name="Google Shape;18886;p72"/>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72"/>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72"/>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72"/>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72"/>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8894" name="Shape 18894"/>
        <p:cNvGrpSpPr/>
        <p:nvPr/>
      </p:nvGrpSpPr>
      <p:grpSpPr>
        <a:xfrm>
          <a:off x="0" y="0"/>
          <a:ext cx="0" cy="0"/>
          <a:chOff x="0" y="0"/>
          <a:chExt cx="0" cy="0"/>
        </a:xfrm>
      </p:grpSpPr>
      <p:pic>
        <p:nvPicPr>
          <p:cNvPr id="18895" name="Google Shape;18895;p7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34"/>
          <p:cNvSpPr txBox="1"/>
          <p:nvPr>
            <p:ph type="title"/>
          </p:nvPr>
        </p:nvSpPr>
        <p:spPr>
          <a:xfrm>
            <a:off x="311700" y="24556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OBJECTIVES</a:t>
            </a:r>
            <a:endParaRPr/>
          </a:p>
        </p:txBody>
      </p:sp>
      <p:sp>
        <p:nvSpPr>
          <p:cNvPr id="244" name="Google Shape;244;p34"/>
          <p:cNvSpPr txBox="1"/>
          <p:nvPr>
            <p:ph idx="2" type="title"/>
          </p:nvPr>
        </p:nvSpPr>
        <p:spPr>
          <a:xfrm>
            <a:off x="311700" y="1163750"/>
            <a:ext cx="8520600" cy="122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45" name="Google Shape;245;p34"/>
          <p:cNvSpPr txBox="1"/>
          <p:nvPr>
            <p:ph idx="1" type="subTitle"/>
          </p:nvPr>
        </p:nvSpPr>
        <p:spPr>
          <a:xfrm>
            <a:off x="2937000" y="3176900"/>
            <a:ext cx="32700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could enter a subtitle here if you need it</a:t>
            </a:r>
            <a:endParaRPr/>
          </a:p>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35"/>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251" name="Google Shape;251;p35"/>
          <p:cNvSpPr txBox="1"/>
          <p:nvPr>
            <p:ph idx="2" type="title"/>
          </p:nvPr>
        </p:nvSpPr>
        <p:spPr>
          <a:xfrm>
            <a:off x="1365413" y="1504488"/>
            <a:ext cx="1911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52" name="Google Shape;252;p35"/>
          <p:cNvSpPr txBox="1"/>
          <p:nvPr>
            <p:ph idx="1" type="subTitle"/>
          </p:nvPr>
        </p:nvSpPr>
        <p:spPr>
          <a:xfrm>
            <a:off x="1365413" y="1968696"/>
            <a:ext cx="19116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a:t>
            </a:r>
            <a:endParaRPr/>
          </a:p>
        </p:txBody>
      </p:sp>
      <p:sp>
        <p:nvSpPr>
          <p:cNvPr id="253" name="Google Shape;253;p35"/>
          <p:cNvSpPr txBox="1"/>
          <p:nvPr>
            <p:ph idx="3" type="title"/>
          </p:nvPr>
        </p:nvSpPr>
        <p:spPr>
          <a:xfrm>
            <a:off x="3616188" y="1504488"/>
            <a:ext cx="1911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54" name="Google Shape;254;p35"/>
          <p:cNvSpPr txBox="1"/>
          <p:nvPr>
            <p:ph idx="4" type="subTitle"/>
          </p:nvPr>
        </p:nvSpPr>
        <p:spPr>
          <a:xfrm>
            <a:off x="3616188" y="1968696"/>
            <a:ext cx="19116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cold</a:t>
            </a:r>
            <a:endParaRPr/>
          </a:p>
        </p:txBody>
      </p:sp>
      <p:sp>
        <p:nvSpPr>
          <p:cNvPr id="255" name="Google Shape;255;p35"/>
          <p:cNvSpPr txBox="1"/>
          <p:nvPr>
            <p:ph idx="5" type="title"/>
          </p:nvPr>
        </p:nvSpPr>
        <p:spPr>
          <a:xfrm>
            <a:off x="5866963" y="1504488"/>
            <a:ext cx="1911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56" name="Google Shape;256;p35"/>
          <p:cNvSpPr txBox="1"/>
          <p:nvPr>
            <p:ph idx="6" type="subTitle"/>
          </p:nvPr>
        </p:nvSpPr>
        <p:spPr>
          <a:xfrm>
            <a:off x="5866963" y="1968696"/>
            <a:ext cx="19116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a:t>
            </a:r>
            <a:endParaRPr/>
          </a:p>
        </p:txBody>
      </p:sp>
      <p:sp>
        <p:nvSpPr>
          <p:cNvPr id="257" name="Google Shape;257;p35"/>
          <p:cNvSpPr txBox="1"/>
          <p:nvPr>
            <p:ph idx="7" type="title"/>
          </p:nvPr>
        </p:nvSpPr>
        <p:spPr>
          <a:xfrm>
            <a:off x="1365413" y="3324563"/>
            <a:ext cx="1911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58" name="Google Shape;258;p35"/>
          <p:cNvSpPr txBox="1"/>
          <p:nvPr>
            <p:ph idx="8" type="subTitle"/>
          </p:nvPr>
        </p:nvSpPr>
        <p:spPr>
          <a:xfrm>
            <a:off x="1365413" y="3780141"/>
            <a:ext cx="19116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
        <p:nvSpPr>
          <p:cNvPr id="259" name="Google Shape;259;p35"/>
          <p:cNvSpPr txBox="1"/>
          <p:nvPr>
            <p:ph idx="9" type="title"/>
          </p:nvPr>
        </p:nvSpPr>
        <p:spPr>
          <a:xfrm>
            <a:off x="3616188" y="3324563"/>
            <a:ext cx="1911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60" name="Google Shape;260;p35"/>
          <p:cNvSpPr txBox="1"/>
          <p:nvPr>
            <p:ph idx="13" type="subTitle"/>
          </p:nvPr>
        </p:nvSpPr>
        <p:spPr>
          <a:xfrm>
            <a:off x="3616188" y="3780141"/>
            <a:ext cx="19116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 a gas giant and has rings</a:t>
            </a:r>
            <a:endParaRPr/>
          </a:p>
          <a:p>
            <a:pPr indent="0" lvl="0" marL="0" rtl="0" algn="ctr">
              <a:spcBef>
                <a:spcPts val="0"/>
              </a:spcBef>
              <a:spcAft>
                <a:spcPts val="0"/>
              </a:spcAft>
              <a:buNone/>
            </a:pPr>
            <a:r>
              <a:t/>
            </a:r>
            <a:endParaRPr/>
          </a:p>
        </p:txBody>
      </p:sp>
      <p:sp>
        <p:nvSpPr>
          <p:cNvPr id="261" name="Google Shape;261;p35"/>
          <p:cNvSpPr txBox="1"/>
          <p:nvPr>
            <p:ph idx="14" type="title"/>
          </p:nvPr>
        </p:nvSpPr>
        <p:spPr>
          <a:xfrm>
            <a:off x="5866963" y="3324563"/>
            <a:ext cx="1911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262" name="Google Shape;262;p35"/>
          <p:cNvSpPr txBox="1"/>
          <p:nvPr>
            <p:ph idx="15" type="subTitle"/>
          </p:nvPr>
        </p:nvSpPr>
        <p:spPr>
          <a:xfrm>
            <a:off x="5866963" y="3780141"/>
            <a:ext cx="19116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planet we live on</a:t>
            </a:r>
            <a:endParaRPr/>
          </a:p>
        </p:txBody>
      </p:sp>
      <p:sp>
        <p:nvSpPr>
          <p:cNvPr id="263" name="Google Shape;263;p35"/>
          <p:cNvSpPr/>
          <p:nvPr/>
        </p:nvSpPr>
        <p:spPr>
          <a:xfrm>
            <a:off x="2071475" y="1084900"/>
            <a:ext cx="499500" cy="499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5"/>
          <p:cNvSpPr/>
          <p:nvPr/>
        </p:nvSpPr>
        <p:spPr>
          <a:xfrm>
            <a:off x="4322250" y="1084900"/>
            <a:ext cx="499500" cy="499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5"/>
          <p:cNvSpPr/>
          <p:nvPr/>
        </p:nvSpPr>
        <p:spPr>
          <a:xfrm>
            <a:off x="6573025" y="1084900"/>
            <a:ext cx="499500" cy="499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5"/>
          <p:cNvSpPr/>
          <p:nvPr/>
        </p:nvSpPr>
        <p:spPr>
          <a:xfrm>
            <a:off x="2071475" y="2911359"/>
            <a:ext cx="499500" cy="499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5"/>
          <p:cNvSpPr/>
          <p:nvPr/>
        </p:nvSpPr>
        <p:spPr>
          <a:xfrm>
            <a:off x="4322250" y="2911359"/>
            <a:ext cx="499500" cy="499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5"/>
          <p:cNvSpPr/>
          <p:nvPr/>
        </p:nvSpPr>
        <p:spPr>
          <a:xfrm>
            <a:off x="6573025" y="2911359"/>
            <a:ext cx="499500" cy="4995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35"/>
          <p:cNvGrpSpPr/>
          <p:nvPr/>
        </p:nvGrpSpPr>
        <p:grpSpPr>
          <a:xfrm>
            <a:off x="2135110" y="2975281"/>
            <a:ext cx="371832" cy="371660"/>
            <a:chOff x="5776650" y="2314425"/>
            <a:chExt cx="592750" cy="592475"/>
          </a:xfrm>
        </p:grpSpPr>
        <p:sp>
          <p:nvSpPr>
            <p:cNvPr id="270" name="Google Shape;270;p35"/>
            <p:cNvSpPr/>
            <p:nvPr/>
          </p:nvSpPr>
          <p:spPr>
            <a:xfrm>
              <a:off x="6120150" y="2314800"/>
              <a:ext cx="249250" cy="248425"/>
            </a:xfrm>
            <a:custGeom>
              <a:rect b="b" l="l" r="r" t="t"/>
              <a:pathLst>
                <a:path extrusionOk="0" h="9937" w="9970">
                  <a:moveTo>
                    <a:pt x="379" y="1"/>
                  </a:moveTo>
                  <a:cubicBezTo>
                    <a:pt x="176" y="1"/>
                    <a:pt x="11" y="160"/>
                    <a:pt x="2" y="363"/>
                  </a:cubicBezTo>
                  <a:cubicBezTo>
                    <a:pt x="1" y="5641"/>
                    <a:pt x="4295" y="9937"/>
                    <a:pt x="9576" y="9937"/>
                  </a:cubicBezTo>
                  <a:cubicBezTo>
                    <a:pt x="9581" y="9937"/>
                    <a:pt x="9586" y="9937"/>
                    <a:pt x="9591" y="9937"/>
                  </a:cubicBezTo>
                  <a:cubicBezTo>
                    <a:pt x="9798" y="9937"/>
                    <a:pt x="9969" y="9768"/>
                    <a:pt x="9969" y="9558"/>
                  </a:cubicBezTo>
                  <a:cubicBezTo>
                    <a:pt x="9969" y="9348"/>
                    <a:pt x="9798" y="9180"/>
                    <a:pt x="9591" y="9180"/>
                  </a:cubicBezTo>
                  <a:cubicBezTo>
                    <a:pt x="9586" y="9180"/>
                    <a:pt x="9581" y="9180"/>
                    <a:pt x="9576" y="9180"/>
                  </a:cubicBezTo>
                  <a:cubicBezTo>
                    <a:pt x="4712" y="9180"/>
                    <a:pt x="757" y="5225"/>
                    <a:pt x="757" y="363"/>
                  </a:cubicBezTo>
                  <a:cubicBezTo>
                    <a:pt x="748" y="160"/>
                    <a:pt x="581" y="1"/>
                    <a:pt x="379"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5"/>
            <p:cNvSpPr/>
            <p:nvPr/>
          </p:nvSpPr>
          <p:spPr>
            <a:xfrm>
              <a:off x="5777300" y="2657675"/>
              <a:ext cx="248625" cy="249225"/>
            </a:xfrm>
            <a:custGeom>
              <a:rect b="b" l="l" r="r" t="t"/>
              <a:pathLst>
                <a:path extrusionOk="0" h="9969" w="9945">
                  <a:moveTo>
                    <a:pt x="361" y="0"/>
                  </a:moveTo>
                  <a:cubicBezTo>
                    <a:pt x="159" y="9"/>
                    <a:pt x="0" y="176"/>
                    <a:pt x="0" y="377"/>
                  </a:cubicBezTo>
                  <a:cubicBezTo>
                    <a:pt x="0" y="581"/>
                    <a:pt x="159" y="746"/>
                    <a:pt x="361" y="756"/>
                  </a:cubicBezTo>
                  <a:cubicBezTo>
                    <a:pt x="5224" y="756"/>
                    <a:pt x="9180" y="4712"/>
                    <a:pt x="9180" y="9574"/>
                  </a:cubicBezTo>
                  <a:cubicBezTo>
                    <a:pt x="9170" y="9789"/>
                    <a:pt x="9342" y="9969"/>
                    <a:pt x="9557" y="9969"/>
                  </a:cubicBezTo>
                  <a:cubicBezTo>
                    <a:pt x="9772" y="9969"/>
                    <a:pt x="9945" y="9789"/>
                    <a:pt x="9935" y="9574"/>
                  </a:cubicBezTo>
                  <a:cubicBezTo>
                    <a:pt x="9936" y="4295"/>
                    <a:pt x="5641" y="0"/>
                    <a:pt x="361"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5"/>
            <p:cNvSpPr/>
            <p:nvPr/>
          </p:nvSpPr>
          <p:spPr>
            <a:xfrm>
              <a:off x="5776650" y="2314425"/>
              <a:ext cx="325075" cy="592000"/>
            </a:xfrm>
            <a:custGeom>
              <a:rect b="b" l="l" r="r" t="t"/>
              <a:pathLst>
                <a:path extrusionOk="0" h="23680" w="13003">
                  <a:moveTo>
                    <a:pt x="12626" y="0"/>
                  </a:moveTo>
                  <a:cubicBezTo>
                    <a:pt x="12620" y="0"/>
                    <a:pt x="12613" y="1"/>
                    <a:pt x="12607" y="1"/>
                  </a:cubicBezTo>
                  <a:lnTo>
                    <a:pt x="11095" y="1"/>
                  </a:lnTo>
                  <a:cubicBezTo>
                    <a:pt x="10893" y="10"/>
                    <a:pt x="10734" y="175"/>
                    <a:pt x="10734" y="378"/>
                  </a:cubicBezTo>
                  <a:cubicBezTo>
                    <a:pt x="10734" y="580"/>
                    <a:pt x="10893" y="747"/>
                    <a:pt x="11095" y="755"/>
                  </a:cubicBezTo>
                  <a:lnTo>
                    <a:pt x="11474" y="755"/>
                  </a:lnTo>
                  <a:lnTo>
                    <a:pt x="11474" y="3821"/>
                  </a:lnTo>
                  <a:lnTo>
                    <a:pt x="11095" y="3821"/>
                  </a:lnTo>
                  <a:cubicBezTo>
                    <a:pt x="10893" y="3830"/>
                    <a:pt x="10734" y="3996"/>
                    <a:pt x="10734" y="4198"/>
                  </a:cubicBezTo>
                  <a:cubicBezTo>
                    <a:pt x="10734" y="4401"/>
                    <a:pt x="10893" y="4566"/>
                    <a:pt x="11095" y="4577"/>
                  </a:cubicBezTo>
                  <a:lnTo>
                    <a:pt x="11474" y="4577"/>
                  </a:lnTo>
                  <a:lnTo>
                    <a:pt x="11474" y="7641"/>
                  </a:lnTo>
                  <a:lnTo>
                    <a:pt x="11095" y="7641"/>
                  </a:lnTo>
                  <a:cubicBezTo>
                    <a:pt x="10893" y="7650"/>
                    <a:pt x="10734" y="7816"/>
                    <a:pt x="10734" y="8019"/>
                  </a:cubicBezTo>
                  <a:cubicBezTo>
                    <a:pt x="10734" y="8221"/>
                    <a:pt x="10893" y="8388"/>
                    <a:pt x="11095" y="8397"/>
                  </a:cubicBezTo>
                  <a:lnTo>
                    <a:pt x="11474" y="8397"/>
                  </a:lnTo>
                  <a:lnTo>
                    <a:pt x="11474" y="11462"/>
                  </a:lnTo>
                  <a:lnTo>
                    <a:pt x="8409" y="11462"/>
                  </a:lnTo>
                  <a:lnTo>
                    <a:pt x="8409" y="11085"/>
                  </a:lnTo>
                  <a:cubicBezTo>
                    <a:pt x="8398" y="10881"/>
                    <a:pt x="8233" y="10722"/>
                    <a:pt x="8030" y="10722"/>
                  </a:cubicBezTo>
                  <a:cubicBezTo>
                    <a:pt x="7828" y="10722"/>
                    <a:pt x="7661" y="10881"/>
                    <a:pt x="7653" y="11085"/>
                  </a:cubicBezTo>
                  <a:lnTo>
                    <a:pt x="7653" y="11462"/>
                  </a:lnTo>
                  <a:lnTo>
                    <a:pt x="4587" y="11462"/>
                  </a:lnTo>
                  <a:lnTo>
                    <a:pt x="4587" y="11085"/>
                  </a:lnTo>
                  <a:cubicBezTo>
                    <a:pt x="4577" y="10881"/>
                    <a:pt x="4412" y="10722"/>
                    <a:pt x="4208" y="10722"/>
                  </a:cubicBezTo>
                  <a:cubicBezTo>
                    <a:pt x="4007" y="10722"/>
                    <a:pt x="3840" y="10881"/>
                    <a:pt x="3831" y="11085"/>
                  </a:cubicBezTo>
                  <a:lnTo>
                    <a:pt x="3831" y="11462"/>
                  </a:lnTo>
                  <a:lnTo>
                    <a:pt x="766" y="11462"/>
                  </a:lnTo>
                  <a:lnTo>
                    <a:pt x="766" y="11085"/>
                  </a:lnTo>
                  <a:cubicBezTo>
                    <a:pt x="757" y="10881"/>
                    <a:pt x="590" y="10722"/>
                    <a:pt x="389" y="10722"/>
                  </a:cubicBezTo>
                  <a:cubicBezTo>
                    <a:pt x="185" y="10722"/>
                    <a:pt x="20" y="10881"/>
                    <a:pt x="11" y="11085"/>
                  </a:cubicBezTo>
                  <a:lnTo>
                    <a:pt x="11" y="12595"/>
                  </a:lnTo>
                  <a:cubicBezTo>
                    <a:pt x="1" y="12811"/>
                    <a:pt x="173" y="12990"/>
                    <a:pt x="389" y="12990"/>
                  </a:cubicBezTo>
                  <a:cubicBezTo>
                    <a:pt x="604" y="12990"/>
                    <a:pt x="775" y="12811"/>
                    <a:pt x="766" y="12595"/>
                  </a:cubicBezTo>
                  <a:lnTo>
                    <a:pt x="766" y="12218"/>
                  </a:lnTo>
                  <a:lnTo>
                    <a:pt x="3831" y="12218"/>
                  </a:lnTo>
                  <a:lnTo>
                    <a:pt x="3831" y="12595"/>
                  </a:lnTo>
                  <a:cubicBezTo>
                    <a:pt x="3822" y="12811"/>
                    <a:pt x="3993" y="12990"/>
                    <a:pt x="4208" y="12990"/>
                  </a:cubicBezTo>
                  <a:cubicBezTo>
                    <a:pt x="4424" y="12990"/>
                    <a:pt x="4596" y="12811"/>
                    <a:pt x="4587" y="12595"/>
                  </a:cubicBezTo>
                  <a:lnTo>
                    <a:pt x="4587" y="12218"/>
                  </a:lnTo>
                  <a:lnTo>
                    <a:pt x="7653" y="12218"/>
                  </a:lnTo>
                  <a:lnTo>
                    <a:pt x="7653" y="12595"/>
                  </a:lnTo>
                  <a:cubicBezTo>
                    <a:pt x="7642" y="12811"/>
                    <a:pt x="7815" y="12990"/>
                    <a:pt x="8030" y="12990"/>
                  </a:cubicBezTo>
                  <a:cubicBezTo>
                    <a:pt x="8245" y="12990"/>
                    <a:pt x="8416" y="12811"/>
                    <a:pt x="8407" y="12595"/>
                  </a:cubicBezTo>
                  <a:lnTo>
                    <a:pt x="8407" y="12218"/>
                  </a:lnTo>
                  <a:lnTo>
                    <a:pt x="11473" y="12218"/>
                  </a:lnTo>
                  <a:lnTo>
                    <a:pt x="11473" y="15284"/>
                  </a:lnTo>
                  <a:lnTo>
                    <a:pt x="11095" y="15284"/>
                  </a:lnTo>
                  <a:cubicBezTo>
                    <a:pt x="10892" y="15292"/>
                    <a:pt x="10733" y="15459"/>
                    <a:pt x="10733" y="15661"/>
                  </a:cubicBezTo>
                  <a:cubicBezTo>
                    <a:pt x="10733" y="15863"/>
                    <a:pt x="10892" y="16029"/>
                    <a:pt x="11095" y="16038"/>
                  </a:cubicBezTo>
                  <a:lnTo>
                    <a:pt x="11473" y="16038"/>
                  </a:lnTo>
                  <a:lnTo>
                    <a:pt x="11473" y="19103"/>
                  </a:lnTo>
                  <a:lnTo>
                    <a:pt x="11095" y="19103"/>
                  </a:lnTo>
                  <a:cubicBezTo>
                    <a:pt x="10892" y="19112"/>
                    <a:pt x="10733" y="19279"/>
                    <a:pt x="10733" y="19481"/>
                  </a:cubicBezTo>
                  <a:cubicBezTo>
                    <a:pt x="10733" y="19684"/>
                    <a:pt x="10892" y="19851"/>
                    <a:pt x="11095" y="19859"/>
                  </a:cubicBezTo>
                  <a:lnTo>
                    <a:pt x="11473" y="19859"/>
                  </a:lnTo>
                  <a:lnTo>
                    <a:pt x="11473" y="22925"/>
                  </a:lnTo>
                  <a:lnTo>
                    <a:pt x="11095" y="22925"/>
                  </a:lnTo>
                  <a:cubicBezTo>
                    <a:pt x="10892" y="22934"/>
                    <a:pt x="10733" y="23100"/>
                    <a:pt x="10733" y="23302"/>
                  </a:cubicBezTo>
                  <a:cubicBezTo>
                    <a:pt x="10733" y="23504"/>
                    <a:pt x="10892" y="23671"/>
                    <a:pt x="11095" y="23679"/>
                  </a:cubicBezTo>
                  <a:lnTo>
                    <a:pt x="12606" y="23679"/>
                  </a:lnTo>
                  <a:cubicBezTo>
                    <a:pt x="12612" y="23680"/>
                    <a:pt x="12618" y="23680"/>
                    <a:pt x="12624" y="23680"/>
                  </a:cubicBezTo>
                  <a:cubicBezTo>
                    <a:pt x="12831" y="23680"/>
                    <a:pt x="13001" y="23511"/>
                    <a:pt x="13001" y="23302"/>
                  </a:cubicBezTo>
                  <a:cubicBezTo>
                    <a:pt x="13001" y="23093"/>
                    <a:pt x="12831" y="22924"/>
                    <a:pt x="12624" y="22924"/>
                  </a:cubicBezTo>
                  <a:cubicBezTo>
                    <a:pt x="12618" y="22924"/>
                    <a:pt x="12612" y="22925"/>
                    <a:pt x="12606" y="22925"/>
                  </a:cubicBezTo>
                  <a:lnTo>
                    <a:pt x="12229" y="22925"/>
                  </a:lnTo>
                  <a:lnTo>
                    <a:pt x="12229" y="19859"/>
                  </a:lnTo>
                  <a:lnTo>
                    <a:pt x="12606" y="19859"/>
                  </a:lnTo>
                  <a:cubicBezTo>
                    <a:pt x="12611" y="19860"/>
                    <a:pt x="12617" y="19860"/>
                    <a:pt x="12622" y="19860"/>
                  </a:cubicBezTo>
                  <a:cubicBezTo>
                    <a:pt x="12830" y="19860"/>
                    <a:pt x="13001" y="19692"/>
                    <a:pt x="13001" y="19482"/>
                  </a:cubicBezTo>
                  <a:cubicBezTo>
                    <a:pt x="13001" y="19272"/>
                    <a:pt x="12830" y="19103"/>
                    <a:pt x="12622" y="19103"/>
                  </a:cubicBezTo>
                  <a:cubicBezTo>
                    <a:pt x="12616" y="19103"/>
                    <a:pt x="12611" y="19103"/>
                    <a:pt x="12606" y="19103"/>
                  </a:cubicBezTo>
                  <a:lnTo>
                    <a:pt x="12229" y="19103"/>
                  </a:lnTo>
                  <a:lnTo>
                    <a:pt x="12229" y="16038"/>
                  </a:lnTo>
                  <a:lnTo>
                    <a:pt x="12607" y="16040"/>
                  </a:lnTo>
                  <a:cubicBezTo>
                    <a:pt x="12613" y="16040"/>
                    <a:pt x="12620" y="16040"/>
                    <a:pt x="12626" y="16040"/>
                  </a:cubicBezTo>
                  <a:cubicBezTo>
                    <a:pt x="12833" y="16040"/>
                    <a:pt x="13002" y="15871"/>
                    <a:pt x="13002" y="15662"/>
                  </a:cubicBezTo>
                  <a:cubicBezTo>
                    <a:pt x="13002" y="15453"/>
                    <a:pt x="12833" y="15285"/>
                    <a:pt x="12626" y="15285"/>
                  </a:cubicBezTo>
                  <a:cubicBezTo>
                    <a:pt x="12620" y="15285"/>
                    <a:pt x="12613" y="15285"/>
                    <a:pt x="12607" y="15285"/>
                  </a:cubicBezTo>
                  <a:lnTo>
                    <a:pt x="12229" y="15285"/>
                  </a:lnTo>
                  <a:lnTo>
                    <a:pt x="12229" y="8397"/>
                  </a:lnTo>
                  <a:lnTo>
                    <a:pt x="12607" y="8397"/>
                  </a:lnTo>
                  <a:cubicBezTo>
                    <a:pt x="12613" y="8397"/>
                    <a:pt x="12620" y="8397"/>
                    <a:pt x="12626" y="8397"/>
                  </a:cubicBezTo>
                  <a:cubicBezTo>
                    <a:pt x="12833" y="8397"/>
                    <a:pt x="13002" y="8228"/>
                    <a:pt x="13002" y="8019"/>
                  </a:cubicBezTo>
                  <a:cubicBezTo>
                    <a:pt x="13002" y="7810"/>
                    <a:pt x="12833" y="7642"/>
                    <a:pt x="12626" y="7642"/>
                  </a:cubicBezTo>
                  <a:cubicBezTo>
                    <a:pt x="12620" y="7642"/>
                    <a:pt x="12613" y="7642"/>
                    <a:pt x="12607" y="7642"/>
                  </a:cubicBezTo>
                  <a:lnTo>
                    <a:pt x="12229" y="7642"/>
                  </a:lnTo>
                  <a:lnTo>
                    <a:pt x="12229" y="4577"/>
                  </a:lnTo>
                  <a:lnTo>
                    <a:pt x="12607" y="4577"/>
                  </a:lnTo>
                  <a:cubicBezTo>
                    <a:pt x="12613" y="4577"/>
                    <a:pt x="12618" y="4577"/>
                    <a:pt x="12623" y="4577"/>
                  </a:cubicBezTo>
                  <a:cubicBezTo>
                    <a:pt x="12831" y="4577"/>
                    <a:pt x="13002" y="4408"/>
                    <a:pt x="13002" y="4198"/>
                  </a:cubicBezTo>
                  <a:cubicBezTo>
                    <a:pt x="13002" y="3988"/>
                    <a:pt x="12831" y="3820"/>
                    <a:pt x="12623" y="3820"/>
                  </a:cubicBezTo>
                  <a:cubicBezTo>
                    <a:pt x="12618" y="3820"/>
                    <a:pt x="12613" y="3821"/>
                    <a:pt x="12607" y="3821"/>
                  </a:cubicBezTo>
                  <a:lnTo>
                    <a:pt x="12229" y="3821"/>
                  </a:lnTo>
                  <a:lnTo>
                    <a:pt x="12229" y="755"/>
                  </a:lnTo>
                  <a:lnTo>
                    <a:pt x="12607" y="755"/>
                  </a:lnTo>
                  <a:cubicBezTo>
                    <a:pt x="12613" y="756"/>
                    <a:pt x="12618" y="756"/>
                    <a:pt x="12623" y="756"/>
                  </a:cubicBezTo>
                  <a:cubicBezTo>
                    <a:pt x="12831" y="756"/>
                    <a:pt x="13002" y="588"/>
                    <a:pt x="13002" y="378"/>
                  </a:cubicBezTo>
                  <a:cubicBezTo>
                    <a:pt x="13002" y="169"/>
                    <a:pt x="12833" y="0"/>
                    <a:pt x="12626"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5"/>
            <p:cNvSpPr/>
            <p:nvPr/>
          </p:nvSpPr>
          <p:spPr>
            <a:xfrm>
              <a:off x="6101700" y="2582100"/>
              <a:ext cx="267500" cy="57100"/>
            </a:xfrm>
            <a:custGeom>
              <a:rect b="b" l="l" r="r" t="t"/>
              <a:pathLst>
                <a:path extrusionOk="0" h="2284" w="10700">
                  <a:moveTo>
                    <a:pt x="10311" y="1"/>
                  </a:moveTo>
                  <a:cubicBezTo>
                    <a:pt x="10103" y="1"/>
                    <a:pt x="9935" y="169"/>
                    <a:pt x="9935" y="378"/>
                  </a:cubicBezTo>
                  <a:lnTo>
                    <a:pt x="9935" y="755"/>
                  </a:lnTo>
                  <a:lnTo>
                    <a:pt x="6869" y="755"/>
                  </a:lnTo>
                  <a:lnTo>
                    <a:pt x="6869" y="378"/>
                  </a:lnTo>
                  <a:cubicBezTo>
                    <a:pt x="6861" y="176"/>
                    <a:pt x="6694" y="17"/>
                    <a:pt x="6492" y="17"/>
                  </a:cubicBezTo>
                  <a:cubicBezTo>
                    <a:pt x="6290" y="17"/>
                    <a:pt x="6124" y="176"/>
                    <a:pt x="6115" y="378"/>
                  </a:cubicBezTo>
                  <a:lnTo>
                    <a:pt x="6115" y="755"/>
                  </a:lnTo>
                  <a:lnTo>
                    <a:pt x="3049" y="755"/>
                  </a:lnTo>
                  <a:lnTo>
                    <a:pt x="3049" y="378"/>
                  </a:lnTo>
                  <a:cubicBezTo>
                    <a:pt x="3041" y="176"/>
                    <a:pt x="2874" y="17"/>
                    <a:pt x="2671" y="17"/>
                  </a:cubicBezTo>
                  <a:cubicBezTo>
                    <a:pt x="2469" y="17"/>
                    <a:pt x="2302" y="176"/>
                    <a:pt x="2293" y="378"/>
                  </a:cubicBezTo>
                  <a:lnTo>
                    <a:pt x="2293" y="755"/>
                  </a:lnTo>
                  <a:lnTo>
                    <a:pt x="361" y="755"/>
                  </a:lnTo>
                  <a:cubicBezTo>
                    <a:pt x="159" y="764"/>
                    <a:pt x="0" y="930"/>
                    <a:pt x="0" y="1134"/>
                  </a:cubicBezTo>
                  <a:cubicBezTo>
                    <a:pt x="0" y="1336"/>
                    <a:pt x="159" y="1502"/>
                    <a:pt x="361" y="1511"/>
                  </a:cubicBezTo>
                  <a:lnTo>
                    <a:pt x="2293" y="1511"/>
                  </a:lnTo>
                  <a:lnTo>
                    <a:pt x="2293" y="1888"/>
                  </a:lnTo>
                  <a:cubicBezTo>
                    <a:pt x="2285" y="2104"/>
                    <a:pt x="2456" y="2283"/>
                    <a:pt x="2671" y="2283"/>
                  </a:cubicBezTo>
                  <a:cubicBezTo>
                    <a:pt x="2886" y="2283"/>
                    <a:pt x="3058" y="2104"/>
                    <a:pt x="3049" y="1888"/>
                  </a:cubicBezTo>
                  <a:lnTo>
                    <a:pt x="3049" y="1511"/>
                  </a:lnTo>
                  <a:lnTo>
                    <a:pt x="6115" y="1511"/>
                  </a:lnTo>
                  <a:lnTo>
                    <a:pt x="6115" y="1888"/>
                  </a:lnTo>
                  <a:cubicBezTo>
                    <a:pt x="6105" y="2104"/>
                    <a:pt x="6277" y="2283"/>
                    <a:pt x="6492" y="2283"/>
                  </a:cubicBezTo>
                  <a:cubicBezTo>
                    <a:pt x="6707" y="2283"/>
                    <a:pt x="6880" y="2104"/>
                    <a:pt x="6869" y="1888"/>
                  </a:cubicBezTo>
                  <a:lnTo>
                    <a:pt x="6869" y="1511"/>
                  </a:lnTo>
                  <a:lnTo>
                    <a:pt x="9935" y="1511"/>
                  </a:lnTo>
                  <a:lnTo>
                    <a:pt x="9935" y="1888"/>
                  </a:lnTo>
                  <a:cubicBezTo>
                    <a:pt x="9926" y="2104"/>
                    <a:pt x="10097" y="2283"/>
                    <a:pt x="10312" y="2283"/>
                  </a:cubicBezTo>
                  <a:cubicBezTo>
                    <a:pt x="10527" y="2283"/>
                    <a:pt x="10700" y="2104"/>
                    <a:pt x="10691" y="1888"/>
                  </a:cubicBezTo>
                  <a:lnTo>
                    <a:pt x="10691" y="378"/>
                  </a:lnTo>
                  <a:cubicBezTo>
                    <a:pt x="10689" y="169"/>
                    <a:pt x="10521" y="1"/>
                    <a:pt x="10314" y="1"/>
                  </a:cubicBezTo>
                  <a:cubicBezTo>
                    <a:pt x="10313" y="1"/>
                    <a:pt x="10312" y="1"/>
                    <a:pt x="10311"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35"/>
          <p:cNvGrpSpPr/>
          <p:nvPr/>
        </p:nvGrpSpPr>
        <p:grpSpPr>
          <a:xfrm>
            <a:off x="6677233" y="1148776"/>
            <a:ext cx="291083" cy="371769"/>
            <a:chOff x="5163325" y="2309100"/>
            <a:chExt cx="464025" cy="592650"/>
          </a:xfrm>
        </p:grpSpPr>
        <p:sp>
          <p:nvSpPr>
            <p:cNvPr id="275" name="Google Shape;275;p35"/>
            <p:cNvSpPr/>
            <p:nvPr/>
          </p:nvSpPr>
          <p:spPr>
            <a:xfrm>
              <a:off x="5163325" y="2309100"/>
              <a:ext cx="464025" cy="592650"/>
            </a:xfrm>
            <a:custGeom>
              <a:rect b="b" l="l" r="r" t="t"/>
              <a:pathLst>
                <a:path extrusionOk="0" h="23706" w="18561">
                  <a:moveTo>
                    <a:pt x="12123" y="1780"/>
                  </a:moveTo>
                  <a:cubicBezTo>
                    <a:pt x="13316" y="1780"/>
                    <a:pt x="14509" y="2235"/>
                    <a:pt x="15419" y="3145"/>
                  </a:cubicBezTo>
                  <a:cubicBezTo>
                    <a:pt x="17236" y="4962"/>
                    <a:pt x="17236" y="7920"/>
                    <a:pt x="15419" y="9737"/>
                  </a:cubicBezTo>
                  <a:lnTo>
                    <a:pt x="9761" y="15395"/>
                  </a:lnTo>
                  <a:cubicBezTo>
                    <a:pt x="8851" y="16305"/>
                    <a:pt x="7658" y="16760"/>
                    <a:pt x="6466" y="16760"/>
                  </a:cubicBezTo>
                  <a:cubicBezTo>
                    <a:pt x="5273" y="16760"/>
                    <a:pt x="4081" y="16305"/>
                    <a:pt x="3171" y="15395"/>
                  </a:cubicBezTo>
                  <a:cubicBezTo>
                    <a:pt x="1352" y="13578"/>
                    <a:pt x="1352" y="10620"/>
                    <a:pt x="3171" y="8803"/>
                  </a:cubicBezTo>
                  <a:lnTo>
                    <a:pt x="8827" y="3145"/>
                  </a:lnTo>
                  <a:cubicBezTo>
                    <a:pt x="9737" y="2235"/>
                    <a:pt x="10930" y="1780"/>
                    <a:pt x="12123" y="1780"/>
                  </a:cubicBezTo>
                  <a:close/>
                  <a:moveTo>
                    <a:pt x="12124" y="0"/>
                  </a:moveTo>
                  <a:cubicBezTo>
                    <a:pt x="11908" y="0"/>
                    <a:pt x="11736" y="180"/>
                    <a:pt x="11746" y="395"/>
                  </a:cubicBezTo>
                  <a:lnTo>
                    <a:pt x="11746" y="1038"/>
                  </a:lnTo>
                  <a:cubicBezTo>
                    <a:pt x="10572" y="1117"/>
                    <a:pt x="9456" y="1579"/>
                    <a:pt x="8570" y="2354"/>
                  </a:cubicBezTo>
                  <a:lnTo>
                    <a:pt x="8115" y="1900"/>
                  </a:lnTo>
                  <a:cubicBezTo>
                    <a:pt x="8042" y="1832"/>
                    <a:pt x="7950" y="1799"/>
                    <a:pt x="7858" y="1799"/>
                  </a:cubicBezTo>
                  <a:cubicBezTo>
                    <a:pt x="7761" y="1799"/>
                    <a:pt x="7664" y="1835"/>
                    <a:pt x="7590" y="1909"/>
                  </a:cubicBezTo>
                  <a:cubicBezTo>
                    <a:pt x="7447" y="2053"/>
                    <a:pt x="7443" y="2284"/>
                    <a:pt x="7581" y="2433"/>
                  </a:cubicBezTo>
                  <a:lnTo>
                    <a:pt x="8027" y="2878"/>
                  </a:lnTo>
                  <a:lnTo>
                    <a:pt x="5732" y="5173"/>
                  </a:lnTo>
                  <a:lnTo>
                    <a:pt x="5287" y="4728"/>
                  </a:lnTo>
                  <a:cubicBezTo>
                    <a:pt x="5213" y="4650"/>
                    <a:pt x="5114" y="4612"/>
                    <a:pt x="5015" y="4612"/>
                  </a:cubicBezTo>
                  <a:cubicBezTo>
                    <a:pt x="4919" y="4612"/>
                    <a:pt x="4822" y="4648"/>
                    <a:pt x="4747" y="4722"/>
                  </a:cubicBezTo>
                  <a:cubicBezTo>
                    <a:pt x="4599" y="4872"/>
                    <a:pt x="4600" y="5115"/>
                    <a:pt x="4753" y="5261"/>
                  </a:cubicBezTo>
                  <a:lnTo>
                    <a:pt x="5198" y="5706"/>
                  </a:lnTo>
                  <a:lnTo>
                    <a:pt x="2904" y="8001"/>
                  </a:lnTo>
                  <a:lnTo>
                    <a:pt x="2459" y="7556"/>
                  </a:lnTo>
                  <a:cubicBezTo>
                    <a:pt x="2386" y="7488"/>
                    <a:pt x="2293" y="7455"/>
                    <a:pt x="2201" y="7455"/>
                  </a:cubicBezTo>
                  <a:cubicBezTo>
                    <a:pt x="2104" y="7455"/>
                    <a:pt x="2007" y="7492"/>
                    <a:pt x="1934" y="7565"/>
                  </a:cubicBezTo>
                  <a:cubicBezTo>
                    <a:pt x="1790" y="7709"/>
                    <a:pt x="1785" y="7941"/>
                    <a:pt x="1924" y="8090"/>
                  </a:cubicBezTo>
                  <a:lnTo>
                    <a:pt x="2379" y="8545"/>
                  </a:lnTo>
                  <a:cubicBezTo>
                    <a:pt x="1607" y="9432"/>
                    <a:pt x="1146" y="10548"/>
                    <a:pt x="1066" y="11721"/>
                  </a:cubicBezTo>
                  <a:lnTo>
                    <a:pt x="422" y="11721"/>
                  </a:lnTo>
                  <a:cubicBezTo>
                    <a:pt x="416" y="11720"/>
                    <a:pt x="410" y="11720"/>
                    <a:pt x="404" y="11720"/>
                  </a:cubicBezTo>
                  <a:cubicBezTo>
                    <a:pt x="197" y="11720"/>
                    <a:pt x="27" y="11889"/>
                    <a:pt x="27" y="12098"/>
                  </a:cubicBezTo>
                  <a:cubicBezTo>
                    <a:pt x="27" y="12307"/>
                    <a:pt x="197" y="12476"/>
                    <a:pt x="404" y="12476"/>
                  </a:cubicBezTo>
                  <a:cubicBezTo>
                    <a:pt x="410" y="12476"/>
                    <a:pt x="416" y="12476"/>
                    <a:pt x="422" y="12475"/>
                  </a:cubicBezTo>
                  <a:lnTo>
                    <a:pt x="1066" y="12475"/>
                  </a:lnTo>
                  <a:cubicBezTo>
                    <a:pt x="1146" y="13650"/>
                    <a:pt x="1607" y="14764"/>
                    <a:pt x="2379" y="15651"/>
                  </a:cubicBezTo>
                  <a:lnTo>
                    <a:pt x="1035" y="16997"/>
                  </a:lnTo>
                  <a:cubicBezTo>
                    <a:pt x="1" y="18030"/>
                    <a:pt x="1" y="19706"/>
                    <a:pt x="1034" y="20739"/>
                  </a:cubicBezTo>
                  <a:cubicBezTo>
                    <a:pt x="1550" y="21255"/>
                    <a:pt x="2227" y="21513"/>
                    <a:pt x="2905" y="21513"/>
                  </a:cubicBezTo>
                  <a:cubicBezTo>
                    <a:pt x="3582" y="21513"/>
                    <a:pt x="4259" y="21255"/>
                    <a:pt x="4775" y="20739"/>
                  </a:cubicBezTo>
                  <a:lnTo>
                    <a:pt x="5132" y="20382"/>
                  </a:lnTo>
                  <a:cubicBezTo>
                    <a:pt x="5503" y="19999"/>
                    <a:pt x="5996" y="19807"/>
                    <a:pt x="6489" y="19807"/>
                  </a:cubicBezTo>
                  <a:cubicBezTo>
                    <a:pt x="6973" y="19807"/>
                    <a:pt x="7457" y="19991"/>
                    <a:pt x="7826" y="20361"/>
                  </a:cubicBezTo>
                  <a:cubicBezTo>
                    <a:pt x="8572" y="21109"/>
                    <a:pt x="8562" y="22323"/>
                    <a:pt x="7803" y="23057"/>
                  </a:cubicBezTo>
                  <a:cubicBezTo>
                    <a:pt x="7649" y="23203"/>
                    <a:pt x="7648" y="23446"/>
                    <a:pt x="7797" y="23596"/>
                  </a:cubicBezTo>
                  <a:cubicBezTo>
                    <a:pt x="7871" y="23669"/>
                    <a:pt x="7967" y="23706"/>
                    <a:pt x="8064" y="23706"/>
                  </a:cubicBezTo>
                  <a:cubicBezTo>
                    <a:pt x="8163" y="23706"/>
                    <a:pt x="8262" y="23667"/>
                    <a:pt x="8336" y="23590"/>
                  </a:cubicBezTo>
                  <a:cubicBezTo>
                    <a:pt x="9368" y="22559"/>
                    <a:pt x="9368" y="20880"/>
                    <a:pt x="8336" y="19848"/>
                  </a:cubicBezTo>
                  <a:cubicBezTo>
                    <a:pt x="7820" y="19333"/>
                    <a:pt x="7143" y="19075"/>
                    <a:pt x="6465" y="19075"/>
                  </a:cubicBezTo>
                  <a:cubicBezTo>
                    <a:pt x="5788" y="19075"/>
                    <a:pt x="5111" y="19333"/>
                    <a:pt x="4596" y="19848"/>
                  </a:cubicBezTo>
                  <a:lnTo>
                    <a:pt x="4239" y="20205"/>
                  </a:lnTo>
                  <a:cubicBezTo>
                    <a:pt x="3870" y="20574"/>
                    <a:pt x="3386" y="20759"/>
                    <a:pt x="2903" y="20759"/>
                  </a:cubicBezTo>
                  <a:cubicBezTo>
                    <a:pt x="2419" y="20759"/>
                    <a:pt x="1936" y="20574"/>
                    <a:pt x="1567" y="20205"/>
                  </a:cubicBezTo>
                  <a:cubicBezTo>
                    <a:pt x="829" y="19467"/>
                    <a:pt x="829" y="18272"/>
                    <a:pt x="1567" y="17533"/>
                  </a:cubicBezTo>
                  <a:lnTo>
                    <a:pt x="2911" y="16188"/>
                  </a:lnTo>
                  <a:cubicBezTo>
                    <a:pt x="3797" y="16963"/>
                    <a:pt x="4913" y="17426"/>
                    <a:pt x="6087" y="17504"/>
                  </a:cubicBezTo>
                  <a:lnTo>
                    <a:pt x="6087" y="18146"/>
                  </a:lnTo>
                  <a:cubicBezTo>
                    <a:pt x="6096" y="18348"/>
                    <a:pt x="6262" y="18509"/>
                    <a:pt x="6464" y="18509"/>
                  </a:cubicBezTo>
                  <a:cubicBezTo>
                    <a:pt x="6666" y="18509"/>
                    <a:pt x="6833" y="18348"/>
                    <a:pt x="6842" y="18146"/>
                  </a:cubicBezTo>
                  <a:lnTo>
                    <a:pt x="6842" y="17504"/>
                  </a:lnTo>
                  <a:cubicBezTo>
                    <a:pt x="8016" y="17426"/>
                    <a:pt x="9132" y="16963"/>
                    <a:pt x="10018" y="16188"/>
                  </a:cubicBezTo>
                  <a:lnTo>
                    <a:pt x="10473" y="16643"/>
                  </a:lnTo>
                  <a:cubicBezTo>
                    <a:pt x="10545" y="16711"/>
                    <a:pt x="10638" y="16744"/>
                    <a:pt x="10730" y="16744"/>
                  </a:cubicBezTo>
                  <a:cubicBezTo>
                    <a:pt x="10827" y="16744"/>
                    <a:pt x="10924" y="16707"/>
                    <a:pt x="10998" y="16633"/>
                  </a:cubicBezTo>
                  <a:cubicBezTo>
                    <a:pt x="11141" y="16490"/>
                    <a:pt x="11145" y="16258"/>
                    <a:pt x="11006" y="16110"/>
                  </a:cubicBezTo>
                  <a:lnTo>
                    <a:pt x="10561" y="15663"/>
                  </a:lnTo>
                  <a:lnTo>
                    <a:pt x="12856" y="13370"/>
                  </a:lnTo>
                  <a:lnTo>
                    <a:pt x="13301" y="13815"/>
                  </a:lnTo>
                  <a:cubicBezTo>
                    <a:pt x="13376" y="13892"/>
                    <a:pt x="13475" y="13930"/>
                    <a:pt x="13574" y="13930"/>
                  </a:cubicBezTo>
                  <a:cubicBezTo>
                    <a:pt x="13670" y="13930"/>
                    <a:pt x="13767" y="13894"/>
                    <a:pt x="13840" y="13819"/>
                  </a:cubicBezTo>
                  <a:cubicBezTo>
                    <a:pt x="13991" y="13671"/>
                    <a:pt x="13988" y="13427"/>
                    <a:pt x="13836" y="13280"/>
                  </a:cubicBezTo>
                  <a:lnTo>
                    <a:pt x="13390" y="12835"/>
                  </a:lnTo>
                  <a:lnTo>
                    <a:pt x="15684" y="10542"/>
                  </a:lnTo>
                  <a:lnTo>
                    <a:pt x="16129" y="10987"/>
                  </a:lnTo>
                  <a:cubicBezTo>
                    <a:pt x="16204" y="11064"/>
                    <a:pt x="16303" y="11102"/>
                    <a:pt x="16402" y="11102"/>
                  </a:cubicBezTo>
                  <a:cubicBezTo>
                    <a:pt x="16499" y="11102"/>
                    <a:pt x="16595" y="11066"/>
                    <a:pt x="16669" y="10991"/>
                  </a:cubicBezTo>
                  <a:cubicBezTo>
                    <a:pt x="16819" y="10842"/>
                    <a:pt x="16816" y="10599"/>
                    <a:pt x="16664" y="10452"/>
                  </a:cubicBezTo>
                  <a:lnTo>
                    <a:pt x="16209" y="9998"/>
                  </a:lnTo>
                  <a:cubicBezTo>
                    <a:pt x="16981" y="9111"/>
                    <a:pt x="17442" y="7995"/>
                    <a:pt x="17522" y="6822"/>
                  </a:cubicBezTo>
                  <a:lnTo>
                    <a:pt x="18167" y="6822"/>
                  </a:lnTo>
                  <a:cubicBezTo>
                    <a:pt x="18173" y="6822"/>
                    <a:pt x="18178" y="6822"/>
                    <a:pt x="18183" y="6822"/>
                  </a:cubicBezTo>
                  <a:cubicBezTo>
                    <a:pt x="18390" y="6822"/>
                    <a:pt x="18561" y="6653"/>
                    <a:pt x="18561" y="6443"/>
                  </a:cubicBezTo>
                  <a:cubicBezTo>
                    <a:pt x="18561" y="6234"/>
                    <a:pt x="18390" y="6066"/>
                    <a:pt x="18183" y="6066"/>
                  </a:cubicBezTo>
                  <a:cubicBezTo>
                    <a:pt x="18178" y="6066"/>
                    <a:pt x="18173" y="6066"/>
                    <a:pt x="18167" y="6066"/>
                  </a:cubicBezTo>
                  <a:lnTo>
                    <a:pt x="18170" y="6065"/>
                  </a:lnTo>
                  <a:lnTo>
                    <a:pt x="17523" y="6065"/>
                  </a:lnTo>
                  <a:cubicBezTo>
                    <a:pt x="17444" y="4890"/>
                    <a:pt x="16982" y="3776"/>
                    <a:pt x="16210" y="2889"/>
                  </a:cubicBezTo>
                  <a:lnTo>
                    <a:pt x="16666" y="2433"/>
                  </a:lnTo>
                  <a:cubicBezTo>
                    <a:pt x="16804" y="2284"/>
                    <a:pt x="16800" y="2053"/>
                    <a:pt x="16657" y="1909"/>
                  </a:cubicBezTo>
                  <a:cubicBezTo>
                    <a:pt x="16583" y="1835"/>
                    <a:pt x="16486" y="1799"/>
                    <a:pt x="16389" y="1799"/>
                  </a:cubicBezTo>
                  <a:cubicBezTo>
                    <a:pt x="16297" y="1799"/>
                    <a:pt x="16205" y="1832"/>
                    <a:pt x="16132" y="1900"/>
                  </a:cubicBezTo>
                  <a:lnTo>
                    <a:pt x="15677" y="2354"/>
                  </a:lnTo>
                  <a:cubicBezTo>
                    <a:pt x="14791" y="1580"/>
                    <a:pt x="13675" y="1117"/>
                    <a:pt x="12501" y="1038"/>
                  </a:cubicBezTo>
                  <a:lnTo>
                    <a:pt x="12501" y="395"/>
                  </a:lnTo>
                  <a:cubicBezTo>
                    <a:pt x="12511" y="180"/>
                    <a:pt x="12339" y="0"/>
                    <a:pt x="12124"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5"/>
            <p:cNvSpPr/>
            <p:nvPr/>
          </p:nvSpPr>
          <p:spPr>
            <a:xfrm>
              <a:off x="5474775" y="2488300"/>
              <a:ext cx="18925" cy="18925"/>
            </a:xfrm>
            <a:custGeom>
              <a:rect b="b" l="l" r="r" t="t"/>
              <a:pathLst>
                <a:path extrusionOk="0" h="757" w="757">
                  <a:moveTo>
                    <a:pt x="377" y="0"/>
                  </a:moveTo>
                  <a:cubicBezTo>
                    <a:pt x="168" y="0"/>
                    <a:pt x="0" y="170"/>
                    <a:pt x="0" y="379"/>
                  </a:cubicBezTo>
                  <a:cubicBezTo>
                    <a:pt x="0" y="587"/>
                    <a:pt x="168" y="756"/>
                    <a:pt x="377" y="756"/>
                  </a:cubicBezTo>
                  <a:cubicBezTo>
                    <a:pt x="587" y="756"/>
                    <a:pt x="756" y="587"/>
                    <a:pt x="756" y="379"/>
                  </a:cubicBezTo>
                  <a:cubicBezTo>
                    <a:pt x="756" y="170"/>
                    <a:pt x="587" y="0"/>
                    <a:pt x="377"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5"/>
            <p:cNvSpPr/>
            <p:nvPr/>
          </p:nvSpPr>
          <p:spPr>
            <a:xfrm>
              <a:off x="5474775" y="2434875"/>
              <a:ext cx="18925" cy="18925"/>
            </a:xfrm>
            <a:custGeom>
              <a:rect b="b" l="l" r="r" t="t"/>
              <a:pathLst>
                <a:path extrusionOk="0" h="757" w="757">
                  <a:moveTo>
                    <a:pt x="377" y="0"/>
                  </a:moveTo>
                  <a:cubicBezTo>
                    <a:pt x="168" y="0"/>
                    <a:pt x="0" y="169"/>
                    <a:pt x="0" y="378"/>
                  </a:cubicBezTo>
                  <a:cubicBezTo>
                    <a:pt x="0" y="587"/>
                    <a:pt x="168" y="757"/>
                    <a:pt x="377" y="757"/>
                  </a:cubicBezTo>
                  <a:cubicBezTo>
                    <a:pt x="587" y="757"/>
                    <a:pt x="756" y="587"/>
                    <a:pt x="756" y="378"/>
                  </a:cubicBezTo>
                  <a:cubicBezTo>
                    <a:pt x="756" y="169"/>
                    <a:pt x="587" y="0"/>
                    <a:pt x="377"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5"/>
            <p:cNvSpPr/>
            <p:nvPr/>
          </p:nvSpPr>
          <p:spPr>
            <a:xfrm>
              <a:off x="5218525" y="2372550"/>
              <a:ext cx="354975" cy="335925"/>
            </a:xfrm>
            <a:custGeom>
              <a:rect b="b" l="l" r="r" t="t"/>
              <a:pathLst>
                <a:path extrusionOk="0" h="13437" w="14199">
                  <a:moveTo>
                    <a:pt x="9915" y="0"/>
                  </a:moveTo>
                  <a:cubicBezTo>
                    <a:pt x="8915" y="0"/>
                    <a:pt x="7915" y="381"/>
                    <a:pt x="7154" y="1142"/>
                  </a:cubicBezTo>
                  <a:cubicBezTo>
                    <a:pt x="7015" y="1291"/>
                    <a:pt x="7020" y="1524"/>
                    <a:pt x="7163" y="1667"/>
                  </a:cubicBezTo>
                  <a:cubicBezTo>
                    <a:pt x="7237" y="1741"/>
                    <a:pt x="7334" y="1778"/>
                    <a:pt x="7431" y="1778"/>
                  </a:cubicBezTo>
                  <a:cubicBezTo>
                    <a:pt x="7523" y="1778"/>
                    <a:pt x="7615" y="1745"/>
                    <a:pt x="7687" y="1677"/>
                  </a:cubicBezTo>
                  <a:cubicBezTo>
                    <a:pt x="8301" y="1063"/>
                    <a:pt x="9108" y="756"/>
                    <a:pt x="9914" y="756"/>
                  </a:cubicBezTo>
                  <a:cubicBezTo>
                    <a:pt x="10721" y="756"/>
                    <a:pt x="11527" y="1063"/>
                    <a:pt x="12141" y="1677"/>
                  </a:cubicBezTo>
                  <a:cubicBezTo>
                    <a:pt x="13369" y="2905"/>
                    <a:pt x="13370" y="4903"/>
                    <a:pt x="12141" y="6131"/>
                  </a:cubicBezTo>
                  <a:lnTo>
                    <a:pt x="6485" y="11788"/>
                  </a:lnTo>
                  <a:cubicBezTo>
                    <a:pt x="5875" y="12369"/>
                    <a:pt x="5092" y="12659"/>
                    <a:pt x="4310" y="12659"/>
                  </a:cubicBezTo>
                  <a:cubicBezTo>
                    <a:pt x="3503" y="12659"/>
                    <a:pt x="2696" y="12351"/>
                    <a:pt x="2081" y="11737"/>
                  </a:cubicBezTo>
                  <a:cubicBezTo>
                    <a:pt x="871" y="10527"/>
                    <a:pt x="849" y="8573"/>
                    <a:pt x="2031" y="7335"/>
                  </a:cubicBezTo>
                  <a:lnTo>
                    <a:pt x="6619" y="2746"/>
                  </a:lnTo>
                  <a:cubicBezTo>
                    <a:pt x="6762" y="2598"/>
                    <a:pt x="6759" y="2362"/>
                    <a:pt x="6613" y="2216"/>
                  </a:cubicBezTo>
                  <a:cubicBezTo>
                    <a:pt x="6540" y="2143"/>
                    <a:pt x="6443" y="2106"/>
                    <a:pt x="6346" y="2106"/>
                  </a:cubicBezTo>
                  <a:cubicBezTo>
                    <a:pt x="6252" y="2106"/>
                    <a:pt x="6157" y="2141"/>
                    <a:pt x="6084" y="2212"/>
                  </a:cubicBezTo>
                  <a:lnTo>
                    <a:pt x="1496" y="6800"/>
                  </a:lnTo>
                  <a:cubicBezTo>
                    <a:pt x="0" y="8329"/>
                    <a:pt x="13" y="10779"/>
                    <a:pt x="1527" y="12292"/>
                  </a:cubicBezTo>
                  <a:cubicBezTo>
                    <a:pt x="2289" y="13055"/>
                    <a:pt x="3288" y="13436"/>
                    <a:pt x="4288" y="13436"/>
                  </a:cubicBezTo>
                  <a:cubicBezTo>
                    <a:pt x="5274" y="13436"/>
                    <a:pt x="6260" y="13066"/>
                    <a:pt x="7020" y="12323"/>
                  </a:cubicBezTo>
                  <a:lnTo>
                    <a:pt x="12676" y="6666"/>
                  </a:lnTo>
                  <a:cubicBezTo>
                    <a:pt x="14198" y="5142"/>
                    <a:pt x="14198" y="2664"/>
                    <a:pt x="12676" y="1142"/>
                  </a:cubicBezTo>
                  <a:cubicBezTo>
                    <a:pt x="11915" y="381"/>
                    <a:pt x="10915" y="0"/>
                    <a:pt x="9915"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5"/>
            <p:cNvSpPr/>
            <p:nvPr/>
          </p:nvSpPr>
          <p:spPr>
            <a:xfrm>
              <a:off x="5297700" y="2574500"/>
              <a:ext cx="18925" cy="18925"/>
            </a:xfrm>
            <a:custGeom>
              <a:rect b="b" l="l" r="r" t="t"/>
              <a:pathLst>
                <a:path extrusionOk="0" h="757" w="757">
                  <a:moveTo>
                    <a:pt x="378" y="1"/>
                  </a:moveTo>
                  <a:cubicBezTo>
                    <a:pt x="170" y="1"/>
                    <a:pt x="0" y="170"/>
                    <a:pt x="0" y="378"/>
                  </a:cubicBezTo>
                  <a:cubicBezTo>
                    <a:pt x="0" y="588"/>
                    <a:pt x="170" y="757"/>
                    <a:pt x="378" y="757"/>
                  </a:cubicBezTo>
                  <a:cubicBezTo>
                    <a:pt x="587" y="757"/>
                    <a:pt x="756" y="588"/>
                    <a:pt x="756" y="378"/>
                  </a:cubicBezTo>
                  <a:cubicBezTo>
                    <a:pt x="756" y="170"/>
                    <a:pt x="587" y="1"/>
                    <a:pt x="378"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5"/>
            <p:cNvSpPr/>
            <p:nvPr/>
          </p:nvSpPr>
          <p:spPr>
            <a:xfrm>
              <a:off x="5343300" y="2488900"/>
              <a:ext cx="96500" cy="94500"/>
            </a:xfrm>
            <a:custGeom>
              <a:rect b="b" l="l" r="r" t="t"/>
              <a:pathLst>
                <a:path extrusionOk="0" h="3780" w="3860">
                  <a:moveTo>
                    <a:pt x="3439" y="1"/>
                  </a:moveTo>
                  <a:cubicBezTo>
                    <a:pt x="3338" y="1"/>
                    <a:pt x="3237" y="41"/>
                    <a:pt x="3163" y="121"/>
                  </a:cubicBezTo>
                  <a:cubicBezTo>
                    <a:pt x="2869" y="416"/>
                    <a:pt x="2858" y="728"/>
                    <a:pt x="2852" y="933"/>
                  </a:cubicBezTo>
                  <a:cubicBezTo>
                    <a:pt x="2848" y="1102"/>
                    <a:pt x="2842" y="1154"/>
                    <a:pt x="2764" y="1234"/>
                  </a:cubicBezTo>
                  <a:cubicBezTo>
                    <a:pt x="2684" y="1312"/>
                    <a:pt x="2631" y="1318"/>
                    <a:pt x="2463" y="1323"/>
                  </a:cubicBezTo>
                  <a:cubicBezTo>
                    <a:pt x="2257" y="1329"/>
                    <a:pt x="1946" y="1338"/>
                    <a:pt x="1651" y="1633"/>
                  </a:cubicBezTo>
                  <a:cubicBezTo>
                    <a:pt x="1357" y="1928"/>
                    <a:pt x="1346" y="2239"/>
                    <a:pt x="1340" y="2445"/>
                  </a:cubicBezTo>
                  <a:cubicBezTo>
                    <a:pt x="1336" y="2614"/>
                    <a:pt x="1332" y="2666"/>
                    <a:pt x="1252" y="2746"/>
                  </a:cubicBezTo>
                  <a:cubicBezTo>
                    <a:pt x="1172" y="2825"/>
                    <a:pt x="1119" y="2830"/>
                    <a:pt x="951" y="2834"/>
                  </a:cubicBezTo>
                  <a:cubicBezTo>
                    <a:pt x="745" y="2841"/>
                    <a:pt x="434" y="2850"/>
                    <a:pt x="139" y="3145"/>
                  </a:cubicBezTo>
                  <a:cubicBezTo>
                    <a:pt x="1" y="3294"/>
                    <a:pt x="5" y="3525"/>
                    <a:pt x="148" y="3670"/>
                  </a:cubicBezTo>
                  <a:cubicBezTo>
                    <a:pt x="222" y="3743"/>
                    <a:pt x="319" y="3780"/>
                    <a:pt x="416" y="3780"/>
                  </a:cubicBezTo>
                  <a:cubicBezTo>
                    <a:pt x="508" y="3780"/>
                    <a:pt x="600" y="3746"/>
                    <a:pt x="673" y="3678"/>
                  </a:cubicBezTo>
                  <a:cubicBezTo>
                    <a:pt x="752" y="3600"/>
                    <a:pt x="805" y="3594"/>
                    <a:pt x="973" y="3590"/>
                  </a:cubicBezTo>
                  <a:cubicBezTo>
                    <a:pt x="1180" y="3584"/>
                    <a:pt x="1491" y="3575"/>
                    <a:pt x="1785" y="3279"/>
                  </a:cubicBezTo>
                  <a:cubicBezTo>
                    <a:pt x="2080" y="2984"/>
                    <a:pt x="2091" y="2673"/>
                    <a:pt x="2096" y="2467"/>
                  </a:cubicBezTo>
                  <a:cubicBezTo>
                    <a:pt x="2101" y="2299"/>
                    <a:pt x="2105" y="2246"/>
                    <a:pt x="2185" y="2168"/>
                  </a:cubicBezTo>
                  <a:cubicBezTo>
                    <a:pt x="2264" y="2088"/>
                    <a:pt x="2318" y="2082"/>
                    <a:pt x="2486" y="2078"/>
                  </a:cubicBezTo>
                  <a:cubicBezTo>
                    <a:pt x="2692" y="2072"/>
                    <a:pt x="3003" y="2063"/>
                    <a:pt x="3298" y="1767"/>
                  </a:cubicBezTo>
                  <a:cubicBezTo>
                    <a:pt x="3592" y="1472"/>
                    <a:pt x="3601" y="1161"/>
                    <a:pt x="3607" y="955"/>
                  </a:cubicBezTo>
                  <a:cubicBezTo>
                    <a:pt x="3613" y="787"/>
                    <a:pt x="3617" y="734"/>
                    <a:pt x="3697" y="656"/>
                  </a:cubicBezTo>
                  <a:cubicBezTo>
                    <a:pt x="3855" y="510"/>
                    <a:pt x="3859" y="262"/>
                    <a:pt x="3707" y="112"/>
                  </a:cubicBezTo>
                  <a:cubicBezTo>
                    <a:pt x="3633" y="38"/>
                    <a:pt x="3536" y="1"/>
                    <a:pt x="3439"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35"/>
          <p:cNvGrpSpPr/>
          <p:nvPr/>
        </p:nvGrpSpPr>
        <p:grpSpPr>
          <a:xfrm>
            <a:off x="6637053" y="2975387"/>
            <a:ext cx="371424" cy="371424"/>
            <a:chOff x="2916375" y="2299950"/>
            <a:chExt cx="592100" cy="592100"/>
          </a:xfrm>
        </p:grpSpPr>
        <p:sp>
          <p:nvSpPr>
            <p:cNvPr id="282" name="Google Shape;282;p35"/>
            <p:cNvSpPr/>
            <p:nvPr/>
          </p:nvSpPr>
          <p:spPr>
            <a:xfrm>
              <a:off x="2916375" y="2299950"/>
              <a:ext cx="592100" cy="592100"/>
            </a:xfrm>
            <a:custGeom>
              <a:rect b="b" l="l" r="r" t="t"/>
              <a:pathLst>
                <a:path extrusionOk="0" h="23684" w="23684">
                  <a:moveTo>
                    <a:pt x="11842" y="1"/>
                  </a:moveTo>
                  <a:cubicBezTo>
                    <a:pt x="8972" y="1"/>
                    <a:pt x="6198" y="1043"/>
                    <a:pt x="4040" y="2936"/>
                  </a:cubicBezTo>
                  <a:cubicBezTo>
                    <a:pt x="3883" y="3073"/>
                    <a:pt x="3868" y="3312"/>
                    <a:pt x="4005" y="3468"/>
                  </a:cubicBezTo>
                  <a:cubicBezTo>
                    <a:pt x="4079" y="3554"/>
                    <a:pt x="4184" y="3598"/>
                    <a:pt x="4289" y="3598"/>
                  </a:cubicBezTo>
                  <a:cubicBezTo>
                    <a:pt x="4378" y="3598"/>
                    <a:pt x="4466" y="3567"/>
                    <a:pt x="4538" y="3504"/>
                  </a:cubicBezTo>
                  <a:cubicBezTo>
                    <a:pt x="6559" y="1732"/>
                    <a:pt x="9156" y="757"/>
                    <a:pt x="11842" y="757"/>
                  </a:cubicBezTo>
                  <a:cubicBezTo>
                    <a:pt x="17955" y="757"/>
                    <a:pt x="22928" y="5731"/>
                    <a:pt x="22928" y="11842"/>
                  </a:cubicBezTo>
                  <a:cubicBezTo>
                    <a:pt x="22928" y="17955"/>
                    <a:pt x="17955" y="22928"/>
                    <a:pt x="11842" y="22928"/>
                  </a:cubicBezTo>
                  <a:cubicBezTo>
                    <a:pt x="5731" y="22928"/>
                    <a:pt x="757" y="17954"/>
                    <a:pt x="757" y="11842"/>
                  </a:cubicBezTo>
                  <a:cubicBezTo>
                    <a:pt x="755" y="9156"/>
                    <a:pt x="1732" y="6559"/>
                    <a:pt x="3504" y="4538"/>
                  </a:cubicBezTo>
                  <a:cubicBezTo>
                    <a:pt x="3642" y="4381"/>
                    <a:pt x="3626" y="4142"/>
                    <a:pt x="3469" y="4005"/>
                  </a:cubicBezTo>
                  <a:cubicBezTo>
                    <a:pt x="3397" y="3942"/>
                    <a:pt x="3308" y="3911"/>
                    <a:pt x="3220" y="3911"/>
                  </a:cubicBezTo>
                  <a:cubicBezTo>
                    <a:pt x="3115" y="3911"/>
                    <a:pt x="3011" y="3955"/>
                    <a:pt x="2937" y="4040"/>
                  </a:cubicBezTo>
                  <a:cubicBezTo>
                    <a:pt x="1043" y="6198"/>
                    <a:pt x="1" y="8971"/>
                    <a:pt x="1" y="11842"/>
                  </a:cubicBezTo>
                  <a:cubicBezTo>
                    <a:pt x="1" y="15006"/>
                    <a:pt x="1233" y="17979"/>
                    <a:pt x="3470" y="20216"/>
                  </a:cubicBezTo>
                  <a:cubicBezTo>
                    <a:pt x="5706" y="22452"/>
                    <a:pt x="8680" y="23684"/>
                    <a:pt x="11842" y="23684"/>
                  </a:cubicBezTo>
                  <a:cubicBezTo>
                    <a:pt x="15006" y="23684"/>
                    <a:pt x="17979" y="22452"/>
                    <a:pt x="20216" y="20216"/>
                  </a:cubicBezTo>
                  <a:cubicBezTo>
                    <a:pt x="22453" y="17979"/>
                    <a:pt x="23684" y="15006"/>
                    <a:pt x="23684" y="11842"/>
                  </a:cubicBezTo>
                  <a:cubicBezTo>
                    <a:pt x="23684" y="8680"/>
                    <a:pt x="22453" y="5706"/>
                    <a:pt x="20216" y="3470"/>
                  </a:cubicBezTo>
                  <a:cubicBezTo>
                    <a:pt x="17979" y="1233"/>
                    <a:pt x="15006" y="1"/>
                    <a:pt x="11842"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5"/>
            <p:cNvSpPr/>
            <p:nvPr/>
          </p:nvSpPr>
          <p:spPr>
            <a:xfrm>
              <a:off x="3086375" y="2504300"/>
              <a:ext cx="218850" cy="213825"/>
            </a:xfrm>
            <a:custGeom>
              <a:rect b="b" l="l" r="r" t="t"/>
              <a:pathLst>
                <a:path extrusionOk="0" h="8553" w="8754">
                  <a:moveTo>
                    <a:pt x="5042" y="898"/>
                  </a:moveTo>
                  <a:cubicBezTo>
                    <a:pt x="6571" y="898"/>
                    <a:pt x="7814" y="2140"/>
                    <a:pt x="7814" y="3668"/>
                  </a:cubicBezTo>
                  <a:cubicBezTo>
                    <a:pt x="7814" y="5196"/>
                    <a:pt x="6571" y="6440"/>
                    <a:pt x="5042" y="6440"/>
                  </a:cubicBezTo>
                  <a:cubicBezTo>
                    <a:pt x="3514" y="6440"/>
                    <a:pt x="2272" y="5196"/>
                    <a:pt x="2272" y="3668"/>
                  </a:cubicBezTo>
                  <a:cubicBezTo>
                    <a:pt x="2272" y="2140"/>
                    <a:pt x="3514" y="898"/>
                    <a:pt x="5042" y="898"/>
                  </a:cubicBezTo>
                  <a:close/>
                  <a:moveTo>
                    <a:pt x="1743" y="0"/>
                  </a:moveTo>
                  <a:cubicBezTo>
                    <a:pt x="1649" y="0"/>
                    <a:pt x="1554" y="35"/>
                    <a:pt x="1480" y="106"/>
                  </a:cubicBezTo>
                  <a:cubicBezTo>
                    <a:pt x="533" y="1048"/>
                    <a:pt x="1" y="2331"/>
                    <a:pt x="4" y="3668"/>
                  </a:cubicBezTo>
                  <a:cubicBezTo>
                    <a:pt x="12" y="3870"/>
                    <a:pt x="179" y="4031"/>
                    <a:pt x="382" y="4031"/>
                  </a:cubicBezTo>
                  <a:cubicBezTo>
                    <a:pt x="584" y="4031"/>
                    <a:pt x="751" y="3870"/>
                    <a:pt x="760" y="3668"/>
                  </a:cubicBezTo>
                  <a:cubicBezTo>
                    <a:pt x="760" y="3238"/>
                    <a:pt x="825" y="2809"/>
                    <a:pt x="951" y="2398"/>
                  </a:cubicBezTo>
                  <a:lnTo>
                    <a:pt x="1656" y="2687"/>
                  </a:lnTo>
                  <a:cubicBezTo>
                    <a:pt x="1563" y="3006"/>
                    <a:pt x="1516" y="3337"/>
                    <a:pt x="1516" y="3670"/>
                  </a:cubicBezTo>
                  <a:cubicBezTo>
                    <a:pt x="1516" y="5613"/>
                    <a:pt x="3098" y="7196"/>
                    <a:pt x="5042" y="7196"/>
                  </a:cubicBezTo>
                  <a:cubicBezTo>
                    <a:pt x="5533" y="7196"/>
                    <a:pt x="6019" y="7093"/>
                    <a:pt x="6469" y="6894"/>
                  </a:cubicBezTo>
                  <a:lnTo>
                    <a:pt x="6849" y="7553"/>
                  </a:lnTo>
                  <a:cubicBezTo>
                    <a:pt x="6624" y="7658"/>
                    <a:pt x="6391" y="7743"/>
                    <a:pt x="6152" y="7808"/>
                  </a:cubicBezTo>
                  <a:cubicBezTo>
                    <a:pt x="5946" y="7858"/>
                    <a:pt x="5822" y="8067"/>
                    <a:pt x="5878" y="8272"/>
                  </a:cubicBezTo>
                  <a:cubicBezTo>
                    <a:pt x="5923" y="8441"/>
                    <a:pt x="6075" y="8552"/>
                    <a:pt x="6241" y="8552"/>
                  </a:cubicBezTo>
                  <a:cubicBezTo>
                    <a:pt x="6276" y="8552"/>
                    <a:pt x="6311" y="8548"/>
                    <a:pt x="6347" y="8537"/>
                  </a:cubicBezTo>
                  <a:cubicBezTo>
                    <a:pt x="6771" y="8424"/>
                    <a:pt x="7179" y="8254"/>
                    <a:pt x="7560" y="8035"/>
                  </a:cubicBezTo>
                  <a:lnTo>
                    <a:pt x="7562" y="8033"/>
                  </a:lnTo>
                  <a:lnTo>
                    <a:pt x="7568" y="8030"/>
                  </a:lnTo>
                  <a:cubicBezTo>
                    <a:pt x="7947" y="7811"/>
                    <a:pt x="8296" y="7543"/>
                    <a:pt x="8606" y="7232"/>
                  </a:cubicBezTo>
                  <a:cubicBezTo>
                    <a:pt x="8753" y="7084"/>
                    <a:pt x="8753" y="6844"/>
                    <a:pt x="8606" y="6697"/>
                  </a:cubicBezTo>
                  <a:cubicBezTo>
                    <a:pt x="8532" y="6623"/>
                    <a:pt x="8435" y="6586"/>
                    <a:pt x="8338" y="6586"/>
                  </a:cubicBezTo>
                  <a:cubicBezTo>
                    <a:pt x="8241" y="6586"/>
                    <a:pt x="8145" y="6623"/>
                    <a:pt x="8071" y="6697"/>
                  </a:cubicBezTo>
                  <a:cubicBezTo>
                    <a:pt x="7896" y="6872"/>
                    <a:pt x="7705" y="7031"/>
                    <a:pt x="7504" y="7174"/>
                  </a:cubicBezTo>
                  <a:lnTo>
                    <a:pt x="7123" y="6515"/>
                  </a:lnTo>
                  <a:cubicBezTo>
                    <a:pt x="8033" y="5852"/>
                    <a:pt x="8571" y="4794"/>
                    <a:pt x="8571" y="3668"/>
                  </a:cubicBezTo>
                  <a:cubicBezTo>
                    <a:pt x="8571" y="1724"/>
                    <a:pt x="6988" y="141"/>
                    <a:pt x="5042" y="141"/>
                  </a:cubicBezTo>
                  <a:cubicBezTo>
                    <a:pt x="3750" y="141"/>
                    <a:pt x="2561" y="850"/>
                    <a:pt x="1943" y="1987"/>
                  </a:cubicBezTo>
                  <a:lnTo>
                    <a:pt x="1239" y="1698"/>
                  </a:lnTo>
                  <a:cubicBezTo>
                    <a:pt x="1442" y="1307"/>
                    <a:pt x="1703" y="951"/>
                    <a:pt x="2014" y="640"/>
                  </a:cubicBezTo>
                  <a:cubicBezTo>
                    <a:pt x="2157" y="491"/>
                    <a:pt x="2155" y="256"/>
                    <a:pt x="2009" y="111"/>
                  </a:cubicBezTo>
                  <a:cubicBezTo>
                    <a:pt x="1936" y="37"/>
                    <a:pt x="1839" y="0"/>
                    <a:pt x="1743"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5"/>
            <p:cNvSpPr/>
            <p:nvPr/>
          </p:nvSpPr>
          <p:spPr>
            <a:xfrm>
              <a:off x="3202550" y="2720275"/>
              <a:ext cx="97725" cy="39525"/>
            </a:xfrm>
            <a:custGeom>
              <a:rect b="b" l="l" r="r" t="t"/>
              <a:pathLst>
                <a:path extrusionOk="0" h="1581" w="3909">
                  <a:moveTo>
                    <a:pt x="3478" y="0"/>
                  </a:moveTo>
                  <a:cubicBezTo>
                    <a:pt x="3415" y="0"/>
                    <a:pt x="3351" y="16"/>
                    <a:pt x="3293" y="49"/>
                  </a:cubicBezTo>
                  <a:cubicBezTo>
                    <a:pt x="2413" y="557"/>
                    <a:pt x="1412" y="825"/>
                    <a:pt x="395" y="825"/>
                  </a:cubicBezTo>
                  <a:cubicBezTo>
                    <a:pt x="389" y="825"/>
                    <a:pt x="383" y="825"/>
                    <a:pt x="377" y="825"/>
                  </a:cubicBezTo>
                  <a:cubicBezTo>
                    <a:pt x="170" y="825"/>
                    <a:pt x="0" y="994"/>
                    <a:pt x="0" y="1203"/>
                  </a:cubicBezTo>
                  <a:cubicBezTo>
                    <a:pt x="0" y="1412"/>
                    <a:pt x="171" y="1580"/>
                    <a:pt x="379" y="1580"/>
                  </a:cubicBezTo>
                  <a:cubicBezTo>
                    <a:pt x="385" y="1580"/>
                    <a:pt x="390" y="1580"/>
                    <a:pt x="395" y="1580"/>
                  </a:cubicBezTo>
                  <a:cubicBezTo>
                    <a:pt x="1546" y="1580"/>
                    <a:pt x="2675" y="1278"/>
                    <a:pt x="3671" y="703"/>
                  </a:cubicBezTo>
                  <a:cubicBezTo>
                    <a:pt x="3850" y="597"/>
                    <a:pt x="3909" y="369"/>
                    <a:pt x="3806" y="189"/>
                  </a:cubicBezTo>
                  <a:cubicBezTo>
                    <a:pt x="3736" y="68"/>
                    <a:pt x="3609" y="0"/>
                    <a:pt x="3478"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5"/>
            <p:cNvSpPr/>
            <p:nvPr/>
          </p:nvSpPr>
          <p:spPr>
            <a:xfrm>
              <a:off x="3048650" y="2452900"/>
              <a:ext cx="97400" cy="152175"/>
            </a:xfrm>
            <a:custGeom>
              <a:rect b="b" l="l" r="r" t="t"/>
              <a:pathLst>
                <a:path extrusionOk="0" h="6087" w="3896">
                  <a:moveTo>
                    <a:pt x="3463" y="0"/>
                  </a:moveTo>
                  <a:cubicBezTo>
                    <a:pt x="3399" y="0"/>
                    <a:pt x="3334" y="16"/>
                    <a:pt x="3275" y="50"/>
                  </a:cubicBezTo>
                  <a:cubicBezTo>
                    <a:pt x="1256" y="1219"/>
                    <a:pt x="1" y="3393"/>
                    <a:pt x="1" y="5724"/>
                  </a:cubicBezTo>
                  <a:cubicBezTo>
                    <a:pt x="9" y="5926"/>
                    <a:pt x="176" y="6087"/>
                    <a:pt x="379" y="6087"/>
                  </a:cubicBezTo>
                  <a:cubicBezTo>
                    <a:pt x="581" y="6087"/>
                    <a:pt x="748" y="5926"/>
                    <a:pt x="757" y="5724"/>
                  </a:cubicBezTo>
                  <a:cubicBezTo>
                    <a:pt x="757" y="3662"/>
                    <a:pt x="1866" y="1739"/>
                    <a:pt x="3654" y="705"/>
                  </a:cubicBezTo>
                  <a:cubicBezTo>
                    <a:pt x="3834" y="600"/>
                    <a:pt x="3896" y="370"/>
                    <a:pt x="3791" y="189"/>
                  </a:cubicBezTo>
                  <a:cubicBezTo>
                    <a:pt x="3721" y="67"/>
                    <a:pt x="3594" y="0"/>
                    <a:pt x="3463"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5"/>
            <p:cNvSpPr/>
            <p:nvPr/>
          </p:nvSpPr>
          <p:spPr>
            <a:xfrm>
              <a:off x="3016350" y="2450875"/>
              <a:ext cx="70500" cy="104875"/>
            </a:xfrm>
            <a:custGeom>
              <a:rect b="b" l="l" r="r" t="t"/>
              <a:pathLst>
                <a:path extrusionOk="0" h="4195" w="2820">
                  <a:moveTo>
                    <a:pt x="2406" y="0"/>
                  </a:moveTo>
                  <a:cubicBezTo>
                    <a:pt x="2311" y="0"/>
                    <a:pt x="2217" y="35"/>
                    <a:pt x="2143" y="106"/>
                  </a:cubicBezTo>
                  <a:cubicBezTo>
                    <a:pt x="1141" y="1105"/>
                    <a:pt x="422" y="2352"/>
                    <a:pt x="55" y="3720"/>
                  </a:cubicBezTo>
                  <a:cubicBezTo>
                    <a:pt x="0" y="3922"/>
                    <a:pt x="119" y="4128"/>
                    <a:pt x="321" y="4183"/>
                  </a:cubicBezTo>
                  <a:cubicBezTo>
                    <a:pt x="354" y="4191"/>
                    <a:pt x="386" y="4194"/>
                    <a:pt x="420" y="4194"/>
                  </a:cubicBezTo>
                  <a:cubicBezTo>
                    <a:pt x="591" y="4194"/>
                    <a:pt x="740" y="4079"/>
                    <a:pt x="784" y="3914"/>
                  </a:cubicBezTo>
                  <a:cubicBezTo>
                    <a:pt x="1117" y="2676"/>
                    <a:pt x="1770" y="1546"/>
                    <a:pt x="2678" y="640"/>
                  </a:cubicBezTo>
                  <a:cubicBezTo>
                    <a:pt x="2819" y="491"/>
                    <a:pt x="2818" y="257"/>
                    <a:pt x="2672" y="111"/>
                  </a:cubicBezTo>
                  <a:cubicBezTo>
                    <a:pt x="2598" y="37"/>
                    <a:pt x="2502" y="0"/>
                    <a:pt x="2406"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5"/>
            <p:cNvSpPr/>
            <p:nvPr/>
          </p:nvSpPr>
          <p:spPr>
            <a:xfrm>
              <a:off x="2954175" y="2337750"/>
              <a:ext cx="516550" cy="516550"/>
            </a:xfrm>
            <a:custGeom>
              <a:rect b="b" l="l" r="r" t="t"/>
              <a:pathLst>
                <a:path extrusionOk="0" h="20662" w="20662">
                  <a:moveTo>
                    <a:pt x="10330" y="1"/>
                  </a:moveTo>
                  <a:cubicBezTo>
                    <a:pt x="4634" y="1"/>
                    <a:pt x="1" y="4634"/>
                    <a:pt x="1" y="10330"/>
                  </a:cubicBezTo>
                  <a:cubicBezTo>
                    <a:pt x="1" y="16026"/>
                    <a:pt x="4634" y="20661"/>
                    <a:pt x="10330" y="20661"/>
                  </a:cubicBezTo>
                  <a:cubicBezTo>
                    <a:pt x="12799" y="20661"/>
                    <a:pt x="15186" y="19777"/>
                    <a:pt x="17059" y="18167"/>
                  </a:cubicBezTo>
                  <a:cubicBezTo>
                    <a:pt x="17223" y="18033"/>
                    <a:pt x="17244" y="17790"/>
                    <a:pt x="17105" y="17630"/>
                  </a:cubicBezTo>
                  <a:cubicBezTo>
                    <a:pt x="17031" y="17543"/>
                    <a:pt x="16926" y="17498"/>
                    <a:pt x="16820" y="17498"/>
                  </a:cubicBezTo>
                  <a:cubicBezTo>
                    <a:pt x="16730" y="17498"/>
                    <a:pt x="16640" y="17530"/>
                    <a:pt x="16567" y="17596"/>
                  </a:cubicBezTo>
                  <a:cubicBezTo>
                    <a:pt x="14831" y="19086"/>
                    <a:pt x="12619" y="19905"/>
                    <a:pt x="10330" y="19905"/>
                  </a:cubicBezTo>
                  <a:cubicBezTo>
                    <a:pt x="5051" y="19905"/>
                    <a:pt x="757" y="15609"/>
                    <a:pt x="757" y="10330"/>
                  </a:cubicBezTo>
                  <a:cubicBezTo>
                    <a:pt x="757" y="5051"/>
                    <a:pt x="5051" y="757"/>
                    <a:pt x="10330" y="757"/>
                  </a:cubicBezTo>
                  <a:cubicBezTo>
                    <a:pt x="15609" y="757"/>
                    <a:pt x="19905" y="5051"/>
                    <a:pt x="19905" y="10330"/>
                  </a:cubicBezTo>
                  <a:cubicBezTo>
                    <a:pt x="19905" y="12619"/>
                    <a:pt x="19086" y="14831"/>
                    <a:pt x="17596" y="16567"/>
                  </a:cubicBezTo>
                  <a:cubicBezTo>
                    <a:pt x="17459" y="16725"/>
                    <a:pt x="17478" y="16963"/>
                    <a:pt x="17636" y="17099"/>
                  </a:cubicBezTo>
                  <a:cubicBezTo>
                    <a:pt x="17707" y="17160"/>
                    <a:pt x="17794" y="17190"/>
                    <a:pt x="17882" y="17190"/>
                  </a:cubicBezTo>
                  <a:cubicBezTo>
                    <a:pt x="17988" y="17190"/>
                    <a:pt x="18094" y="17146"/>
                    <a:pt x="18169" y="17059"/>
                  </a:cubicBezTo>
                  <a:cubicBezTo>
                    <a:pt x="19777" y="15186"/>
                    <a:pt x="20661" y="12799"/>
                    <a:pt x="20661" y="10330"/>
                  </a:cubicBezTo>
                  <a:cubicBezTo>
                    <a:pt x="20661" y="4634"/>
                    <a:pt x="16026" y="1"/>
                    <a:pt x="10330"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5"/>
            <p:cNvSpPr/>
            <p:nvPr/>
          </p:nvSpPr>
          <p:spPr>
            <a:xfrm>
              <a:off x="3164550" y="2776150"/>
              <a:ext cx="18925" cy="18925"/>
            </a:xfrm>
            <a:custGeom>
              <a:rect b="b" l="l" r="r" t="t"/>
              <a:pathLst>
                <a:path extrusionOk="0" h="757" w="757">
                  <a:moveTo>
                    <a:pt x="378" y="1"/>
                  </a:moveTo>
                  <a:cubicBezTo>
                    <a:pt x="170" y="1"/>
                    <a:pt x="1" y="169"/>
                    <a:pt x="1" y="378"/>
                  </a:cubicBezTo>
                  <a:cubicBezTo>
                    <a:pt x="1" y="587"/>
                    <a:pt x="170" y="757"/>
                    <a:pt x="378" y="757"/>
                  </a:cubicBezTo>
                  <a:cubicBezTo>
                    <a:pt x="588" y="757"/>
                    <a:pt x="757" y="587"/>
                    <a:pt x="757" y="378"/>
                  </a:cubicBezTo>
                  <a:cubicBezTo>
                    <a:pt x="757" y="169"/>
                    <a:pt x="588" y="1"/>
                    <a:pt x="378"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5"/>
            <p:cNvSpPr/>
            <p:nvPr/>
          </p:nvSpPr>
          <p:spPr>
            <a:xfrm>
              <a:off x="3143150" y="2403900"/>
              <a:ext cx="18925" cy="18925"/>
            </a:xfrm>
            <a:custGeom>
              <a:rect b="b" l="l" r="r" t="t"/>
              <a:pathLst>
                <a:path extrusionOk="0" h="757" w="757">
                  <a:moveTo>
                    <a:pt x="378" y="0"/>
                  </a:moveTo>
                  <a:cubicBezTo>
                    <a:pt x="169" y="0"/>
                    <a:pt x="1" y="170"/>
                    <a:pt x="1" y="377"/>
                  </a:cubicBezTo>
                  <a:cubicBezTo>
                    <a:pt x="1" y="587"/>
                    <a:pt x="169" y="756"/>
                    <a:pt x="378" y="756"/>
                  </a:cubicBezTo>
                  <a:cubicBezTo>
                    <a:pt x="587" y="756"/>
                    <a:pt x="757" y="587"/>
                    <a:pt x="757" y="377"/>
                  </a:cubicBezTo>
                  <a:cubicBezTo>
                    <a:pt x="757" y="170"/>
                    <a:pt x="587" y="0"/>
                    <a:pt x="378"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5"/>
            <p:cNvSpPr/>
            <p:nvPr/>
          </p:nvSpPr>
          <p:spPr>
            <a:xfrm>
              <a:off x="3174875" y="2399325"/>
              <a:ext cx="73375" cy="69325"/>
            </a:xfrm>
            <a:custGeom>
              <a:rect b="b" l="l" r="r" t="t"/>
              <a:pathLst>
                <a:path extrusionOk="0" h="2773" w="2935">
                  <a:moveTo>
                    <a:pt x="1505" y="755"/>
                  </a:moveTo>
                  <a:cubicBezTo>
                    <a:pt x="1727" y="755"/>
                    <a:pt x="1936" y="874"/>
                    <a:pt x="2049" y="1070"/>
                  </a:cubicBezTo>
                  <a:cubicBezTo>
                    <a:pt x="2177" y="1291"/>
                    <a:pt x="2160" y="1568"/>
                    <a:pt x="2003" y="1770"/>
                  </a:cubicBezTo>
                  <a:cubicBezTo>
                    <a:pt x="1883" y="1928"/>
                    <a:pt x="1697" y="2016"/>
                    <a:pt x="1504" y="2016"/>
                  </a:cubicBezTo>
                  <a:cubicBezTo>
                    <a:pt x="1449" y="2016"/>
                    <a:pt x="1393" y="2009"/>
                    <a:pt x="1339" y="1994"/>
                  </a:cubicBezTo>
                  <a:cubicBezTo>
                    <a:pt x="1004" y="1904"/>
                    <a:pt x="804" y="1560"/>
                    <a:pt x="894" y="1224"/>
                  </a:cubicBezTo>
                  <a:cubicBezTo>
                    <a:pt x="960" y="977"/>
                    <a:pt x="1168" y="795"/>
                    <a:pt x="1421" y="761"/>
                  </a:cubicBezTo>
                  <a:cubicBezTo>
                    <a:pt x="1449" y="757"/>
                    <a:pt x="1477" y="755"/>
                    <a:pt x="1505" y="755"/>
                  </a:cubicBezTo>
                  <a:close/>
                  <a:moveTo>
                    <a:pt x="1502" y="0"/>
                  </a:moveTo>
                  <a:cubicBezTo>
                    <a:pt x="851" y="0"/>
                    <a:pt x="274" y="459"/>
                    <a:pt x="144" y="1114"/>
                  </a:cubicBezTo>
                  <a:cubicBezTo>
                    <a:pt x="1" y="1831"/>
                    <a:pt x="438" y="2535"/>
                    <a:pt x="1144" y="2725"/>
                  </a:cubicBezTo>
                  <a:cubicBezTo>
                    <a:pt x="1261" y="2756"/>
                    <a:pt x="1382" y="2772"/>
                    <a:pt x="1504" y="2772"/>
                  </a:cubicBezTo>
                  <a:cubicBezTo>
                    <a:pt x="2233" y="2772"/>
                    <a:pt x="2839" y="2207"/>
                    <a:pt x="2888" y="1477"/>
                  </a:cubicBezTo>
                  <a:cubicBezTo>
                    <a:pt x="2935" y="749"/>
                    <a:pt x="2410" y="108"/>
                    <a:pt x="1685" y="12"/>
                  </a:cubicBezTo>
                  <a:cubicBezTo>
                    <a:pt x="1624" y="4"/>
                    <a:pt x="1562" y="0"/>
                    <a:pt x="1502"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5"/>
            <p:cNvSpPr/>
            <p:nvPr/>
          </p:nvSpPr>
          <p:spPr>
            <a:xfrm>
              <a:off x="3044200" y="2659075"/>
              <a:ext cx="108200" cy="103025"/>
            </a:xfrm>
            <a:custGeom>
              <a:rect b="b" l="l" r="r" t="t"/>
              <a:pathLst>
                <a:path extrusionOk="0" h="4121" w="4328">
                  <a:moveTo>
                    <a:pt x="1472" y="755"/>
                  </a:moveTo>
                  <a:cubicBezTo>
                    <a:pt x="1664" y="755"/>
                    <a:pt x="1854" y="843"/>
                    <a:pt x="1978" y="1010"/>
                  </a:cubicBezTo>
                  <a:lnTo>
                    <a:pt x="1887" y="1077"/>
                  </a:lnTo>
                  <a:cubicBezTo>
                    <a:pt x="1719" y="1201"/>
                    <a:pt x="1683" y="1439"/>
                    <a:pt x="1809" y="1605"/>
                  </a:cubicBezTo>
                  <a:cubicBezTo>
                    <a:pt x="1883" y="1705"/>
                    <a:pt x="1997" y="1758"/>
                    <a:pt x="2112" y="1758"/>
                  </a:cubicBezTo>
                  <a:cubicBezTo>
                    <a:pt x="2191" y="1758"/>
                    <a:pt x="2270" y="1734"/>
                    <a:pt x="2338" y="1683"/>
                  </a:cubicBezTo>
                  <a:lnTo>
                    <a:pt x="2469" y="1586"/>
                  </a:lnTo>
                  <a:cubicBezTo>
                    <a:pt x="2693" y="1820"/>
                    <a:pt x="2937" y="2035"/>
                    <a:pt x="3197" y="2228"/>
                  </a:cubicBezTo>
                  <a:cubicBezTo>
                    <a:pt x="3415" y="2391"/>
                    <a:pt x="3505" y="2675"/>
                    <a:pt x="3419" y="2933"/>
                  </a:cubicBezTo>
                  <a:cubicBezTo>
                    <a:pt x="3334" y="3191"/>
                    <a:pt x="3092" y="3365"/>
                    <a:pt x="2821" y="3365"/>
                  </a:cubicBezTo>
                  <a:cubicBezTo>
                    <a:pt x="2685" y="3365"/>
                    <a:pt x="2553" y="3321"/>
                    <a:pt x="2445" y="3239"/>
                  </a:cubicBezTo>
                  <a:lnTo>
                    <a:pt x="2526" y="3130"/>
                  </a:lnTo>
                  <a:cubicBezTo>
                    <a:pt x="2654" y="2962"/>
                    <a:pt x="2621" y="2724"/>
                    <a:pt x="2453" y="2597"/>
                  </a:cubicBezTo>
                  <a:cubicBezTo>
                    <a:pt x="2385" y="2547"/>
                    <a:pt x="2306" y="2523"/>
                    <a:pt x="2227" y="2523"/>
                  </a:cubicBezTo>
                  <a:cubicBezTo>
                    <a:pt x="2110" y="2523"/>
                    <a:pt x="1994" y="2577"/>
                    <a:pt x="1921" y="2679"/>
                  </a:cubicBezTo>
                  <a:lnTo>
                    <a:pt x="1863" y="2756"/>
                  </a:lnTo>
                  <a:cubicBezTo>
                    <a:pt x="1534" y="2452"/>
                    <a:pt x="1234" y="2119"/>
                    <a:pt x="967" y="1761"/>
                  </a:cubicBezTo>
                  <a:cubicBezTo>
                    <a:pt x="759" y="1481"/>
                    <a:pt x="817" y="1088"/>
                    <a:pt x="1095" y="880"/>
                  </a:cubicBezTo>
                  <a:lnTo>
                    <a:pt x="1097" y="880"/>
                  </a:lnTo>
                  <a:cubicBezTo>
                    <a:pt x="1209" y="796"/>
                    <a:pt x="1341" y="755"/>
                    <a:pt x="1472" y="755"/>
                  </a:cubicBezTo>
                  <a:close/>
                  <a:moveTo>
                    <a:pt x="1474" y="0"/>
                  </a:moveTo>
                  <a:cubicBezTo>
                    <a:pt x="949" y="0"/>
                    <a:pt x="470" y="295"/>
                    <a:pt x="236" y="764"/>
                  </a:cubicBezTo>
                  <a:cubicBezTo>
                    <a:pt x="0" y="1232"/>
                    <a:pt x="50" y="1792"/>
                    <a:pt x="363" y="2212"/>
                  </a:cubicBezTo>
                  <a:cubicBezTo>
                    <a:pt x="740" y="2719"/>
                    <a:pt x="1176" y="3179"/>
                    <a:pt x="1663" y="3581"/>
                  </a:cubicBezTo>
                  <a:lnTo>
                    <a:pt x="1661" y="3581"/>
                  </a:lnTo>
                  <a:cubicBezTo>
                    <a:pt x="1673" y="3593"/>
                    <a:pt x="1685" y="3603"/>
                    <a:pt x="1698" y="3612"/>
                  </a:cubicBezTo>
                  <a:cubicBezTo>
                    <a:pt x="1699" y="3614"/>
                    <a:pt x="1701" y="3614"/>
                    <a:pt x="1702" y="3615"/>
                  </a:cubicBezTo>
                  <a:cubicBezTo>
                    <a:pt x="1798" y="3693"/>
                    <a:pt x="1895" y="3771"/>
                    <a:pt x="1996" y="3845"/>
                  </a:cubicBezTo>
                  <a:cubicBezTo>
                    <a:pt x="2234" y="4025"/>
                    <a:pt x="2523" y="4121"/>
                    <a:pt x="2822" y="4121"/>
                  </a:cubicBezTo>
                  <a:cubicBezTo>
                    <a:pt x="3419" y="4121"/>
                    <a:pt x="3950" y="3738"/>
                    <a:pt x="4139" y="3170"/>
                  </a:cubicBezTo>
                  <a:cubicBezTo>
                    <a:pt x="4327" y="2604"/>
                    <a:pt x="4130" y="1979"/>
                    <a:pt x="3651" y="1623"/>
                  </a:cubicBezTo>
                  <a:cubicBezTo>
                    <a:pt x="3245" y="1321"/>
                    <a:pt x="2887" y="963"/>
                    <a:pt x="2585" y="557"/>
                  </a:cubicBezTo>
                  <a:cubicBezTo>
                    <a:pt x="2323" y="207"/>
                    <a:pt x="1912" y="0"/>
                    <a:pt x="1474"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5"/>
            <p:cNvSpPr/>
            <p:nvPr/>
          </p:nvSpPr>
          <p:spPr>
            <a:xfrm>
              <a:off x="3323350" y="2580250"/>
              <a:ext cx="87050" cy="115400"/>
            </a:xfrm>
            <a:custGeom>
              <a:rect b="b" l="l" r="r" t="t"/>
              <a:pathLst>
                <a:path extrusionOk="0" h="4616" w="3482">
                  <a:moveTo>
                    <a:pt x="2068" y="757"/>
                  </a:moveTo>
                  <a:cubicBezTo>
                    <a:pt x="2094" y="757"/>
                    <a:pt x="2119" y="758"/>
                    <a:pt x="2142" y="761"/>
                  </a:cubicBezTo>
                  <a:cubicBezTo>
                    <a:pt x="2488" y="801"/>
                    <a:pt x="2736" y="1114"/>
                    <a:pt x="2695" y="1460"/>
                  </a:cubicBezTo>
                  <a:cubicBezTo>
                    <a:pt x="2643" y="1903"/>
                    <a:pt x="2550" y="2341"/>
                    <a:pt x="2416" y="2769"/>
                  </a:cubicBezTo>
                  <a:lnTo>
                    <a:pt x="2329" y="2730"/>
                  </a:lnTo>
                  <a:cubicBezTo>
                    <a:pt x="2281" y="2709"/>
                    <a:pt x="2230" y="2699"/>
                    <a:pt x="2180" y="2699"/>
                  </a:cubicBezTo>
                  <a:cubicBezTo>
                    <a:pt x="2034" y="2699"/>
                    <a:pt x="1894" y="2785"/>
                    <a:pt x="1833" y="2928"/>
                  </a:cubicBezTo>
                  <a:cubicBezTo>
                    <a:pt x="1750" y="3119"/>
                    <a:pt x="1839" y="3342"/>
                    <a:pt x="2030" y="3424"/>
                  </a:cubicBezTo>
                  <a:lnTo>
                    <a:pt x="2154" y="3479"/>
                  </a:lnTo>
                  <a:cubicBezTo>
                    <a:pt x="2052" y="3716"/>
                    <a:pt x="1819" y="3859"/>
                    <a:pt x="1575" y="3859"/>
                  </a:cubicBezTo>
                  <a:cubicBezTo>
                    <a:pt x="1492" y="3859"/>
                    <a:pt x="1408" y="3842"/>
                    <a:pt x="1327" y="3808"/>
                  </a:cubicBezTo>
                  <a:cubicBezTo>
                    <a:pt x="1007" y="3669"/>
                    <a:pt x="860" y="3299"/>
                    <a:pt x="999" y="2979"/>
                  </a:cubicBezTo>
                  <a:cubicBezTo>
                    <a:pt x="1127" y="2682"/>
                    <a:pt x="1230" y="2374"/>
                    <a:pt x="1308" y="2058"/>
                  </a:cubicBezTo>
                  <a:lnTo>
                    <a:pt x="1470" y="2077"/>
                  </a:lnTo>
                  <a:cubicBezTo>
                    <a:pt x="1485" y="2079"/>
                    <a:pt x="1500" y="2079"/>
                    <a:pt x="1514" y="2080"/>
                  </a:cubicBezTo>
                  <a:cubicBezTo>
                    <a:pt x="1715" y="2080"/>
                    <a:pt x="1881" y="1924"/>
                    <a:pt x="1892" y="1724"/>
                  </a:cubicBezTo>
                  <a:cubicBezTo>
                    <a:pt x="1903" y="1523"/>
                    <a:pt x="1756" y="1349"/>
                    <a:pt x="1557" y="1326"/>
                  </a:cubicBezTo>
                  <a:lnTo>
                    <a:pt x="1445" y="1312"/>
                  </a:lnTo>
                  <a:cubicBezTo>
                    <a:pt x="1480" y="996"/>
                    <a:pt x="1749" y="757"/>
                    <a:pt x="2068" y="757"/>
                  </a:cubicBezTo>
                  <a:close/>
                  <a:moveTo>
                    <a:pt x="2068" y="1"/>
                  </a:moveTo>
                  <a:cubicBezTo>
                    <a:pt x="1367" y="1"/>
                    <a:pt x="775" y="527"/>
                    <a:pt x="693" y="1226"/>
                  </a:cubicBezTo>
                  <a:cubicBezTo>
                    <a:pt x="636" y="1727"/>
                    <a:pt x="503" y="2217"/>
                    <a:pt x="304" y="2680"/>
                  </a:cubicBezTo>
                  <a:cubicBezTo>
                    <a:pt x="1" y="3383"/>
                    <a:pt x="325" y="4198"/>
                    <a:pt x="1028" y="4502"/>
                  </a:cubicBezTo>
                  <a:cubicBezTo>
                    <a:pt x="1207" y="4579"/>
                    <a:pt x="1393" y="4616"/>
                    <a:pt x="1577" y="4616"/>
                  </a:cubicBezTo>
                  <a:cubicBezTo>
                    <a:pt x="2113" y="4616"/>
                    <a:pt x="2623" y="4302"/>
                    <a:pt x="2848" y="3778"/>
                  </a:cubicBezTo>
                  <a:cubicBezTo>
                    <a:pt x="2898" y="3663"/>
                    <a:pt x="2944" y="3548"/>
                    <a:pt x="2988" y="3432"/>
                  </a:cubicBezTo>
                  <a:lnTo>
                    <a:pt x="2990" y="3427"/>
                  </a:lnTo>
                  <a:cubicBezTo>
                    <a:pt x="2995" y="3413"/>
                    <a:pt x="3001" y="3398"/>
                    <a:pt x="3006" y="3383"/>
                  </a:cubicBezTo>
                  <a:cubicBezTo>
                    <a:pt x="3225" y="2791"/>
                    <a:pt x="3373" y="2175"/>
                    <a:pt x="3446" y="1547"/>
                  </a:cubicBezTo>
                  <a:cubicBezTo>
                    <a:pt x="3482" y="1251"/>
                    <a:pt x="3420" y="951"/>
                    <a:pt x="3271" y="694"/>
                  </a:cubicBezTo>
                  <a:cubicBezTo>
                    <a:pt x="3051" y="315"/>
                    <a:pt x="2665" y="61"/>
                    <a:pt x="2231" y="10"/>
                  </a:cubicBezTo>
                  <a:cubicBezTo>
                    <a:pt x="2178" y="4"/>
                    <a:pt x="2123" y="1"/>
                    <a:pt x="2068"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5"/>
            <p:cNvSpPr/>
            <p:nvPr/>
          </p:nvSpPr>
          <p:spPr>
            <a:xfrm>
              <a:off x="3272550" y="2429925"/>
              <a:ext cx="108200" cy="103050"/>
            </a:xfrm>
            <a:custGeom>
              <a:rect b="b" l="l" r="r" t="t"/>
              <a:pathLst>
                <a:path extrusionOk="0" h="4122" w="4328">
                  <a:moveTo>
                    <a:pt x="1504" y="757"/>
                  </a:moveTo>
                  <a:cubicBezTo>
                    <a:pt x="1639" y="757"/>
                    <a:pt x="1772" y="801"/>
                    <a:pt x="1880" y="882"/>
                  </a:cubicBezTo>
                  <a:lnTo>
                    <a:pt x="1798" y="991"/>
                  </a:lnTo>
                  <a:cubicBezTo>
                    <a:pt x="1673" y="1158"/>
                    <a:pt x="1709" y="1395"/>
                    <a:pt x="1875" y="1520"/>
                  </a:cubicBezTo>
                  <a:cubicBezTo>
                    <a:pt x="1943" y="1571"/>
                    <a:pt x="2022" y="1595"/>
                    <a:pt x="2101" y="1595"/>
                  </a:cubicBezTo>
                  <a:cubicBezTo>
                    <a:pt x="2217" y="1595"/>
                    <a:pt x="2331" y="1542"/>
                    <a:pt x="2404" y="1442"/>
                  </a:cubicBezTo>
                  <a:lnTo>
                    <a:pt x="2462" y="1366"/>
                  </a:lnTo>
                  <a:cubicBezTo>
                    <a:pt x="2790" y="1669"/>
                    <a:pt x="3091" y="2002"/>
                    <a:pt x="3358" y="2360"/>
                  </a:cubicBezTo>
                  <a:cubicBezTo>
                    <a:pt x="3565" y="2639"/>
                    <a:pt x="3508" y="3034"/>
                    <a:pt x="3228" y="3242"/>
                  </a:cubicBezTo>
                  <a:cubicBezTo>
                    <a:pt x="3115" y="3326"/>
                    <a:pt x="2983" y="3367"/>
                    <a:pt x="2853" y="3367"/>
                  </a:cubicBezTo>
                  <a:cubicBezTo>
                    <a:pt x="2660" y="3367"/>
                    <a:pt x="2470" y="3279"/>
                    <a:pt x="2347" y="3112"/>
                  </a:cubicBezTo>
                  <a:lnTo>
                    <a:pt x="2440" y="3044"/>
                  </a:lnTo>
                  <a:cubicBezTo>
                    <a:pt x="2611" y="2920"/>
                    <a:pt x="2647" y="2682"/>
                    <a:pt x="2522" y="2512"/>
                  </a:cubicBezTo>
                  <a:cubicBezTo>
                    <a:pt x="2447" y="2412"/>
                    <a:pt x="2333" y="2360"/>
                    <a:pt x="2218" y="2360"/>
                  </a:cubicBezTo>
                  <a:cubicBezTo>
                    <a:pt x="2137" y="2360"/>
                    <a:pt x="2056" y="2385"/>
                    <a:pt x="1987" y="2439"/>
                  </a:cubicBezTo>
                  <a:lnTo>
                    <a:pt x="1857" y="2536"/>
                  </a:lnTo>
                  <a:cubicBezTo>
                    <a:pt x="1632" y="2302"/>
                    <a:pt x="1389" y="2086"/>
                    <a:pt x="1128" y="1893"/>
                  </a:cubicBezTo>
                  <a:lnTo>
                    <a:pt x="1128" y="1892"/>
                  </a:lnTo>
                  <a:cubicBezTo>
                    <a:pt x="910" y="1730"/>
                    <a:pt x="820" y="1447"/>
                    <a:pt x="905" y="1189"/>
                  </a:cubicBezTo>
                  <a:cubicBezTo>
                    <a:pt x="991" y="931"/>
                    <a:pt x="1233" y="757"/>
                    <a:pt x="1504" y="757"/>
                  </a:cubicBezTo>
                  <a:close/>
                  <a:moveTo>
                    <a:pt x="1512" y="1"/>
                  </a:moveTo>
                  <a:cubicBezTo>
                    <a:pt x="1510" y="1"/>
                    <a:pt x="1507" y="1"/>
                    <a:pt x="1505" y="1"/>
                  </a:cubicBezTo>
                  <a:cubicBezTo>
                    <a:pt x="1504" y="1"/>
                    <a:pt x="1503" y="1"/>
                    <a:pt x="1502" y="1"/>
                  </a:cubicBezTo>
                  <a:cubicBezTo>
                    <a:pt x="905" y="1"/>
                    <a:pt x="376" y="384"/>
                    <a:pt x="189" y="950"/>
                  </a:cubicBezTo>
                  <a:cubicBezTo>
                    <a:pt x="1" y="1517"/>
                    <a:pt x="197" y="2141"/>
                    <a:pt x="677" y="2498"/>
                  </a:cubicBezTo>
                  <a:cubicBezTo>
                    <a:pt x="1081" y="2800"/>
                    <a:pt x="1440" y="3158"/>
                    <a:pt x="1741" y="3563"/>
                  </a:cubicBezTo>
                  <a:cubicBezTo>
                    <a:pt x="2003" y="3914"/>
                    <a:pt x="2416" y="4120"/>
                    <a:pt x="2854" y="4122"/>
                  </a:cubicBezTo>
                  <a:cubicBezTo>
                    <a:pt x="3377" y="4122"/>
                    <a:pt x="3856" y="3825"/>
                    <a:pt x="4092" y="3358"/>
                  </a:cubicBezTo>
                  <a:cubicBezTo>
                    <a:pt x="4327" y="2890"/>
                    <a:pt x="4277" y="2328"/>
                    <a:pt x="3965" y="1908"/>
                  </a:cubicBezTo>
                  <a:cubicBezTo>
                    <a:pt x="3588" y="1403"/>
                    <a:pt x="3151" y="943"/>
                    <a:pt x="2665" y="539"/>
                  </a:cubicBezTo>
                  <a:cubicBezTo>
                    <a:pt x="2653" y="529"/>
                    <a:pt x="2641" y="518"/>
                    <a:pt x="2630" y="508"/>
                  </a:cubicBezTo>
                  <a:lnTo>
                    <a:pt x="2624" y="505"/>
                  </a:lnTo>
                  <a:cubicBezTo>
                    <a:pt x="2528" y="427"/>
                    <a:pt x="2432" y="349"/>
                    <a:pt x="2332" y="275"/>
                  </a:cubicBezTo>
                  <a:cubicBezTo>
                    <a:pt x="2095" y="98"/>
                    <a:pt x="1807" y="1"/>
                    <a:pt x="1512"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35"/>
          <p:cNvGrpSpPr/>
          <p:nvPr/>
        </p:nvGrpSpPr>
        <p:grpSpPr>
          <a:xfrm>
            <a:off x="4406304" y="1169768"/>
            <a:ext cx="331390" cy="329754"/>
            <a:chOff x="5127950" y="3081525"/>
            <a:chExt cx="595275" cy="592125"/>
          </a:xfrm>
        </p:grpSpPr>
        <p:sp>
          <p:nvSpPr>
            <p:cNvPr id="295" name="Google Shape;295;p35"/>
            <p:cNvSpPr/>
            <p:nvPr/>
          </p:nvSpPr>
          <p:spPr>
            <a:xfrm>
              <a:off x="5397200" y="3119325"/>
              <a:ext cx="326025" cy="554325"/>
            </a:xfrm>
            <a:custGeom>
              <a:rect b="b" l="l" r="r" t="t"/>
              <a:pathLst>
                <a:path extrusionOk="0" h="22173" w="13041">
                  <a:moveTo>
                    <a:pt x="3215" y="0"/>
                  </a:moveTo>
                  <a:cubicBezTo>
                    <a:pt x="2614" y="2"/>
                    <a:pt x="2117" y="470"/>
                    <a:pt x="2083" y="1072"/>
                  </a:cubicBezTo>
                  <a:cubicBezTo>
                    <a:pt x="2051" y="1671"/>
                    <a:pt x="2491" y="2193"/>
                    <a:pt x="3088" y="2261"/>
                  </a:cubicBezTo>
                  <a:lnTo>
                    <a:pt x="3088" y="8053"/>
                  </a:lnTo>
                  <a:cubicBezTo>
                    <a:pt x="1942" y="8499"/>
                    <a:pt x="926" y="9229"/>
                    <a:pt x="135" y="10172"/>
                  </a:cubicBezTo>
                  <a:cubicBezTo>
                    <a:pt x="1" y="10331"/>
                    <a:pt x="22" y="10570"/>
                    <a:pt x="182" y="10704"/>
                  </a:cubicBezTo>
                  <a:cubicBezTo>
                    <a:pt x="253" y="10763"/>
                    <a:pt x="339" y="10792"/>
                    <a:pt x="424" y="10792"/>
                  </a:cubicBezTo>
                  <a:cubicBezTo>
                    <a:pt x="532" y="10792"/>
                    <a:pt x="639" y="10746"/>
                    <a:pt x="714" y="10657"/>
                  </a:cubicBezTo>
                  <a:cubicBezTo>
                    <a:pt x="1476" y="9749"/>
                    <a:pt x="2469" y="9062"/>
                    <a:pt x="3591" y="8675"/>
                  </a:cubicBezTo>
                  <a:cubicBezTo>
                    <a:pt x="3743" y="8621"/>
                    <a:pt x="3844" y="8477"/>
                    <a:pt x="3844" y="8316"/>
                  </a:cubicBezTo>
                  <a:lnTo>
                    <a:pt x="3844" y="2268"/>
                  </a:lnTo>
                  <a:lnTo>
                    <a:pt x="5986" y="2268"/>
                  </a:lnTo>
                  <a:cubicBezTo>
                    <a:pt x="6188" y="2259"/>
                    <a:pt x="6347" y="2093"/>
                    <a:pt x="6347" y="1889"/>
                  </a:cubicBezTo>
                  <a:cubicBezTo>
                    <a:pt x="6347" y="1688"/>
                    <a:pt x="6188" y="1521"/>
                    <a:pt x="5986" y="1512"/>
                  </a:cubicBezTo>
                  <a:lnTo>
                    <a:pt x="3214" y="1512"/>
                  </a:lnTo>
                  <a:cubicBezTo>
                    <a:pt x="3012" y="1503"/>
                    <a:pt x="2853" y="1337"/>
                    <a:pt x="2853" y="1135"/>
                  </a:cubicBezTo>
                  <a:cubicBezTo>
                    <a:pt x="2853" y="933"/>
                    <a:pt x="3012" y="766"/>
                    <a:pt x="3214" y="758"/>
                  </a:cubicBezTo>
                  <a:lnTo>
                    <a:pt x="8252" y="758"/>
                  </a:lnTo>
                  <a:cubicBezTo>
                    <a:pt x="8454" y="766"/>
                    <a:pt x="8613" y="933"/>
                    <a:pt x="8613" y="1135"/>
                  </a:cubicBezTo>
                  <a:cubicBezTo>
                    <a:pt x="8613" y="1337"/>
                    <a:pt x="8454" y="1503"/>
                    <a:pt x="8252" y="1512"/>
                  </a:cubicBezTo>
                  <a:lnTo>
                    <a:pt x="7498" y="1512"/>
                  </a:lnTo>
                  <a:cubicBezTo>
                    <a:pt x="7492" y="1512"/>
                    <a:pt x="7487" y="1512"/>
                    <a:pt x="7482" y="1512"/>
                  </a:cubicBezTo>
                  <a:cubicBezTo>
                    <a:pt x="7274" y="1512"/>
                    <a:pt x="7103" y="1680"/>
                    <a:pt x="7103" y="1889"/>
                  </a:cubicBezTo>
                  <a:cubicBezTo>
                    <a:pt x="7103" y="2099"/>
                    <a:pt x="7274" y="2269"/>
                    <a:pt x="7482" y="2269"/>
                  </a:cubicBezTo>
                  <a:cubicBezTo>
                    <a:pt x="7487" y="2269"/>
                    <a:pt x="7493" y="2268"/>
                    <a:pt x="7498" y="2268"/>
                  </a:cubicBezTo>
                  <a:lnTo>
                    <a:pt x="7623" y="2268"/>
                  </a:lnTo>
                  <a:lnTo>
                    <a:pt x="7623" y="8316"/>
                  </a:lnTo>
                  <a:cubicBezTo>
                    <a:pt x="7623" y="8477"/>
                    <a:pt x="7725" y="8621"/>
                    <a:pt x="7878" y="8673"/>
                  </a:cubicBezTo>
                  <a:cubicBezTo>
                    <a:pt x="10515" y="9588"/>
                    <a:pt x="12283" y="12073"/>
                    <a:pt x="12285" y="14866"/>
                  </a:cubicBezTo>
                  <a:cubicBezTo>
                    <a:pt x="12285" y="18478"/>
                    <a:pt x="9346" y="21416"/>
                    <a:pt x="5734" y="21416"/>
                  </a:cubicBezTo>
                  <a:cubicBezTo>
                    <a:pt x="5730" y="21416"/>
                    <a:pt x="5726" y="21416"/>
                    <a:pt x="5722" y="21416"/>
                  </a:cubicBezTo>
                  <a:cubicBezTo>
                    <a:pt x="4882" y="21416"/>
                    <a:pt x="4049" y="21253"/>
                    <a:pt x="3270" y="20938"/>
                  </a:cubicBezTo>
                  <a:cubicBezTo>
                    <a:pt x="3220" y="20915"/>
                    <a:pt x="3167" y="20905"/>
                    <a:pt x="3116" y="20905"/>
                  </a:cubicBezTo>
                  <a:cubicBezTo>
                    <a:pt x="2967" y="20905"/>
                    <a:pt x="2826" y="20993"/>
                    <a:pt x="2767" y="21139"/>
                  </a:cubicBezTo>
                  <a:cubicBezTo>
                    <a:pt x="2686" y="21338"/>
                    <a:pt x="2785" y="21562"/>
                    <a:pt x="2985" y="21638"/>
                  </a:cubicBezTo>
                  <a:cubicBezTo>
                    <a:pt x="3854" y="21990"/>
                    <a:pt x="4785" y="22173"/>
                    <a:pt x="5722" y="22173"/>
                  </a:cubicBezTo>
                  <a:cubicBezTo>
                    <a:pt x="5726" y="22173"/>
                    <a:pt x="5730" y="22173"/>
                    <a:pt x="5734" y="22173"/>
                  </a:cubicBezTo>
                  <a:cubicBezTo>
                    <a:pt x="9763" y="22173"/>
                    <a:pt x="13041" y="18895"/>
                    <a:pt x="13041" y="14866"/>
                  </a:cubicBezTo>
                  <a:cubicBezTo>
                    <a:pt x="13039" y="11850"/>
                    <a:pt x="11188" y="9146"/>
                    <a:pt x="8379" y="8053"/>
                  </a:cubicBezTo>
                  <a:lnTo>
                    <a:pt x="8381" y="8053"/>
                  </a:lnTo>
                  <a:lnTo>
                    <a:pt x="8381" y="2261"/>
                  </a:lnTo>
                  <a:cubicBezTo>
                    <a:pt x="8977" y="2193"/>
                    <a:pt x="9418" y="1671"/>
                    <a:pt x="9384" y="1072"/>
                  </a:cubicBezTo>
                  <a:cubicBezTo>
                    <a:pt x="9352" y="470"/>
                    <a:pt x="8855" y="2"/>
                    <a:pt x="8254"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5"/>
            <p:cNvSpPr/>
            <p:nvPr/>
          </p:nvSpPr>
          <p:spPr>
            <a:xfrm>
              <a:off x="5601500" y="3514725"/>
              <a:ext cx="18925" cy="18925"/>
            </a:xfrm>
            <a:custGeom>
              <a:rect b="b" l="l" r="r" t="t"/>
              <a:pathLst>
                <a:path extrusionOk="0" h="757" w="757">
                  <a:moveTo>
                    <a:pt x="378" y="0"/>
                  </a:moveTo>
                  <a:cubicBezTo>
                    <a:pt x="169" y="0"/>
                    <a:pt x="1" y="170"/>
                    <a:pt x="1" y="378"/>
                  </a:cubicBezTo>
                  <a:cubicBezTo>
                    <a:pt x="1" y="587"/>
                    <a:pt x="169" y="756"/>
                    <a:pt x="378" y="756"/>
                  </a:cubicBezTo>
                  <a:cubicBezTo>
                    <a:pt x="587" y="756"/>
                    <a:pt x="757" y="587"/>
                    <a:pt x="757" y="378"/>
                  </a:cubicBezTo>
                  <a:cubicBezTo>
                    <a:pt x="757" y="170"/>
                    <a:pt x="587" y="0"/>
                    <a:pt x="378"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5"/>
            <p:cNvSpPr/>
            <p:nvPr/>
          </p:nvSpPr>
          <p:spPr>
            <a:xfrm>
              <a:off x="5563700" y="3552525"/>
              <a:ext cx="18925" cy="18925"/>
            </a:xfrm>
            <a:custGeom>
              <a:rect b="b" l="l" r="r" t="t"/>
              <a:pathLst>
                <a:path extrusionOk="0" h="757" w="757">
                  <a:moveTo>
                    <a:pt x="378" y="0"/>
                  </a:moveTo>
                  <a:cubicBezTo>
                    <a:pt x="170" y="0"/>
                    <a:pt x="1" y="168"/>
                    <a:pt x="1" y="378"/>
                  </a:cubicBezTo>
                  <a:cubicBezTo>
                    <a:pt x="1" y="587"/>
                    <a:pt x="170" y="756"/>
                    <a:pt x="378" y="756"/>
                  </a:cubicBezTo>
                  <a:cubicBezTo>
                    <a:pt x="587" y="756"/>
                    <a:pt x="757" y="587"/>
                    <a:pt x="757" y="378"/>
                  </a:cubicBezTo>
                  <a:cubicBezTo>
                    <a:pt x="757" y="168"/>
                    <a:pt x="587" y="0"/>
                    <a:pt x="378"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5"/>
            <p:cNvSpPr/>
            <p:nvPr/>
          </p:nvSpPr>
          <p:spPr>
            <a:xfrm>
              <a:off x="5411150" y="3413775"/>
              <a:ext cx="274275" cy="222075"/>
            </a:xfrm>
            <a:custGeom>
              <a:rect b="b" l="l" r="r" t="t"/>
              <a:pathLst>
                <a:path extrusionOk="0" h="8883" w="10971">
                  <a:moveTo>
                    <a:pt x="5176" y="0"/>
                  </a:moveTo>
                  <a:cubicBezTo>
                    <a:pt x="4451" y="0"/>
                    <a:pt x="4066" y="330"/>
                    <a:pt x="3758" y="596"/>
                  </a:cubicBezTo>
                  <a:cubicBezTo>
                    <a:pt x="3479" y="834"/>
                    <a:pt x="3278" y="1008"/>
                    <a:pt x="2831" y="1008"/>
                  </a:cubicBezTo>
                  <a:cubicBezTo>
                    <a:pt x="2308" y="1008"/>
                    <a:pt x="2127" y="862"/>
                    <a:pt x="1852" y="643"/>
                  </a:cubicBezTo>
                  <a:cubicBezTo>
                    <a:pt x="1605" y="444"/>
                    <a:pt x="1297" y="196"/>
                    <a:pt x="727" y="34"/>
                  </a:cubicBezTo>
                  <a:cubicBezTo>
                    <a:pt x="709" y="30"/>
                    <a:pt x="693" y="25"/>
                    <a:pt x="675" y="24"/>
                  </a:cubicBezTo>
                  <a:lnTo>
                    <a:pt x="538" y="5"/>
                  </a:lnTo>
                  <a:cubicBezTo>
                    <a:pt x="521" y="2"/>
                    <a:pt x="503" y="1"/>
                    <a:pt x="486" y="1"/>
                  </a:cubicBezTo>
                  <a:cubicBezTo>
                    <a:pt x="353" y="1"/>
                    <a:pt x="227" y="71"/>
                    <a:pt x="159" y="189"/>
                  </a:cubicBezTo>
                  <a:cubicBezTo>
                    <a:pt x="156" y="195"/>
                    <a:pt x="152" y="201"/>
                    <a:pt x="149" y="208"/>
                  </a:cubicBezTo>
                  <a:cubicBezTo>
                    <a:pt x="1" y="465"/>
                    <a:pt x="193" y="775"/>
                    <a:pt x="474" y="775"/>
                  </a:cubicBezTo>
                  <a:cubicBezTo>
                    <a:pt x="495" y="775"/>
                    <a:pt x="516" y="773"/>
                    <a:pt x="538" y="770"/>
                  </a:cubicBezTo>
                  <a:lnTo>
                    <a:pt x="544" y="770"/>
                  </a:lnTo>
                  <a:cubicBezTo>
                    <a:pt x="952" y="890"/>
                    <a:pt x="1160" y="1057"/>
                    <a:pt x="1379" y="1234"/>
                  </a:cubicBezTo>
                  <a:cubicBezTo>
                    <a:pt x="1705" y="1496"/>
                    <a:pt x="2043" y="1766"/>
                    <a:pt x="2831" y="1766"/>
                  </a:cubicBezTo>
                  <a:cubicBezTo>
                    <a:pt x="3558" y="1766"/>
                    <a:pt x="3942" y="1436"/>
                    <a:pt x="4250" y="1170"/>
                  </a:cubicBezTo>
                  <a:cubicBezTo>
                    <a:pt x="4529" y="932"/>
                    <a:pt x="4731" y="758"/>
                    <a:pt x="5176" y="758"/>
                  </a:cubicBezTo>
                  <a:cubicBezTo>
                    <a:pt x="5622" y="758"/>
                    <a:pt x="5824" y="932"/>
                    <a:pt x="6103" y="1170"/>
                  </a:cubicBezTo>
                  <a:cubicBezTo>
                    <a:pt x="6412" y="1436"/>
                    <a:pt x="6795" y="1766"/>
                    <a:pt x="7522" y="1766"/>
                  </a:cubicBezTo>
                  <a:cubicBezTo>
                    <a:pt x="8310" y="1766"/>
                    <a:pt x="8648" y="1496"/>
                    <a:pt x="8974" y="1234"/>
                  </a:cubicBezTo>
                  <a:cubicBezTo>
                    <a:pt x="9168" y="1078"/>
                    <a:pt x="9352" y="929"/>
                    <a:pt x="9674" y="814"/>
                  </a:cubicBezTo>
                  <a:cubicBezTo>
                    <a:pt x="10029" y="1520"/>
                    <a:pt x="10214" y="2298"/>
                    <a:pt x="10214" y="3089"/>
                  </a:cubicBezTo>
                  <a:cubicBezTo>
                    <a:pt x="10214" y="5867"/>
                    <a:pt x="7954" y="8128"/>
                    <a:pt x="5176" y="8128"/>
                  </a:cubicBezTo>
                  <a:cubicBezTo>
                    <a:pt x="5172" y="8128"/>
                    <a:pt x="5169" y="8128"/>
                    <a:pt x="5166" y="8128"/>
                  </a:cubicBezTo>
                  <a:cubicBezTo>
                    <a:pt x="4431" y="8128"/>
                    <a:pt x="3706" y="7966"/>
                    <a:pt x="3042" y="7653"/>
                  </a:cubicBezTo>
                  <a:lnTo>
                    <a:pt x="3042" y="7652"/>
                  </a:lnTo>
                  <a:cubicBezTo>
                    <a:pt x="2992" y="7630"/>
                    <a:pt x="2940" y="7620"/>
                    <a:pt x="2889" y="7620"/>
                  </a:cubicBezTo>
                  <a:cubicBezTo>
                    <a:pt x="2746" y="7620"/>
                    <a:pt x="2609" y="7701"/>
                    <a:pt x="2545" y="7838"/>
                  </a:cubicBezTo>
                  <a:cubicBezTo>
                    <a:pt x="2458" y="8025"/>
                    <a:pt x="2536" y="8246"/>
                    <a:pt x="2720" y="8337"/>
                  </a:cubicBezTo>
                  <a:cubicBezTo>
                    <a:pt x="3485" y="8697"/>
                    <a:pt x="4320" y="8882"/>
                    <a:pt x="5166" y="8882"/>
                  </a:cubicBezTo>
                  <a:cubicBezTo>
                    <a:pt x="5169" y="8882"/>
                    <a:pt x="5172" y="8882"/>
                    <a:pt x="5176" y="8882"/>
                  </a:cubicBezTo>
                  <a:cubicBezTo>
                    <a:pt x="8371" y="8882"/>
                    <a:pt x="10970" y="6283"/>
                    <a:pt x="10970" y="3088"/>
                  </a:cubicBezTo>
                  <a:cubicBezTo>
                    <a:pt x="10970" y="2069"/>
                    <a:pt x="10704" y="1070"/>
                    <a:pt x="10195" y="189"/>
                  </a:cubicBezTo>
                  <a:cubicBezTo>
                    <a:pt x="10126" y="71"/>
                    <a:pt x="10001" y="1"/>
                    <a:pt x="9867" y="1"/>
                  </a:cubicBezTo>
                  <a:cubicBezTo>
                    <a:pt x="9850" y="1"/>
                    <a:pt x="9832" y="2"/>
                    <a:pt x="9815" y="5"/>
                  </a:cubicBezTo>
                  <a:lnTo>
                    <a:pt x="9678" y="24"/>
                  </a:lnTo>
                  <a:cubicBezTo>
                    <a:pt x="9660" y="25"/>
                    <a:pt x="9644" y="30"/>
                    <a:pt x="9626" y="34"/>
                  </a:cubicBezTo>
                  <a:cubicBezTo>
                    <a:pt x="9056" y="196"/>
                    <a:pt x="8748" y="444"/>
                    <a:pt x="8500" y="643"/>
                  </a:cubicBezTo>
                  <a:cubicBezTo>
                    <a:pt x="8226" y="864"/>
                    <a:pt x="8045" y="1008"/>
                    <a:pt x="7522" y="1008"/>
                  </a:cubicBezTo>
                  <a:cubicBezTo>
                    <a:pt x="7075" y="1008"/>
                    <a:pt x="6873" y="834"/>
                    <a:pt x="6595" y="596"/>
                  </a:cubicBezTo>
                  <a:cubicBezTo>
                    <a:pt x="6287" y="330"/>
                    <a:pt x="5902" y="0"/>
                    <a:pt x="5176"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5"/>
            <p:cNvSpPr/>
            <p:nvPr/>
          </p:nvSpPr>
          <p:spPr>
            <a:xfrm>
              <a:off x="5127950" y="3081525"/>
              <a:ext cx="330125" cy="592125"/>
            </a:xfrm>
            <a:custGeom>
              <a:rect b="b" l="l" r="r" t="t"/>
              <a:pathLst>
                <a:path extrusionOk="0" h="23685" w="13205">
                  <a:moveTo>
                    <a:pt x="4083" y="0"/>
                  </a:moveTo>
                  <a:cubicBezTo>
                    <a:pt x="3482" y="2"/>
                    <a:pt x="2985" y="472"/>
                    <a:pt x="2953" y="1071"/>
                  </a:cubicBezTo>
                  <a:cubicBezTo>
                    <a:pt x="2919" y="1671"/>
                    <a:pt x="3359" y="2193"/>
                    <a:pt x="3956" y="2261"/>
                  </a:cubicBezTo>
                  <a:lnTo>
                    <a:pt x="3956" y="8316"/>
                  </a:lnTo>
                  <a:cubicBezTo>
                    <a:pt x="3965" y="8518"/>
                    <a:pt x="4132" y="8679"/>
                    <a:pt x="4335" y="8679"/>
                  </a:cubicBezTo>
                  <a:cubicBezTo>
                    <a:pt x="4537" y="8679"/>
                    <a:pt x="4703" y="8518"/>
                    <a:pt x="4712" y="8316"/>
                  </a:cubicBezTo>
                  <a:lnTo>
                    <a:pt x="4712" y="2268"/>
                  </a:lnTo>
                  <a:lnTo>
                    <a:pt x="6854" y="2268"/>
                  </a:lnTo>
                  <a:cubicBezTo>
                    <a:pt x="6859" y="2268"/>
                    <a:pt x="6864" y="2268"/>
                    <a:pt x="6870" y="2268"/>
                  </a:cubicBezTo>
                  <a:cubicBezTo>
                    <a:pt x="7078" y="2268"/>
                    <a:pt x="7249" y="2101"/>
                    <a:pt x="7249" y="1891"/>
                  </a:cubicBezTo>
                  <a:cubicBezTo>
                    <a:pt x="7249" y="1681"/>
                    <a:pt x="7078" y="1512"/>
                    <a:pt x="6869" y="1512"/>
                  </a:cubicBezTo>
                  <a:cubicBezTo>
                    <a:pt x="6864" y="1512"/>
                    <a:pt x="6859" y="1512"/>
                    <a:pt x="6854" y="1512"/>
                  </a:cubicBezTo>
                  <a:lnTo>
                    <a:pt x="4083" y="1512"/>
                  </a:lnTo>
                  <a:cubicBezTo>
                    <a:pt x="3881" y="1503"/>
                    <a:pt x="3722" y="1337"/>
                    <a:pt x="3722" y="1135"/>
                  </a:cubicBezTo>
                  <a:cubicBezTo>
                    <a:pt x="3722" y="933"/>
                    <a:pt x="3881" y="766"/>
                    <a:pt x="4083" y="758"/>
                  </a:cubicBezTo>
                  <a:lnTo>
                    <a:pt x="9122" y="758"/>
                  </a:lnTo>
                  <a:cubicBezTo>
                    <a:pt x="9128" y="757"/>
                    <a:pt x="9134" y="757"/>
                    <a:pt x="9140" y="757"/>
                  </a:cubicBezTo>
                  <a:cubicBezTo>
                    <a:pt x="9347" y="757"/>
                    <a:pt x="9517" y="926"/>
                    <a:pt x="9517" y="1135"/>
                  </a:cubicBezTo>
                  <a:cubicBezTo>
                    <a:pt x="9517" y="1344"/>
                    <a:pt x="9347" y="1513"/>
                    <a:pt x="9140" y="1513"/>
                  </a:cubicBezTo>
                  <a:cubicBezTo>
                    <a:pt x="9134" y="1513"/>
                    <a:pt x="9128" y="1512"/>
                    <a:pt x="9122" y="1512"/>
                  </a:cubicBezTo>
                  <a:lnTo>
                    <a:pt x="8366" y="1512"/>
                  </a:lnTo>
                  <a:cubicBezTo>
                    <a:pt x="8164" y="1521"/>
                    <a:pt x="8005" y="1687"/>
                    <a:pt x="8005" y="1891"/>
                  </a:cubicBezTo>
                  <a:cubicBezTo>
                    <a:pt x="8005" y="2093"/>
                    <a:pt x="8164" y="2259"/>
                    <a:pt x="8366" y="2268"/>
                  </a:cubicBezTo>
                  <a:lnTo>
                    <a:pt x="8492" y="2268"/>
                  </a:lnTo>
                  <a:lnTo>
                    <a:pt x="8492" y="9828"/>
                  </a:lnTo>
                  <a:cubicBezTo>
                    <a:pt x="8492" y="9871"/>
                    <a:pt x="8500" y="9912"/>
                    <a:pt x="8513" y="9952"/>
                  </a:cubicBezTo>
                  <a:lnTo>
                    <a:pt x="12187" y="20572"/>
                  </a:lnTo>
                  <a:cubicBezTo>
                    <a:pt x="12408" y="21213"/>
                    <a:pt x="12358" y="21808"/>
                    <a:pt x="12046" y="22248"/>
                  </a:cubicBezTo>
                  <a:cubicBezTo>
                    <a:pt x="11733" y="22687"/>
                    <a:pt x="11186" y="22928"/>
                    <a:pt x="10509" y="22928"/>
                  </a:cubicBezTo>
                  <a:lnTo>
                    <a:pt x="2698" y="22928"/>
                  </a:lnTo>
                  <a:cubicBezTo>
                    <a:pt x="2018" y="22928"/>
                    <a:pt x="1473" y="22685"/>
                    <a:pt x="1161" y="22248"/>
                  </a:cubicBezTo>
                  <a:cubicBezTo>
                    <a:pt x="848" y="21808"/>
                    <a:pt x="798" y="21213"/>
                    <a:pt x="1019" y="20572"/>
                  </a:cubicBezTo>
                  <a:lnTo>
                    <a:pt x="4693" y="9952"/>
                  </a:lnTo>
                  <a:cubicBezTo>
                    <a:pt x="4765" y="9753"/>
                    <a:pt x="4661" y="9534"/>
                    <a:pt x="4460" y="9464"/>
                  </a:cubicBezTo>
                  <a:cubicBezTo>
                    <a:pt x="4420" y="9450"/>
                    <a:pt x="4378" y="9444"/>
                    <a:pt x="4337" y="9444"/>
                  </a:cubicBezTo>
                  <a:cubicBezTo>
                    <a:pt x="4179" y="9444"/>
                    <a:pt x="4030" y="9545"/>
                    <a:pt x="3978" y="9705"/>
                  </a:cubicBezTo>
                  <a:lnTo>
                    <a:pt x="304" y="20326"/>
                  </a:lnTo>
                  <a:cubicBezTo>
                    <a:pt x="1" y="21204"/>
                    <a:pt x="86" y="22043"/>
                    <a:pt x="545" y="22687"/>
                  </a:cubicBezTo>
                  <a:cubicBezTo>
                    <a:pt x="1003" y="23331"/>
                    <a:pt x="1766" y="23685"/>
                    <a:pt x="2696" y="23685"/>
                  </a:cubicBezTo>
                  <a:lnTo>
                    <a:pt x="10507" y="23685"/>
                  </a:lnTo>
                  <a:cubicBezTo>
                    <a:pt x="11437" y="23685"/>
                    <a:pt x="12202" y="23331"/>
                    <a:pt x="12660" y="22687"/>
                  </a:cubicBezTo>
                  <a:cubicBezTo>
                    <a:pt x="13119" y="22043"/>
                    <a:pt x="13204" y="21204"/>
                    <a:pt x="12900" y="20326"/>
                  </a:cubicBezTo>
                  <a:lnTo>
                    <a:pt x="9247" y="9767"/>
                  </a:lnTo>
                  <a:lnTo>
                    <a:pt x="9247" y="9765"/>
                  </a:lnTo>
                  <a:lnTo>
                    <a:pt x="9247" y="2261"/>
                  </a:lnTo>
                  <a:cubicBezTo>
                    <a:pt x="9845" y="2193"/>
                    <a:pt x="10286" y="1671"/>
                    <a:pt x="10252" y="1071"/>
                  </a:cubicBezTo>
                  <a:cubicBezTo>
                    <a:pt x="10218" y="472"/>
                    <a:pt x="9723" y="2"/>
                    <a:pt x="9122"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5"/>
            <p:cNvSpPr/>
            <p:nvPr/>
          </p:nvSpPr>
          <p:spPr>
            <a:xfrm>
              <a:off x="5167750" y="3502750"/>
              <a:ext cx="250450" cy="133100"/>
            </a:xfrm>
            <a:custGeom>
              <a:rect b="b" l="l" r="r" t="t"/>
              <a:pathLst>
                <a:path extrusionOk="0" h="5324" w="10018">
                  <a:moveTo>
                    <a:pt x="5010" y="756"/>
                  </a:moveTo>
                  <a:cubicBezTo>
                    <a:pt x="5456" y="756"/>
                    <a:pt x="5658" y="929"/>
                    <a:pt x="5937" y="1169"/>
                  </a:cubicBezTo>
                  <a:cubicBezTo>
                    <a:pt x="6245" y="1434"/>
                    <a:pt x="6629" y="1763"/>
                    <a:pt x="7354" y="1763"/>
                  </a:cubicBezTo>
                  <a:cubicBezTo>
                    <a:pt x="7749" y="1763"/>
                    <a:pt x="8034" y="1692"/>
                    <a:pt x="8256" y="1593"/>
                  </a:cubicBezTo>
                  <a:lnTo>
                    <a:pt x="9164" y="4217"/>
                  </a:lnTo>
                  <a:cubicBezTo>
                    <a:pt x="9217" y="4371"/>
                    <a:pt x="9220" y="4473"/>
                    <a:pt x="9216" y="4517"/>
                  </a:cubicBezTo>
                  <a:cubicBezTo>
                    <a:pt x="9176" y="4536"/>
                    <a:pt x="9079" y="4567"/>
                    <a:pt x="8915" y="4567"/>
                  </a:cubicBezTo>
                  <a:lnTo>
                    <a:pt x="1104" y="4567"/>
                  </a:lnTo>
                  <a:cubicBezTo>
                    <a:pt x="939" y="4567"/>
                    <a:pt x="843" y="4536"/>
                    <a:pt x="804" y="4517"/>
                  </a:cubicBezTo>
                  <a:cubicBezTo>
                    <a:pt x="798" y="4473"/>
                    <a:pt x="801" y="4371"/>
                    <a:pt x="854" y="4217"/>
                  </a:cubicBezTo>
                  <a:lnTo>
                    <a:pt x="1762" y="1593"/>
                  </a:lnTo>
                  <a:cubicBezTo>
                    <a:pt x="1983" y="1694"/>
                    <a:pt x="2268" y="1764"/>
                    <a:pt x="2663" y="1764"/>
                  </a:cubicBezTo>
                  <a:cubicBezTo>
                    <a:pt x="3390" y="1764"/>
                    <a:pt x="3773" y="1434"/>
                    <a:pt x="4081" y="1169"/>
                  </a:cubicBezTo>
                  <a:lnTo>
                    <a:pt x="4083" y="1169"/>
                  </a:lnTo>
                  <a:cubicBezTo>
                    <a:pt x="4363" y="929"/>
                    <a:pt x="4563" y="756"/>
                    <a:pt x="5010" y="756"/>
                  </a:cubicBezTo>
                  <a:close/>
                  <a:moveTo>
                    <a:pt x="5010" y="0"/>
                  </a:moveTo>
                  <a:cubicBezTo>
                    <a:pt x="4283" y="0"/>
                    <a:pt x="3898" y="330"/>
                    <a:pt x="3590" y="596"/>
                  </a:cubicBezTo>
                  <a:cubicBezTo>
                    <a:pt x="3312" y="836"/>
                    <a:pt x="3110" y="1008"/>
                    <a:pt x="2663" y="1008"/>
                  </a:cubicBezTo>
                  <a:cubicBezTo>
                    <a:pt x="2192" y="1008"/>
                    <a:pt x="1997" y="886"/>
                    <a:pt x="1791" y="727"/>
                  </a:cubicBezTo>
                  <a:cubicBezTo>
                    <a:pt x="1721" y="672"/>
                    <a:pt x="1639" y="646"/>
                    <a:pt x="1559" y="646"/>
                  </a:cubicBezTo>
                  <a:cubicBezTo>
                    <a:pt x="1406" y="646"/>
                    <a:pt x="1258" y="740"/>
                    <a:pt x="1201" y="901"/>
                  </a:cubicBezTo>
                  <a:lnTo>
                    <a:pt x="140" y="3971"/>
                  </a:lnTo>
                  <a:cubicBezTo>
                    <a:pt x="0" y="4374"/>
                    <a:pt x="15" y="4725"/>
                    <a:pt x="183" y="4959"/>
                  </a:cubicBezTo>
                  <a:cubicBezTo>
                    <a:pt x="350" y="5194"/>
                    <a:pt x="677" y="5323"/>
                    <a:pt x="1104" y="5323"/>
                  </a:cubicBezTo>
                  <a:lnTo>
                    <a:pt x="8915" y="5323"/>
                  </a:lnTo>
                  <a:cubicBezTo>
                    <a:pt x="9342" y="5323"/>
                    <a:pt x="9670" y="5194"/>
                    <a:pt x="9836" y="4959"/>
                  </a:cubicBezTo>
                  <a:cubicBezTo>
                    <a:pt x="10001" y="4725"/>
                    <a:pt x="10017" y="4374"/>
                    <a:pt x="9877" y="3971"/>
                  </a:cubicBezTo>
                  <a:lnTo>
                    <a:pt x="8816" y="901"/>
                  </a:lnTo>
                  <a:cubicBezTo>
                    <a:pt x="8761" y="740"/>
                    <a:pt x="8612" y="646"/>
                    <a:pt x="8458" y="646"/>
                  </a:cubicBezTo>
                  <a:cubicBezTo>
                    <a:pt x="8378" y="646"/>
                    <a:pt x="8297" y="672"/>
                    <a:pt x="8227" y="725"/>
                  </a:cubicBezTo>
                  <a:cubicBezTo>
                    <a:pt x="8021" y="886"/>
                    <a:pt x="7826" y="1008"/>
                    <a:pt x="7354" y="1008"/>
                  </a:cubicBezTo>
                  <a:cubicBezTo>
                    <a:pt x="6908" y="1008"/>
                    <a:pt x="6706" y="836"/>
                    <a:pt x="6427" y="596"/>
                  </a:cubicBezTo>
                  <a:cubicBezTo>
                    <a:pt x="6119" y="330"/>
                    <a:pt x="5735" y="0"/>
                    <a:pt x="5010"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35"/>
          <p:cNvGrpSpPr/>
          <p:nvPr/>
        </p:nvGrpSpPr>
        <p:grpSpPr>
          <a:xfrm>
            <a:off x="4435351" y="3004423"/>
            <a:ext cx="273293" cy="313366"/>
            <a:chOff x="4443450" y="3111650"/>
            <a:chExt cx="516525" cy="592150"/>
          </a:xfrm>
        </p:grpSpPr>
        <p:sp>
          <p:nvSpPr>
            <p:cNvPr id="302" name="Google Shape;302;p35"/>
            <p:cNvSpPr/>
            <p:nvPr/>
          </p:nvSpPr>
          <p:spPr>
            <a:xfrm>
              <a:off x="4443450" y="3111650"/>
              <a:ext cx="516525" cy="592150"/>
            </a:xfrm>
            <a:custGeom>
              <a:rect b="b" l="l" r="r" t="t"/>
              <a:pathLst>
                <a:path extrusionOk="0" h="23686" w="20661">
                  <a:moveTo>
                    <a:pt x="6551" y="757"/>
                  </a:moveTo>
                  <a:lnTo>
                    <a:pt x="6551" y="4535"/>
                  </a:lnTo>
                  <a:lnTo>
                    <a:pt x="756" y="4535"/>
                  </a:lnTo>
                  <a:lnTo>
                    <a:pt x="756" y="757"/>
                  </a:lnTo>
                  <a:close/>
                  <a:moveTo>
                    <a:pt x="19904" y="757"/>
                  </a:moveTo>
                  <a:lnTo>
                    <a:pt x="19904" y="4535"/>
                  </a:lnTo>
                  <a:lnTo>
                    <a:pt x="18771" y="4535"/>
                  </a:lnTo>
                  <a:cubicBezTo>
                    <a:pt x="18569" y="4544"/>
                    <a:pt x="18410" y="4711"/>
                    <a:pt x="18410" y="4914"/>
                  </a:cubicBezTo>
                  <a:cubicBezTo>
                    <a:pt x="18410" y="5116"/>
                    <a:pt x="18569" y="5282"/>
                    <a:pt x="18771" y="5291"/>
                  </a:cubicBezTo>
                  <a:lnTo>
                    <a:pt x="19904" y="5291"/>
                  </a:lnTo>
                  <a:lnTo>
                    <a:pt x="19904" y="13356"/>
                  </a:lnTo>
                  <a:cubicBezTo>
                    <a:pt x="19904" y="18633"/>
                    <a:pt x="15610" y="22928"/>
                    <a:pt x="10331" y="22928"/>
                  </a:cubicBezTo>
                  <a:cubicBezTo>
                    <a:pt x="5052" y="22928"/>
                    <a:pt x="758" y="18633"/>
                    <a:pt x="758" y="13354"/>
                  </a:cubicBezTo>
                  <a:lnTo>
                    <a:pt x="758" y="5291"/>
                  </a:lnTo>
                  <a:lnTo>
                    <a:pt x="6552" y="5291"/>
                  </a:lnTo>
                  <a:lnTo>
                    <a:pt x="6552" y="13356"/>
                  </a:lnTo>
                  <a:cubicBezTo>
                    <a:pt x="6552" y="15439"/>
                    <a:pt x="8247" y="17134"/>
                    <a:pt x="10331" y="17134"/>
                  </a:cubicBezTo>
                  <a:cubicBezTo>
                    <a:pt x="12415" y="17134"/>
                    <a:pt x="14110" y="15439"/>
                    <a:pt x="14110" y="13356"/>
                  </a:cubicBezTo>
                  <a:lnTo>
                    <a:pt x="14110" y="5291"/>
                  </a:lnTo>
                  <a:lnTo>
                    <a:pt x="17261" y="5291"/>
                  </a:lnTo>
                  <a:cubicBezTo>
                    <a:pt x="17267" y="5292"/>
                    <a:pt x="17273" y="5292"/>
                    <a:pt x="17279" y="5292"/>
                  </a:cubicBezTo>
                  <a:cubicBezTo>
                    <a:pt x="17486" y="5292"/>
                    <a:pt x="17656" y="5123"/>
                    <a:pt x="17656" y="4914"/>
                  </a:cubicBezTo>
                  <a:cubicBezTo>
                    <a:pt x="17656" y="4705"/>
                    <a:pt x="17486" y="4536"/>
                    <a:pt x="17279" y="4536"/>
                  </a:cubicBezTo>
                  <a:cubicBezTo>
                    <a:pt x="17273" y="4536"/>
                    <a:pt x="17267" y="4536"/>
                    <a:pt x="17261" y="4537"/>
                  </a:cubicBezTo>
                  <a:lnTo>
                    <a:pt x="14110" y="4537"/>
                  </a:lnTo>
                  <a:lnTo>
                    <a:pt x="14110" y="757"/>
                  </a:lnTo>
                  <a:close/>
                  <a:moveTo>
                    <a:pt x="379" y="1"/>
                  </a:moveTo>
                  <a:cubicBezTo>
                    <a:pt x="170" y="1"/>
                    <a:pt x="0" y="170"/>
                    <a:pt x="0" y="379"/>
                  </a:cubicBezTo>
                  <a:lnTo>
                    <a:pt x="0" y="13356"/>
                  </a:lnTo>
                  <a:cubicBezTo>
                    <a:pt x="0" y="19050"/>
                    <a:pt x="4635" y="23685"/>
                    <a:pt x="10331" y="23685"/>
                  </a:cubicBezTo>
                  <a:cubicBezTo>
                    <a:pt x="16026" y="23685"/>
                    <a:pt x="20660" y="19050"/>
                    <a:pt x="20660" y="13356"/>
                  </a:cubicBezTo>
                  <a:lnTo>
                    <a:pt x="20660" y="379"/>
                  </a:lnTo>
                  <a:cubicBezTo>
                    <a:pt x="20660" y="170"/>
                    <a:pt x="20491" y="1"/>
                    <a:pt x="20283" y="1"/>
                  </a:cubicBezTo>
                  <a:lnTo>
                    <a:pt x="13732" y="1"/>
                  </a:lnTo>
                  <a:cubicBezTo>
                    <a:pt x="13523" y="1"/>
                    <a:pt x="13354" y="170"/>
                    <a:pt x="13354" y="379"/>
                  </a:cubicBezTo>
                  <a:lnTo>
                    <a:pt x="13354" y="13356"/>
                  </a:lnTo>
                  <a:cubicBezTo>
                    <a:pt x="13354" y="15022"/>
                    <a:pt x="11998" y="16378"/>
                    <a:pt x="10331" y="16378"/>
                  </a:cubicBezTo>
                  <a:cubicBezTo>
                    <a:pt x="8663" y="16378"/>
                    <a:pt x="7307" y="15022"/>
                    <a:pt x="7307" y="13356"/>
                  </a:cubicBezTo>
                  <a:lnTo>
                    <a:pt x="7307" y="379"/>
                  </a:lnTo>
                  <a:cubicBezTo>
                    <a:pt x="7307" y="170"/>
                    <a:pt x="7137" y="1"/>
                    <a:pt x="6930"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5"/>
            <p:cNvSpPr/>
            <p:nvPr/>
          </p:nvSpPr>
          <p:spPr>
            <a:xfrm>
              <a:off x="4576375" y="3588450"/>
              <a:ext cx="18925" cy="18925"/>
            </a:xfrm>
            <a:custGeom>
              <a:rect b="b" l="l" r="r" t="t"/>
              <a:pathLst>
                <a:path extrusionOk="0" h="757" w="757">
                  <a:moveTo>
                    <a:pt x="378" y="0"/>
                  </a:moveTo>
                  <a:cubicBezTo>
                    <a:pt x="168" y="0"/>
                    <a:pt x="0" y="170"/>
                    <a:pt x="0" y="379"/>
                  </a:cubicBezTo>
                  <a:cubicBezTo>
                    <a:pt x="0" y="588"/>
                    <a:pt x="168" y="756"/>
                    <a:pt x="378" y="756"/>
                  </a:cubicBezTo>
                  <a:cubicBezTo>
                    <a:pt x="587" y="756"/>
                    <a:pt x="756" y="588"/>
                    <a:pt x="756" y="379"/>
                  </a:cubicBezTo>
                  <a:cubicBezTo>
                    <a:pt x="756" y="170"/>
                    <a:pt x="587" y="0"/>
                    <a:pt x="378"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5"/>
            <p:cNvSpPr/>
            <p:nvPr/>
          </p:nvSpPr>
          <p:spPr>
            <a:xfrm>
              <a:off x="4538575" y="3550675"/>
              <a:ext cx="18925" cy="18925"/>
            </a:xfrm>
            <a:custGeom>
              <a:rect b="b" l="l" r="r" t="t"/>
              <a:pathLst>
                <a:path extrusionOk="0" h="757" w="757">
                  <a:moveTo>
                    <a:pt x="378" y="1"/>
                  </a:moveTo>
                  <a:cubicBezTo>
                    <a:pt x="170" y="1"/>
                    <a:pt x="0" y="170"/>
                    <a:pt x="0" y="378"/>
                  </a:cubicBezTo>
                  <a:cubicBezTo>
                    <a:pt x="0" y="587"/>
                    <a:pt x="170" y="757"/>
                    <a:pt x="378" y="757"/>
                  </a:cubicBezTo>
                  <a:cubicBezTo>
                    <a:pt x="587" y="757"/>
                    <a:pt x="756" y="587"/>
                    <a:pt x="756" y="378"/>
                  </a:cubicBezTo>
                  <a:cubicBezTo>
                    <a:pt x="756" y="170"/>
                    <a:pt x="587" y="1"/>
                    <a:pt x="378"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5"/>
            <p:cNvSpPr/>
            <p:nvPr/>
          </p:nvSpPr>
          <p:spPr>
            <a:xfrm>
              <a:off x="4883975" y="3317200"/>
              <a:ext cx="18925" cy="18925"/>
            </a:xfrm>
            <a:custGeom>
              <a:rect b="b" l="l" r="r" t="t"/>
              <a:pathLst>
                <a:path extrusionOk="0" h="757" w="757">
                  <a:moveTo>
                    <a:pt x="379" y="1"/>
                  </a:moveTo>
                  <a:cubicBezTo>
                    <a:pt x="170" y="1"/>
                    <a:pt x="1" y="170"/>
                    <a:pt x="1" y="379"/>
                  </a:cubicBezTo>
                  <a:cubicBezTo>
                    <a:pt x="1" y="587"/>
                    <a:pt x="170" y="757"/>
                    <a:pt x="379" y="757"/>
                  </a:cubicBezTo>
                  <a:cubicBezTo>
                    <a:pt x="587" y="757"/>
                    <a:pt x="757" y="587"/>
                    <a:pt x="757" y="379"/>
                  </a:cubicBezTo>
                  <a:cubicBezTo>
                    <a:pt x="757" y="170"/>
                    <a:pt x="587" y="1"/>
                    <a:pt x="379"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35"/>
          <p:cNvGrpSpPr/>
          <p:nvPr/>
        </p:nvGrpSpPr>
        <p:grpSpPr>
          <a:xfrm>
            <a:off x="2135512" y="1148949"/>
            <a:ext cx="371424" cy="371424"/>
            <a:chOff x="4045125" y="3840125"/>
            <a:chExt cx="592100" cy="592100"/>
          </a:xfrm>
        </p:grpSpPr>
        <p:sp>
          <p:nvSpPr>
            <p:cNvPr id="307" name="Google Shape;307;p35"/>
            <p:cNvSpPr/>
            <p:nvPr/>
          </p:nvSpPr>
          <p:spPr>
            <a:xfrm>
              <a:off x="4234325" y="4025525"/>
              <a:ext cx="213525" cy="221300"/>
            </a:xfrm>
            <a:custGeom>
              <a:rect b="b" l="l" r="r" t="t"/>
              <a:pathLst>
                <a:path extrusionOk="0" h="8852" w="8541">
                  <a:moveTo>
                    <a:pt x="4274" y="1528"/>
                  </a:moveTo>
                  <a:cubicBezTo>
                    <a:pt x="5872" y="1528"/>
                    <a:pt x="7171" y="2828"/>
                    <a:pt x="7171" y="4426"/>
                  </a:cubicBezTo>
                  <a:cubicBezTo>
                    <a:pt x="7171" y="6023"/>
                    <a:pt x="5872" y="7323"/>
                    <a:pt x="4274" y="7323"/>
                  </a:cubicBezTo>
                  <a:cubicBezTo>
                    <a:pt x="2676" y="7323"/>
                    <a:pt x="1377" y="6023"/>
                    <a:pt x="1377" y="4426"/>
                  </a:cubicBezTo>
                  <a:cubicBezTo>
                    <a:pt x="1377" y="2828"/>
                    <a:pt x="2676" y="1528"/>
                    <a:pt x="4274" y="1528"/>
                  </a:cubicBezTo>
                  <a:close/>
                  <a:moveTo>
                    <a:pt x="4274" y="0"/>
                  </a:moveTo>
                  <a:cubicBezTo>
                    <a:pt x="4059" y="0"/>
                    <a:pt x="3886" y="180"/>
                    <a:pt x="3897" y="394"/>
                  </a:cubicBezTo>
                  <a:lnTo>
                    <a:pt x="3897" y="792"/>
                  </a:lnTo>
                  <a:cubicBezTo>
                    <a:pt x="3384" y="845"/>
                    <a:pt x="2890" y="1007"/>
                    <a:pt x="2445" y="1265"/>
                  </a:cubicBezTo>
                  <a:lnTo>
                    <a:pt x="2211" y="942"/>
                  </a:lnTo>
                  <a:cubicBezTo>
                    <a:pt x="2136" y="840"/>
                    <a:pt x="2020" y="786"/>
                    <a:pt x="1903" y="786"/>
                  </a:cubicBezTo>
                  <a:cubicBezTo>
                    <a:pt x="1827" y="786"/>
                    <a:pt x="1750" y="809"/>
                    <a:pt x="1683" y="858"/>
                  </a:cubicBezTo>
                  <a:cubicBezTo>
                    <a:pt x="1514" y="982"/>
                    <a:pt x="1477" y="1217"/>
                    <a:pt x="1599" y="1387"/>
                  </a:cubicBezTo>
                  <a:lnTo>
                    <a:pt x="1833" y="1710"/>
                  </a:lnTo>
                  <a:cubicBezTo>
                    <a:pt x="1452" y="2053"/>
                    <a:pt x="1145" y="2475"/>
                    <a:pt x="936" y="2943"/>
                  </a:cubicBezTo>
                  <a:lnTo>
                    <a:pt x="936" y="2945"/>
                  </a:lnTo>
                  <a:lnTo>
                    <a:pt x="557" y="2821"/>
                  </a:lnTo>
                  <a:cubicBezTo>
                    <a:pt x="521" y="2810"/>
                    <a:pt x="484" y="2805"/>
                    <a:pt x="448" y="2805"/>
                  </a:cubicBezTo>
                  <a:cubicBezTo>
                    <a:pt x="288" y="2805"/>
                    <a:pt x="140" y="2907"/>
                    <a:pt x="89" y="3066"/>
                  </a:cubicBezTo>
                  <a:cubicBezTo>
                    <a:pt x="25" y="3262"/>
                    <a:pt x="130" y="3472"/>
                    <a:pt x="323" y="3540"/>
                  </a:cubicBezTo>
                  <a:lnTo>
                    <a:pt x="702" y="3662"/>
                  </a:lnTo>
                  <a:cubicBezTo>
                    <a:pt x="594" y="4165"/>
                    <a:pt x="594" y="4685"/>
                    <a:pt x="702" y="5189"/>
                  </a:cubicBezTo>
                  <a:lnTo>
                    <a:pt x="323" y="5312"/>
                  </a:lnTo>
                  <a:cubicBezTo>
                    <a:pt x="117" y="5370"/>
                    <a:pt x="0" y="5589"/>
                    <a:pt x="66" y="5792"/>
                  </a:cubicBezTo>
                  <a:cubicBezTo>
                    <a:pt x="119" y="5953"/>
                    <a:pt x="267" y="6054"/>
                    <a:pt x="427" y="6054"/>
                  </a:cubicBezTo>
                  <a:cubicBezTo>
                    <a:pt x="470" y="6054"/>
                    <a:pt x="514" y="6046"/>
                    <a:pt x="557" y="6031"/>
                  </a:cubicBezTo>
                  <a:lnTo>
                    <a:pt x="936" y="5907"/>
                  </a:lnTo>
                  <a:cubicBezTo>
                    <a:pt x="1145" y="6377"/>
                    <a:pt x="1452" y="6797"/>
                    <a:pt x="1833" y="7142"/>
                  </a:cubicBezTo>
                  <a:lnTo>
                    <a:pt x="1599" y="7465"/>
                  </a:lnTo>
                  <a:cubicBezTo>
                    <a:pt x="1477" y="7634"/>
                    <a:pt x="1514" y="7870"/>
                    <a:pt x="1683" y="7992"/>
                  </a:cubicBezTo>
                  <a:cubicBezTo>
                    <a:pt x="1750" y="8041"/>
                    <a:pt x="1828" y="8064"/>
                    <a:pt x="1905" y="8064"/>
                  </a:cubicBezTo>
                  <a:cubicBezTo>
                    <a:pt x="2021" y="8064"/>
                    <a:pt x="2136" y="8011"/>
                    <a:pt x="2211" y="7910"/>
                  </a:cubicBezTo>
                  <a:lnTo>
                    <a:pt x="2445" y="7586"/>
                  </a:lnTo>
                  <a:cubicBezTo>
                    <a:pt x="2890" y="7845"/>
                    <a:pt x="3384" y="8007"/>
                    <a:pt x="3897" y="8060"/>
                  </a:cubicBezTo>
                  <a:lnTo>
                    <a:pt x="3897" y="8456"/>
                  </a:lnTo>
                  <a:cubicBezTo>
                    <a:pt x="3886" y="8672"/>
                    <a:pt x="4059" y="8851"/>
                    <a:pt x="4274" y="8851"/>
                  </a:cubicBezTo>
                  <a:cubicBezTo>
                    <a:pt x="4489" y="8851"/>
                    <a:pt x="4662" y="8672"/>
                    <a:pt x="4651" y="8456"/>
                  </a:cubicBezTo>
                  <a:lnTo>
                    <a:pt x="4651" y="8060"/>
                  </a:lnTo>
                  <a:cubicBezTo>
                    <a:pt x="5163" y="8007"/>
                    <a:pt x="5658" y="7845"/>
                    <a:pt x="6103" y="7586"/>
                  </a:cubicBezTo>
                  <a:lnTo>
                    <a:pt x="6337" y="7910"/>
                  </a:lnTo>
                  <a:cubicBezTo>
                    <a:pt x="6411" y="8011"/>
                    <a:pt x="6526" y="8064"/>
                    <a:pt x="6643" y="8064"/>
                  </a:cubicBezTo>
                  <a:cubicBezTo>
                    <a:pt x="6720" y="8064"/>
                    <a:pt x="6798" y="8041"/>
                    <a:pt x="6865" y="7992"/>
                  </a:cubicBezTo>
                  <a:cubicBezTo>
                    <a:pt x="7034" y="7870"/>
                    <a:pt x="7071" y="7634"/>
                    <a:pt x="6949" y="7465"/>
                  </a:cubicBezTo>
                  <a:lnTo>
                    <a:pt x="6714" y="7142"/>
                  </a:lnTo>
                  <a:cubicBezTo>
                    <a:pt x="7096" y="6797"/>
                    <a:pt x="7403" y="6377"/>
                    <a:pt x="7612" y="5907"/>
                  </a:cubicBezTo>
                  <a:lnTo>
                    <a:pt x="7991" y="6031"/>
                  </a:lnTo>
                  <a:cubicBezTo>
                    <a:pt x="8032" y="6045"/>
                    <a:pt x="8074" y="6052"/>
                    <a:pt x="8115" y="6052"/>
                  </a:cubicBezTo>
                  <a:cubicBezTo>
                    <a:pt x="8274" y="6052"/>
                    <a:pt x="8423" y="5951"/>
                    <a:pt x="8474" y="5790"/>
                  </a:cubicBezTo>
                  <a:cubicBezTo>
                    <a:pt x="8540" y="5589"/>
                    <a:pt x="8427" y="5373"/>
                    <a:pt x="8224" y="5312"/>
                  </a:cubicBezTo>
                  <a:lnTo>
                    <a:pt x="7846" y="5189"/>
                  </a:lnTo>
                  <a:cubicBezTo>
                    <a:pt x="7954" y="4685"/>
                    <a:pt x="7954" y="4165"/>
                    <a:pt x="7846" y="3662"/>
                  </a:cubicBezTo>
                  <a:lnTo>
                    <a:pt x="8224" y="3539"/>
                  </a:lnTo>
                  <a:cubicBezTo>
                    <a:pt x="8427" y="3478"/>
                    <a:pt x="8540" y="3262"/>
                    <a:pt x="8474" y="3061"/>
                  </a:cubicBezTo>
                  <a:cubicBezTo>
                    <a:pt x="8423" y="2901"/>
                    <a:pt x="8275" y="2799"/>
                    <a:pt x="8116" y="2799"/>
                  </a:cubicBezTo>
                  <a:cubicBezTo>
                    <a:pt x="8075" y="2799"/>
                    <a:pt x="8032" y="2806"/>
                    <a:pt x="7991" y="2821"/>
                  </a:cubicBezTo>
                  <a:lnTo>
                    <a:pt x="7612" y="2943"/>
                  </a:lnTo>
                  <a:cubicBezTo>
                    <a:pt x="7403" y="2475"/>
                    <a:pt x="7096" y="2053"/>
                    <a:pt x="6714" y="1710"/>
                  </a:cubicBezTo>
                  <a:lnTo>
                    <a:pt x="6949" y="1387"/>
                  </a:lnTo>
                  <a:cubicBezTo>
                    <a:pt x="7068" y="1217"/>
                    <a:pt x="7030" y="983"/>
                    <a:pt x="6862" y="862"/>
                  </a:cubicBezTo>
                  <a:cubicBezTo>
                    <a:pt x="6795" y="813"/>
                    <a:pt x="6718" y="790"/>
                    <a:pt x="6641" y="790"/>
                  </a:cubicBezTo>
                  <a:cubicBezTo>
                    <a:pt x="6526" y="790"/>
                    <a:pt x="6412" y="843"/>
                    <a:pt x="6337" y="942"/>
                  </a:cubicBezTo>
                  <a:lnTo>
                    <a:pt x="6103" y="1265"/>
                  </a:lnTo>
                  <a:cubicBezTo>
                    <a:pt x="5658" y="1007"/>
                    <a:pt x="5163" y="845"/>
                    <a:pt x="4651" y="792"/>
                  </a:cubicBezTo>
                  <a:lnTo>
                    <a:pt x="4651" y="394"/>
                  </a:lnTo>
                  <a:cubicBezTo>
                    <a:pt x="4662" y="180"/>
                    <a:pt x="4489" y="0"/>
                    <a:pt x="4274"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p:nvPr/>
          </p:nvSpPr>
          <p:spPr>
            <a:xfrm>
              <a:off x="4045125" y="3840125"/>
              <a:ext cx="592100" cy="592100"/>
            </a:xfrm>
            <a:custGeom>
              <a:rect b="b" l="l" r="r" t="t"/>
              <a:pathLst>
                <a:path extrusionOk="0" h="23684" w="23684">
                  <a:moveTo>
                    <a:pt x="11842" y="0"/>
                  </a:moveTo>
                  <a:cubicBezTo>
                    <a:pt x="8679" y="0"/>
                    <a:pt x="5705" y="1232"/>
                    <a:pt x="3470" y="3470"/>
                  </a:cubicBezTo>
                  <a:cubicBezTo>
                    <a:pt x="1232" y="5705"/>
                    <a:pt x="0" y="8681"/>
                    <a:pt x="0" y="11842"/>
                  </a:cubicBezTo>
                  <a:cubicBezTo>
                    <a:pt x="0" y="15004"/>
                    <a:pt x="1232" y="17978"/>
                    <a:pt x="3470" y="20216"/>
                  </a:cubicBezTo>
                  <a:cubicBezTo>
                    <a:pt x="5705" y="22453"/>
                    <a:pt x="8679" y="23683"/>
                    <a:pt x="11842" y="23683"/>
                  </a:cubicBezTo>
                  <a:cubicBezTo>
                    <a:pt x="11845" y="23683"/>
                    <a:pt x="11848" y="23683"/>
                    <a:pt x="11851" y="23683"/>
                  </a:cubicBezTo>
                  <a:cubicBezTo>
                    <a:pt x="13871" y="23683"/>
                    <a:pt x="15859" y="23165"/>
                    <a:pt x="17623" y="22179"/>
                  </a:cubicBezTo>
                  <a:cubicBezTo>
                    <a:pt x="17805" y="22077"/>
                    <a:pt x="17870" y="21847"/>
                    <a:pt x="17768" y="21664"/>
                  </a:cubicBezTo>
                  <a:cubicBezTo>
                    <a:pt x="17699" y="21541"/>
                    <a:pt x="17571" y="21472"/>
                    <a:pt x="17438" y="21472"/>
                  </a:cubicBezTo>
                  <a:cubicBezTo>
                    <a:pt x="17376" y="21472"/>
                    <a:pt x="17312" y="21487"/>
                    <a:pt x="17254" y="21520"/>
                  </a:cubicBezTo>
                  <a:cubicBezTo>
                    <a:pt x="15603" y="22442"/>
                    <a:pt x="13743" y="22927"/>
                    <a:pt x="11851" y="22927"/>
                  </a:cubicBezTo>
                  <a:cubicBezTo>
                    <a:pt x="11848" y="22927"/>
                    <a:pt x="11845" y="22927"/>
                    <a:pt x="11842" y="22927"/>
                  </a:cubicBezTo>
                  <a:cubicBezTo>
                    <a:pt x="5729" y="22927"/>
                    <a:pt x="756" y="17953"/>
                    <a:pt x="756" y="11842"/>
                  </a:cubicBezTo>
                  <a:cubicBezTo>
                    <a:pt x="756" y="5730"/>
                    <a:pt x="5729" y="756"/>
                    <a:pt x="11842" y="756"/>
                  </a:cubicBezTo>
                  <a:cubicBezTo>
                    <a:pt x="17955" y="756"/>
                    <a:pt x="22927" y="5730"/>
                    <a:pt x="22927" y="11842"/>
                  </a:cubicBezTo>
                  <a:cubicBezTo>
                    <a:pt x="22929" y="13737"/>
                    <a:pt x="22443" y="15600"/>
                    <a:pt x="21519" y="17255"/>
                  </a:cubicBezTo>
                  <a:cubicBezTo>
                    <a:pt x="21417" y="17436"/>
                    <a:pt x="21482" y="17666"/>
                    <a:pt x="21664" y="17769"/>
                  </a:cubicBezTo>
                  <a:cubicBezTo>
                    <a:pt x="21723" y="17802"/>
                    <a:pt x="21786" y="17817"/>
                    <a:pt x="21848" y="17817"/>
                  </a:cubicBezTo>
                  <a:cubicBezTo>
                    <a:pt x="21980" y="17817"/>
                    <a:pt x="22109" y="17748"/>
                    <a:pt x="22179" y="17623"/>
                  </a:cubicBezTo>
                  <a:cubicBezTo>
                    <a:pt x="23166" y="15856"/>
                    <a:pt x="23683" y="13867"/>
                    <a:pt x="23683" y="11842"/>
                  </a:cubicBezTo>
                  <a:cubicBezTo>
                    <a:pt x="23683" y="8681"/>
                    <a:pt x="22451" y="5705"/>
                    <a:pt x="20216" y="3470"/>
                  </a:cubicBezTo>
                  <a:cubicBezTo>
                    <a:pt x="17979" y="1232"/>
                    <a:pt x="15005" y="0"/>
                    <a:pt x="11842"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5"/>
            <p:cNvSpPr/>
            <p:nvPr/>
          </p:nvSpPr>
          <p:spPr>
            <a:xfrm>
              <a:off x="4489450" y="4288425"/>
              <a:ext cx="104775" cy="100800"/>
            </a:xfrm>
            <a:custGeom>
              <a:rect b="b" l="l" r="r" t="t"/>
              <a:pathLst>
                <a:path extrusionOk="0" h="4032" w="4191">
                  <a:moveTo>
                    <a:pt x="2175" y="756"/>
                  </a:moveTo>
                  <a:cubicBezTo>
                    <a:pt x="2337" y="756"/>
                    <a:pt x="2501" y="788"/>
                    <a:pt x="2656" y="853"/>
                  </a:cubicBezTo>
                  <a:cubicBezTo>
                    <a:pt x="3128" y="1047"/>
                    <a:pt x="3435" y="1507"/>
                    <a:pt x="3435" y="2017"/>
                  </a:cubicBezTo>
                  <a:cubicBezTo>
                    <a:pt x="3435" y="2711"/>
                    <a:pt x="2870" y="3275"/>
                    <a:pt x="2176" y="3275"/>
                  </a:cubicBezTo>
                  <a:cubicBezTo>
                    <a:pt x="1666" y="3275"/>
                    <a:pt x="1206" y="2969"/>
                    <a:pt x="1012" y="2499"/>
                  </a:cubicBezTo>
                  <a:cubicBezTo>
                    <a:pt x="816" y="2027"/>
                    <a:pt x="923" y="1486"/>
                    <a:pt x="1284" y="1125"/>
                  </a:cubicBezTo>
                  <a:cubicBezTo>
                    <a:pt x="1525" y="885"/>
                    <a:pt x="1847" y="756"/>
                    <a:pt x="2175" y="756"/>
                  </a:cubicBezTo>
                  <a:close/>
                  <a:moveTo>
                    <a:pt x="2176" y="1"/>
                  </a:moveTo>
                  <a:cubicBezTo>
                    <a:pt x="1360" y="1"/>
                    <a:pt x="624" y="492"/>
                    <a:pt x="313" y="1245"/>
                  </a:cubicBezTo>
                  <a:cubicBezTo>
                    <a:pt x="1" y="1998"/>
                    <a:pt x="173" y="2866"/>
                    <a:pt x="749" y="3442"/>
                  </a:cubicBezTo>
                  <a:cubicBezTo>
                    <a:pt x="1135" y="3827"/>
                    <a:pt x="1650" y="4032"/>
                    <a:pt x="2175" y="4032"/>
                  </a:cubicBezTo>
                  <a:cubicBezTo>
                    <a:pt x="2435" y="4032"/>
                    <a:pt x="2697" y="3982"/>
                    <a:pt x="2947" y="3878"/>
                  </a:cubicBezTo>
                  <a:cubicBezTo>
                    <a:pt x="3700" y="3567"/>
                    <a:pt x="4191" y="2832"/>
                    <a:pt x="4191" y="2017"/>
                  </a:cubicBezTo>
                  <a:cubicBezTo>
                    <a:pt x="4189" y="904"/>
                    <a:pt x="3287" y="2"/>
                    <a:pt x="2176"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5"/>
            <p:cNvSpPr/>
            <p:nvPr/>
          </p:nvSpPr>
          <p:spPr>
            <a:xfrm>
              <a:off x="4122500" y="3933000"/>
              <a:ext cx="441550" cy="406225"/>
            </a:xfrm>
            <a:custGeom>
              <a:rect b="b" l="l" r="r" t="t"/>
              <a:pathLst>
                <a:path extrusionOk="0" h="16249" w="17662">
                  <a:moveTo>
                    <a:pt x="8744" y="0"/>
                  </a:moveTo>
                  <a:cubicBezTo>
                    <a:pt x="7741" y="0"/>
                    <a:pt x="6730" y="186"/>
                    <a:pt x="5763" y="568"/>
                  </a:cubicBezTo>
                  <a:cubicBezTo>
                    <a:pt x="5565" y="643"/>
                    <a:pt x="5468" y="867"/>
                    <a:pt x="5549" y="1063"/>
                  </a:cubicBezTo>
                  <a:cubicBezTo>
                    <a:pt x="5609" y="1210"/>
                    <a:pt x="5750" y="1299"/>
                    <a:pt x="5899" y="1299"/>
                  </a:cubicBezTo>
                  <a:cubicBezTo>
                    <a:pt x="5948" y="1299"/>
                    <a:pt x="5999" y="1289"/>
                    <a:pt x="6047" y="1268"/>
                  </a:cubicBezTo>
                  <a:cubicBezTo>
                    <a:pt x="6923" y="923"/>
                    <a:pt x="7838" y="756"/>
                    <a:pt x="8745" y="756"/>
                  </a:cubicBezTo>
                  <a:cubicBezTo>
                    <a:pt x="10665" y="756"/>
                    <a:pt x="12550" y="1506"/>
                    <a:pt x="13958" y="2916"/>
                  </a:cubicBezTo>
                  <a:cubicBezTo>
                    <a:pt x="16832" y="5789"/>
                    <a:pt x="16832" y="10464"/>
                    <a:pt x="13958" y="13338"/>
                  </a:cubicBezTo>
                  <a:cubicBezTo>
                    <a:pt x="12521" y="14775"/>
                    <a:pt x="10635" y="15494"/>
                    <a:pt x="8747" y="15494"/>
                  </a:cubicBezTo>
                  <a:cubicBezTo>
                    <a:pt x="6859" y="15494"/>
                    <a:pt x="4973" y="14775"/>
                    <a:pt x="3536" y="13338"/>
                  </a:cubicBezTo>
                  <a:cubicBezTo>
                    <a:pt x="1459" y="11261"/>
                    <a:pt x="814" y="8152"/>
                    <a:pt x="1891" y="5420"/>
                  </a:cubicBezTo>
                  <a:cubicBezTo>
                    <a:pt x="1972" y="5225"/>
                    <a:pt x="1878" y="5000"/>
                    <a:pt x="1680" y="4923"/>
                  </a:cubicBezTo>
                  <a:cubicBezTo>
                    <a:pt x="1635" y="4905"/>
                    <a:pt x="1588" y="4896"/>
                    <a:pt x="1542" y="4896"/>
                  </a:cubicBezTo>
                  <a:cubicBezTo>
                    <a:pt x="1389" y="4896"/>
                    <a:pt x="1245" y="4991"/>
                    <a:pt x="1188" y="5144"/>
                  </a:cubicBezTo>
                  <a:cubicBezTo>
                    <a:pt x="0" y="8155"/>
                    <a:pt x="712" y="11584"/>
                    <a:pt x="3002" y="13873"/>
                  </a:cubicBezTo>
                  <a:cubicBezTo>
                    <a:pt x="4587" y="15457"/>
                    <a:pt x="6666" y="16249"/>
                    <a:pt x="8747" y="16249"/>
                  </a:cubicBezTo>
                  <a:cubicBezTo>
                    <a:pt x="10828" y="16249"/>
                    <a:pt x="12909" y="15457"/>
                    <a:pt x="14493" y="13873"/>
                  </a:cubicBezTo>
                  <a:cubicBezTo>
                    <a:pt x="17662" y="10704"/>
                    <a:pt x="17662" y="5549"/>
                    <a:pt x="14493" y="2382"/>
                  </a:cubicBezTo>
                  <a:cubicBezTo>
                    <a:pt x="12940" y="828"/>
                    <a:pt x="10861" y="0"/>
                    <a:pt x="8744" y="0"/>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5"/>
            <p:cNvSpPr/>
            <p:nvPr/>
          </p:nvSpPr>
          <p:spPr>
            <a:xfrm>
              <a:off x="4150100" y="3948800"/>
              <a:ext cx="109400" cy="100825"/>
            </a:xfrm>
            <a:custGeom>
              <a:rect b="b" l="l" r="r" t="t"/>
              <a:pathLst>
                <a:path extrusionOk="0" h="4033" w="4376">
                  <a:moveTo>
                    <a:pt x="2164" y="757"/>
                  </a:moveTo>
                  <a:cubicBezTo>
                    <a:pt x="2492" y="757"/>
                    <a:pt x="2815" y="885"/>
                    <a:pt x="3055" y="1127"/>
                  </a:cubicBezTo>
                  <a:cubicBezTo>
                    <a:pt x="3552" y="1616"/>
                    <a:pt x="3552" y="2418"/>
                    <a:pt x="3055" y="2907"/>
                  </a:cubicBezTo>
                  <a:cubicBezTo>
                    <a:pt x="2815" y="3149"/>
                    <a:pt x="2492" y="3277"/>
                    <a:pt x="2164" y="3277"/>
                  </a:cubicBezTo>
                  <a:cubicBezTo>
                    <a:pt x="2002" y="3277"/>
                    <a:pt x="1839" y="3246"/>
                    <a:pt x="1683" y="3181"/>
                  </a:cubicBezTo>
                  <a:cubicBezTo>
                    <a:pt x="1212" y="2985"/>
                    <a:pt x="905" y="2527"/>
                    <a:pt x="905" y="2017"/>
                  </a:cubicBezTo>
                  <a:cubicBezTo>
                    <a:pt x="905" y="1507"/>
                    <a:pt x="1212" y="1047"/>
                    <a:pt x="1683" y="853"/>
                  </a:cubicBezTo>
                  <a:cubicBezTo>
                    <a:pt x="1839" y="788"/>
                    <a:pt x="2002" y="757"/>
                    <a:pt x="2164" y="757"/>
                  </a:cubicBezTo>
                  <a:close/>
                  <a:moveTo>
                    <a:pt x="2171" y="1"/>
                  </a:moveTo>
                  <a:cubicBezTo>
                    <a:pt x="2169" y="1"/>
                    <a:pt x="2167" y="1"/>
                    <a:pt x="2165" y="1"/>
                  </a:cubicBezTo>
                  <a:cubicBezTo>
                    <a:pt x="1203" y="1"/>
                    <a:pt x="376" y="680"/>
                    <a:pt x="187" y="1623"/>
                  </a:cubicBezTo>
                  <a:cubicBezTo>
                    <a:pt x="0" y="2567"/>
                    <a:pt x="506" y="3511"/>
                    <a:pt x="1394" y="3878"/>
                  </a:cubicBezTo>
                  <a:cubicBezTo>
                    <a:pt x="1645" y="3982"/>
                    <a:pt x="1906" y="4032"/>
                    <a:pt x="2165" y="4032"/>
                  </a:cubicBezTo>
                  <a:cubicBezTo>
                    <a:pt x="2822" y="4032"/>
                    <a:pt x="3458" y="3710"/>
                    <a:pt x="3841" y="3137"/>
                  </a:cubicBezTo>
                  <a:cubicBezTo>
                    <a:pt x="4376" y="2337"/>
                    <a:pt x="4270" y="1271"/>
                    <a:pt x="3590" y="592"/>
                  </a:cubicBezTo>
                  <a:cubicBezTo>
                    <a:pt x="3214" y="213"/>
                    <a:pt x="2704" y="1"/>
                    <a:pt x="2171" y="1"/>
                  </a:cubicBezTo>
                  <a:close/>
                </a:path>
              </a:pathLst>
            </a:custGeom>
            <a:solidFill>
              <a:srgbClr val="052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36"/>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317" name="Google Shape;317;p36"/>
          <p:cNvSpPr txBox="1"/>
          <p:nvPr>
            <p:ph idx="2" type="title"/>
          </p:nvPr>
        </p:nvSpPr>
        <p:spPr>
          <a:xfrm>
            <a:off x="1122338" y="1529413"/>
            <a:ext cx="1911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18" name="Google Shape;318;p36"/>
          <p:cNvSpPr txBox="1"/>
          <p:nvPr>
            <p:ph idx="1" type="subTitle"/>
          </p:nvPr>
        </p:nvSpPr>
        <p:spPr>
          <a:xfrm>
            <a:off x="1122338" y="3517621"/>
            <a:ext cx="19116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319" name="Google Shape;319;p36"/>
          <p:cNvSpPr txBox="1"/>
          <p:nvPr>
            <p:ph idx="3" type="title"/>
          </p:nvPr>
        </p:nvSpPr>
        <p:spPr>
          <a:xfrm>
            <a:off x="3616197" y="1529413"/>
            <a:ext cx="1911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20" name="Google Shape;320;p36"/>
          <p:cNvSpPr txBox="1"/>
          <p:nvPr>
            <p:ph idx="4" type="subTitle"/>
          </p:nvPr>
        </p:nvSpPr>
        <p:spPr>
          <a:xfrm>
            <a:off x="3616197" y="3517621"/>
            <a:ext cx="19116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321" name="Google Shape;321;p36"/>
          <p:cNvSpPr txBox="1"/>
          <p:nvPr>
            <p:ph idx="5" type="title"/>
          </p:nvPr>
        </p:nvSpPr>
        <p:spPr>
          <a:xfrm>
            <a:off x="6110056" y="1497325"/>
            <a:ext cx="1911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22" name="Google Shape;322;p36"/>
          <p:cNvSpPr txBox="1"/>
          <p:nvPr>
            <p:ph idx="6" type="subTitle"/>
          </p:nvPr>
        </p:nvSpPr>
        <p:spPr>
          <a:xfrm>
            <a:off x="6110056" y="3485533"/>
            <a:ext cx="1911600" cy="7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323" name="Google Shape;323;p36"/>
          <p:cNvSpPr/>
          <p:nvPr/>
        </p:nvSpPr>
        <p:spPr>
          <a:xfrm>
            <a:off x="1681700" y="2397374"/>
            <a:ext cx="792900" cy="792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6"/>
          <p:cNvSpPr/>
          <p:nvPr/>
        </p:nvSpPr>
        <p:spPr>
          <a:xfrm>
            <a:off x="4175550" y="2397374"/>
            <a:ext cx="792900" cy="792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6"/>
          <p:cNvSpPr/>
          <p:nvPr/>
        </p:nvSpPr>
        <p:spPr>
          <a:xfrm>
            <a:off x="6669400" y="2397374"/>
            <a:ext cx="792900" cy="792900"/>
          </a:xfrm>
          <a:prstGeom prst="ellipse">
            <a:avLst/>
          </a:prstGeom>
          <a:solidFill>
            <a:srgbClr val="FFFFFF">
              <a:alpha val="5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6" name="Google Shape;326;p36"/>
          <p:cNvCxnSpPr>
            <a:stCxn id="323" idx="0"/>
            <a:endCxn id="317" idx="2"/>
          </p:cNvCxnSpPr>
          <p:nvPr/>
        </p:nvCxnSpPr>
        <p:spPr>
          <a:xfrm rot="10800000">
            <a:off x="2078150" y="2102174"/>
            <a:ext cx="0" cy="295200"/>
          </a:xfrm>
          <a:prstGeom prst="straightConnector1">
            <a:avLst/>
          </a:prstGeom>
          <a:noFill/>
          <a:ln cap="flat" cmpd="sng" w="19050">
            <a:solidFill>
              <a:schemeClr val="lt1"/>
            </a:solidFill>
            <a:prstDash val="solid"/>
            <a:round/>
            <a:headEnd len="med" w="med" type="none"/>
            <a:tailEnd len="med" w="med" type="none"/>
          </a:ln>
        </p:spPr>
      </p:cxnSp>
      <p:cxnSp>
        <p:nvCxnSpPr>
          <p:cNvPr id="327" name="Google Shape;327;p36"/>
          <p:cNvCxnSpPr>
            <a:stCxn id="324" idx="0"/>
            <a:endCxn id="319" idx="2"/>
          </p:cNvCxnSpPr>
          <p:nvPr/>
        </p:nvCxnSpPr>
        <p:spPr>
          <a:xfrm rot="10800000">
            <a:off x="4572000" y="2102174"/>
            <a:ext cx="0" cy="295200"/>
          </a:xfrm>
          <a:prstGeom prst="straightConnector1">
            <a:avLst/>
          </a:prstGeom>
          <a:noFill/>
          <a:ln cap="flat" cmpd="sng" w="19050">
            <a:solidFill>
              <a:schemeClr val="lt1"/>
            </a:solidFill>
            <a:prstDash val="solid"/>
            <a:round/>
            <a:headEnd len="med" w="med" type="none"/>
            <a:tailEnd len="med" w="med" type="none"/>
          </a:ln>
        </p:spPr>
      </p:cxnSp>
      <p:cxnSp>
        <p:nvCxnSpPr>
          <p:cNvPr id="328" name="Google Shape;328;p36"/>
          <p:cNvCxnSpPr>
            <a:stCxn id="325" idx="0"/>
            <a:endCxn id="321" idx="2"/>
          </p:cNvCxnSpPr>
          <p:nvPr/>
        </p:nvCxnSpPr>
        <p:spPr>
          <a:xfrm rot="10800000">
            <a:off x="7065850" y="2070074"/>
            <a:ext cx="0" cy="327300"/>
          </a:xfrm>
          <a:prstGeom prst="straightConnector1">
            <a:avLst/>
          </a:prstGeom>
          <a:noFill/>
          <a:ln cap="flat" cmpd="sng" w="19050">
            <a:solidFill>
              <a:schemeClr val="lt1"/>
            </a:solidFill>
            <a:prstDash val="solid"/>
            <a:round/>
            <a:headEnd len="med" w="med" type="none"/>
            <a:tailEnd len="med" w="med" type="none"/>
          </a:ln>
        </p:spPr>
      </p:cxnSp>
      <p:cxnSp>
        <p:nvCxnSpPr>
          <p:cNvPr id="329" name="Google Shape;329;p36"/>
          <p:cNvCxnSpPr>
            <a:stCxn id="323" idx="4"/>
            <a:endCxn id="318" idx="0"/>
          </p:cNvCxnSpPr>
          <p:nvPr/>
        </p:nvCxnSpPr>
        <p:spPr>
          <a:xfrm>
            <a:off x="2078150" y="3190274"/>
            <a:ext cx="0" cy="327300"/>
          </a:xfrm>
          <a:prstGeom prst="straightConnector1">
            <a:avLst/>
          </a:prstGeom>
          <a:noFill/>
          <a:ln cap="flat" cmpd="sng" w="19050">
            <a:solidFill>
              <a:schemeClr val="lt1"/>
            </a:solidFill>
            <a:prstDash val="solid"/>
            <a:round/>
            <a:headEnd len="med" w="med" type="none"/>
            <a:tailEnd len="med" w="med" type="none"/>
          </a:ln>
        </p:spPr>
      </p:cxnSp>
      <p:cxnSp>
        <p:nvCxnSpPr>
          <p:cNvPr id="330" name="Google Shape;330;p36"/>
          <p:cNvCxnSpPr>
            <a:stCxn id="324" idx="4"/>
            <a:endCxn id="320" idx="0"/>
          </p:cNvCxnSpPr>
          <p:nvPr/>
        </p:nvCxnSpPr>
        <p:spPr>
          <a:xfrm>
            <a:off x="4572000" y="3190274"/>
            <a:ext cx="0" cy="327300"/>
          </a:xfrm>
          <a:prstGeom prst="straightConnector1">
            <a:avLst/>
          </a:prstGeom>
          <a:noFill/>
          <a:ln cap="flat" cmpd="sng" w="19050">
            <a:solidFill>
              <a:schemeClr val="lt1"/>
            </a:solidFill>
            <a:prstDash val="solid"/>
            <a:round/>
            <a:headEnd len="med" w="med" type="none"/>
            <a:tailEnd len="med" w="med" type="none"/>
          </a:ln>
        </p:spPr>
      </p:cxnSp>
      <p:cxnSp>
        <p:nvCxnSpPr>
          <p:cNvPr id="331" name="Google Shape;331;p36"/>
          <p:cNvCxnSpPr>
            <a:stCxn id="325" idx="4"/>
            <a:endCxn id="322" idx="0"/>
          </p:cNvCxnSpPr>
          <p:nvPr/>
        </p:nvCxnSpPr>
        <p:spPr>
          <a:xfrm>
            <a:off x="7065850" y="3190274"/>
            <a:ext cx="0" cy="295200"/>
          </a:xfrm>
          <a:prstGeom prst="straightConnector1">
            <a:avLst/>
          </a:prstGeom>
          <a:noFill/>
          <a:ln cap="flat" cmpd="sng" w="19050">
            <a:solidFill>
              <a:schemeClr val="lt1"/>
            </a:solidFill>
            <a:prstDash val="solid"/>
            <a:round/>
            <a:headEnd len="med" w="med" type="none"/>
            <a:tailEnd len="med" w="med" type="none"/>
          </a:ln>
        </p:spPr>
      </p:cxnSp>
      <p:grpSp>
        <p:nvGrpSpPr>
          <p:cNvPr id="332" name="Google Shape;332;p36"/>
          <p:cNvGrpSpPr/>
          <p:nvPr/>
        </p:nvGrpSpPr>
        <p:grpSpPr>
          <a:xfrm>
            <a:off x="1806822" y="2551954"/>
            <a:ext cx="542676" cy="483745"/>
            <a:chOff x="1190175" y="521175"/>
            <a:chExt cx="5213025" cy="4646925"/>
          </a:xfrm>
        </p:grpSpPr>
        <p:sp>
          <p:nvSpPr>
            <p:cNvPr id="333" name="Google Shape;333;p36"/>
            <p:cNvSpPr/>
            <p:nvPr/>
          </p:nvSpPr>
          <p:spPr>
            <a:xfrm>
              <a:off x="1190175" y="521175"/>
              <a:ext cx="5213025" cy="4646925"/>
            </a:xfrm>
            <a:custGeom>
              <a:rect b="b" l="l" r="r" t="t"/>
              <a:pathLst>
                <a:path extrusionOk="0" h="185877" w="208521">
                  <a:moveTo>
                    <a:pt x="104029" y="33364"/>
                  </a:moveTo>
                  <a:cubicBezTo>
                    <a:pt x="109034" y="38687"/>
                    <a:pt x="114003" y="44650"/>
                    <a:pt x="118794" y="51145"/>
                  </a:cubicBezTo>
                  <a:cubicBezTo>
                    <a:pt x="114038" y="50862"/>
                    <a:pt x="109176" y="50755"/>
                    <a:pt x="104278" y="50755"/>
                  </a:cubicBezTo>
                  <a:cubicBezTo>
                    <a:pt x="99202" y="50755"/>
                    <a:pt x="94162" y="50897"/>
                    <a:pt x="89229" y="51145"/>
                  </a:cubicBezTo>
                  <a:cubicBezTo>
                    <a:pt x="94020" y="44686"/>
                    <a:pt x="98989" y="38723"/>
                    <a:pt x="104029" y="33364"/>
                  </a:cubicBezTo>
                  <a:close/>
                  <a:moveTo>
                    <a:pt x="146195" y="6673"/>
                  </a:moveTo>
                  <a:cubicBezTo>
                    <a:pt x="148786" y="6673"/>
                    <a:pt x="151093" y="7241"/>
                    <a:pt x="153080" y="8377"/>
                  </a:cubicBezTo>
                  <a:cubicBezTo>
                    <a:pt x="160640" y="12742"/>
                    <a:pt x="163338" y="25839"/>
                    <a:pt x="160427" y="44295"/>
                  </a:cubicBezTo>
                  <a:cubicBezTo>
                    <a:pt x="159824" y="48235"/>
                    <a:pt x="158937" y="52352"/>
                    <a:pt x="157872" y="56576"/>
                  </a:cubicBezTo>
                  <a:cubicBezTo>
                    <a:pt x="148466" y="54340"/>
                    <a:pt x="138209" y="52707"/>
                    <a:pt x="127455" y="51749"/>
                  </a:cubicBezTo>
                  <a:cubicBezTo>
                    <a:pt x="121421" y="43231"/>
                    <a:pt x="115103" y="35422"/>
                    <a:pt x="108643" y="28572"/>
                  </a:cubicBezTo>
                  <a:cubicBezTo>
                    <a:pt x="109850" y="27401"/>
                    <a:pt x="111021" y="26300"/>
                    <a:pt x="112193" y="25200"/>
                  </a:cubicBezTo>
                  <a:cubicBezTo>
                    <a:pt x="125183" y="13239"/>
                    <a:pt x="137251" y="6673"/>
                    <a:pt x="146195" y="6673"/>
                  </a:cubicBezTo>
                  <a:close/>
                  <a:moveTo>
                    <a:pt x="75671" y="58954"/>
                  </a:moveTo>
                  <a:cubicBezTo>
                    <a:pt x="72973" y="63107"/>
                    <a:pt x="70311" y="67366"/>
                    <a:pt x="67756" y="71802"/>
                  </a:cubicBezTo>
                  <a:cubicBezTo>
                    <a:pt x="65129" y="76381"/>
                    <a:pt x="62645" y="80960"/>
                    <a:pt x="60373" y="85538"/>
                  </a:cubicBezTo>
                  <a:cubicBezTo>
                    <a:pt x="57001" y="77872"/>
                    <a:pt x="54198" y="70276"/>
                    <a:pt x="52032" y="63036"/>
                  </a:cubicBezTo>
                  <a:cubicBezTo>
                    <a:pt x="59202" y="61296"/>
                    <a:pt x="67117" y="59912"/>
                    <a:pt x="75671" y="58954"/>
                  </a:cubicBezTo>
                  <a:close/>
                  <a:moveTo>
                    <a:pt x="132317" y="58883"/>
                  </a:moveTo>
                  <a:cubicBezTo>
                    <a:pt x="140906" y="59841"/>
                    <a:pt x="148857" y="61225"/>
                    <a:pt x="156097" y="62929"/>
                  </a:cubicBezTo>
                  <a:cubicBezTo>
                    <a:pt x="153897" y="70241"/>
                    <a:pt x="151057" y="77836"/>
                    <a:pt x="147721" y="85574"/>
                  </a:cubicBezTo>
                  <a:cubicBezTo>
                    <a:pt x="145414" y="80995"/>
                    <a:pt x="142965" y="76452"/>
                    <a:pt x="140339" y="71909"/>
                  </a:cubicBezTo>
                  <a:cubicBezTo>
                    <a:pt x="137748" y="67437"/>
                    <a:pt x="135086" y="63107"/>
                    <a:pt x="132317" y="58883"/>
                  </a:cubicBezTo>
                  <a:close/>
                  <a:moveTo>
                    <a:pt x="45573" y="64704"/>
                  </a:moveTo>
                  <a:cubicBezTo>
                    <a:pt x="48341" y="73932"/>
                    <a:pt x="52068" y="83621"/>
                    <a:pt x="56611" y="93382"/>
                  </a:cubicBezTo>
                  <a:cubicBezTo>
                    <a:pt x="52245" y="102859"/>
                    <a:pt x="48661" y="112229"/>
                    <a:pt x="45999" y="121208"/>
                  </a:cubicBezTo>
                  <a:cubicBezTo>
                    <a:pt x="21296" y="114287"/>
                    <a:pt x="6673" y="103356"/>
                    <a:pt x="6673" y="92885"/>
                  </a:cubicBezTo>
                  <a:cubicBezTo>
                    <a:pt x="6673" y="82486"/>
                    <a:pt x="21118" y="71625"/>
                    <a:pt x="45573" y="64704"/>
                  </a:cubicBezTo>
                  <a:close/>
                  <a:moveTo>
                    <a:pt x="60373" y="101190"/>
                  </a:moveTo>
                  <a:cubicBezTo>
                    <a:pt x="62574" y="105521"/>
                    <a:pt x="64881" y="109815"/>
                    <a:pt x="67330" y="114074"/>
                  </a:cubicBezTo>
                  <a:cubicBezTo>
                    <a:pt x="69850" y="118440"/>
                    <a:pt x="72476" y="122664"/>
                    <a:pt x="75138" y="126745"/>
                  </a:cubicBezTo>
                  <a:cubicBezTo>
                    <a:pt x="66975" y="125823"/>
                    <a:pt x="59379" y="124474"/>
                    <a:pt x="52423" y="122841"/>
                  </a:cubicBezTo>
                  <a:cubicBezTo>
                    <a:pt x="54552" y="115849"/>
                    <a:pt x="57214" y="108573"/>
                    <a:pt x="60373" y="101190"/>
                  </a:cubicBezTo>
                  <a:close/>
                  <a:moveTo>
                    <a:pt x="147686" y="101190"/>
                  </a:moveTo>
                  <a:cubicBezTo>
                    <a:pt x="150880" y="108608"/>
                    <a:pt x="153542" y="115885"/>
                    <a:pt x="155636" y="122877"/>
                  </a:cubicBezTo>
                  <a:cubicBezTo>
                    <a:pt x="148537" y="124545"/>
                    <a:pt x="140871" y="125858"/>
                    <a:pt x="132885" y="126781"/>
                  </a:cubicBezTo>
                  <a:cubicBezTo>
                    <a:pt x="135583" y="122664"/>
                    <a:pt x="138209" y="118369"/>
                    <a:pt x="140764" y="113968"/>
                  </a:cubicBezTo>
                  <a:cubicBezTo>
                    <a:pt x="143213" y="109709"/>
                    <a:pt x="145520" y="105450"/>
                    <a:pt x="147686" y="101190"/>
                  </a:cubicBezTo>
                  <a:close/>
                  <a:moveTo>
                    <a:pt x="104278" y="57392"/>
                  </a:moveTo>
                  <a:cubicBezTo>
                    <a:pt x="111021" y="57392"/>
                    <a:pt x="117552" y="57641"/>
                    <a:pt x="123763" y="58102"/>
                  </a:cubicBezTo>
                  <a:cubicBezTo>
                    <a:pt x="127526" y="63568"/>
                    <a:pt x="131146" y="69282"/>
                    <a:pt x="134589" y="75245"/>
                  </a:cubicBezTo>
                  <a:cubicBezTo>
                    <a:pt x="138067" y="81279"/>
                    <a:pt x="141261" y="87348"/>
                    <a:pt x="144136" y="93382"/>
                  </a:cubicBezTo>
                  <a:cubicBezTo>
                    <a:pt x="141368" y="99132"/>
                    <a:pt x="138315" y="104882"/>
                    <a:pt x="135015" y="110632"/>
                  </a:cubicBezTo>
                  <a:cubicBezTo>
                    <a:pt x="131607" y="116488"/>
                    <a:pt x="128023" y="122167"/>
                    <a:pt x="124296" y="127597"/>
                  </a:cubicBezTo>
                  <a:cubicBezTo>
                    <a:pt x="117765" y="128130"/>
                    <a:pt x="111057" y="128378"/>
                    <a:pt x="104278" y="128378"/>
                  </a:cubicBezTo>
                  <a:cubicBezTo>
                    <a:pt x="97108" y="128378"/>
                    <a:pt x="90258" y="128094"/>
                    <a:pt x="83728" y="127597"/>
                  </a:cubicBezTo>
                  <a:cubicBezTo>
                    <a:pt x="80036" y="122238"/>
                    <a:pt x="76487" y="116594"/>
                    <a:pt x="73115" y="110738"/>
                  </a:cubicBezTo>
                  <a:cubicBezTo>
                    <a:pt x="69779" y="104988"/>
                    <a:pt x="66726" y="99167"/>
                    <a:pt x="63958" y="93382"/>
                  </a:cubicBezTo>
                  <a:cubicBezTo>
                    <a:pt x="66833" y="87313"/>
                    <a:pt x="70027" y="81208"/>
                    <a:pt x="73506" y="75139"/>
                  </a:cubicBezTo>
                  <a:cubicBezTo>
                    <a:pt x="76913" y="69282"/>
                    <a:pt x="80498" y="63568"/>
                    <a:pt x="84260" y="58138"/>
                  </a:cubicBezTo>
                  <a:cubicBezTo>
                    <a:pt x="90613" y="57676"/>
                    <a:pt x="97321" y="57392"/>
                    <a:pt x="104278" y="57392"/>
                  </a:cubicBezTo>
                  <a:close/>
                  <a:moveTo>
                    <a:pt x="88697" y="134589"/>
                  </a:moveTo>
                  <a:lnTo>
                    <a:pt x="88697" y="134589"/>
                  </a:lnTo>
                  <a:cubicBezTo>
                    <a:pt x="93807" y="134873"/>
                    <a:pt x="98989" y="135051"/>
                    <a:pt x="104278" y="135051"/>
                  </a:cubicBezTo>
                  <a:cubicBezTo>
                    <a:pt x="109318" y="135051"/>
                    <a:pt x="114358" y="134873"/>
                    <a:pt x="119291" y="134625"/>
                  </a:cubicBezTo>
                  <a:lnTo>
                    <a:pt x="119291" y="134625"/>
                  </a:lnTo>
                  <a:cubicBezTo>
                    <a:pt x="114322" y="141297"/>
                    <a:pt x="109176" y="147473"/>
                    <a:pt x="103994" y="152975"/>
                  </a:cubicBezTo>
                  <a:cubicBezTo>
                    <a:pt x="98776" y="147473"/>
                    <a:pt x="93666" y="141297"/>
                    <a:pt x="88697" y="134589"/>
                  </a:cubicBezTo>
                  <a:close/>
                  <a:moveTo>
                    <a:pt x="50648" y="129230"/>
                  </a:moveTo>
                  <a:cubicBezTo>
                    <a:pt x="59770" y="131359"/>
                    <a:pt x="69637" y="132957"/>
                    <a:pt x="80001" y="133915"/>
                  </a:cubicBezTo>
                  <a:cubicBezTo>
                    <a:pt x="86212" y="142717"/>
                    <a:pt x="92707" y="150739"/>
                    <a:pt x="99344" y="157731"/>
                  </a:cubicBezTo>
                  <a:cubicBezTo>
                    <a:pt x="98315" y="158689"/>
                    <a:pt x="97321" y="159647"/>
                    <a:pt x="96327" y="160570"/>
                  </a:cubicBezTo>
                  <a:cubicBezTo>
                    <a:pt x="83337" y="172531"/>
                    <a:pt x="71270" y="179133"/>
                    <a:pt x="62325" y="179133"/>
                  </a:cubicBezTo>
                  <a:cubicBezTo>
                    <a:pt x="59734" y="179133"/>
                    <a:pt x="57427" y="178565"/>
                    <a:pt x="55475" y="177429"/>
                  </a:cubicBezTo>
                  <a:cubicBezTo>
                    <a:pt x="47880" y="173028"/>
                    <a:pt x="45182" y="159931"/>
                    <a:pt x="48093" y="141475"/>
                  </a:cubicBezTo>
                  <a:cubicBezTo>
                    <a:pt x="48696" y="137535"/>
                    <a:pt x="49583" y="133418"/>
                    <a:pt x="50648" y="129230"/>
                  </a:cubicBezTo>
                  <a:close/>
                  <a:moveTo>
                    <a:pt x="157446" y="129301"/>
                  </a:moveTo>
                  <a:cubicBezTo>
                    <a:pt x="158511" y="133524"/>
                    <a:pt x="159398" y="137642"/>
                    <a:pt x="160002" y="141581"/>
                  </a:cubicBezTo>
                  <a:cubicBezTo>
                    <a:pt x="162912" y="160038"/>
                    <a:pt x="160250" y="173135"/>
                    <a:pt x="152655" y="177536"/>
                  </a:cubicBezTo>
                  <a:cubicBezTo>
                    <a:pt x="150693" y="178663"/>
                    <a:pt x="148393" y="179218"/>
                    <a:pt x="145809" y="179218"/>
                  </a:cubicBezTo>
                  <a:cubicBezTo>
                    <a:pt x="138389" y="179218"/>
                    <a:pt x="128630" y="174643"/>
                    <a:pt x="117836" y="165929"/>
                  </a:cubicBezTo>
                  <a:cubicBezTo>
                    <a:pt x="114784" y="163480"/>
                    <a:pt x="111731" y="160712"/>
                    <a:pt x="108643" y="157731"/>
                  </a:cubicBezTo>
                  <a:cubicBezTo>
                    <a:pt x="115210" y="150810"/>
                    <a:pt x="121740" y="142824"/>
                    <a:pt x="127987" y="133950"/>
                  </a:cubicBezTo>
                  <a:cubicBezTo>
                    <a:pt x="138386" y="132992"/>
                    <a:pt x="148324" y="131430"/>
                    <a:pt x="157446" y="129301"/>
                  </a:cubicBezTo>
                  <a:close/>
                  <a:moveTo>
                    <a:pt x="146195" y="0"/>
                  </a:moveTo>
                  <a:cubicBezTo>
                    <a:pt x="134269" y="0"/>
                    <a:pt x="119220" y="8873"/>
                    <a:pt x="103994" y="23816"/>
                  </a:cubicBezTo>
                  <a:cubicBezTo>
                    <a:pt x="100693" y="20551"/>
                    <a:pt x="97357" y="17569"/>
                    <a:pt x="94020" y="14872"/>
                  </a:cubicBezTo>
                  <a:cubicBezTo>
                    <a:pt x="81964" y="5126"/>
                    <a:pt x="70921" y="109"/>
                    <a:pt x="61860" y="109"/>
                  </a:cubicBezTo>
                  <a:cubicBezTo>
                    <a:pt x="58117" y="109"/>
                    <a:pt x="54712" y="965"/>
                    <a:pt x="51713" y="2698"/>
                  </a:cubicBezTo>
                  <a:cubicBezTo>
                    <a:pt x="45111" y="6495"/>
                    <a:pt x="41101" y="14268"/>
                    <a:pt x="40107" y="25165"/>
                  </a:cubicBezTo>
                  <a:cubicBezTo>
                    <a:pt x="39965" y="27010"/>
                    <a:pt x="41314" y="28607"/>
                    <a:pt x="43124" y="28785"/>
                  </a:cubicBezTo>
                  <a:cubicBezTo>
                    <a:pt x="43233" y="28795"/>
                    <a:pt x="43342" y="28801"/>
                    <a:pt x="43449" y="28801"/>
                  </a:cubicBezTo>
                  <a:cubicBezTo>
                    <a:pt x="45154" y="28801"/>
                    <a:pt x="46577" y="27504"/>
                    <a:pt x="46744" y="25768"/>
                  </a:cubicBezTo>
                  <a:cubicBezTo>
                    <a:pt x="47312" y="19734"/>
                    <a:pt x="49193" y="11855"/>
                    <a:pt x="55049" y="8448"/>
                  </a:cubicBezTo>
                  <a:cubicBezTo>
                    <a:pt x="57011" y="7320"/>
                    <a:pt x="59311" y="6765"/>
                    <a:pt x="61894" y="6765"/>
                  </a:cubicBezTo>
                  <a:cubicBezTo>
                    <a:pt x="69313" y="6765"/>
                    <a:pt x="79065" y="11340"/>
                    <a:pt x="89832" y="20054"/>
                  </a:cubicBezTo>
                  <a:cubicBezTo>
                    <a:pt x="92991" y="22609"/>
                    <a:pt x="96186" y="25484"/>
                    <a:pt x="99344" y="28572"/>
                  </a:cubicBezTo>
                  <a:cubicBezTo>
                    <a:pt x="92991" y="35351"/>
                    <a:pt x="86638" y="43160"/>
                    <a:pt x="80533" y="51820"/>
                  </a:cubicBezTo>
                  <a:cubicBezTo>
                    <a:pt x="69814" y="52778"/>
                    <a:pt x="59628" y="54411"/>
                    <a:pt x="50258" y="56647"/>
                  </a:cubicBezTo>
                  <a:cubicBezTo>
                    <a:pt x="48590" y="50294"/>
                    <a:pt x="47489" y="44189"/>
                    <a:pt x="46921" y="38546"/>
                  </a:cubicBezTo>
                  <a:cubicBezTo>
                    <a:pt x="46755" y="36843"/>
                    <a:pt x="45300" y="35548"/>
                    <a:pt x="43621" y="35548"/>
                  </a:cubicBezTo>
                  <a:cubicBezTo>
                    <a:pt x="43516" y="35548"/>
                    <a:pt x="43409" y="35554"/>
                    <a:pt x="43301" y="35564"/>
                  </a:cubicBezTo>
                  <a:cubicBezTo>
                    <a:pt x="41456" y="35742"/>
                    <a:pt x="40107" y="37374"/>
                    <a:pt x="40284" y="39184"/>
                  </a:cubicBezTo>
                  <a:cubicBezTo>
                    <a:pt x="40888" y="45183"/>
                    <a:pt x="42094" y="51607"/>
                    <a:pt x="43798" y="58351"/>
                  </a:cubicBezTo>
                  <a:cubicBezTo>
                    <a:pt x="39539" y="59522"/>
                    <a:pt x="35493" y="60871"/>
                    <a:pt x="31695" y="62326"/>
                  </a:cubicBezTo>
                  <a:cubicBezTo>
                    <a:pt x="11251" y="70205"/>
                    <a:pt x="0" y="81030"/>
                    <a:pt x="0" y="92885"/>
                  </a:cubicBezTo>
                  <a:cubicBezTo>
                    <a:pt x="0" y="104740"/>
                    <a:pt x="11251" y="115601"/>
                    <a:pt x="31695" y="123444"/>
                  </a:cubicBezTo>
                  <a:cubicBezTo>
                    <a:pt x="35635" y="124971"/>
                    <a:pt x="39823" y="126319"/>
                    <a:pt x="44224" y="127562"/>
                  </a:cubicBezTo>
                  <a:cubicBezTo>
                    <a:pt x="43088" y="131998"/>
                    <a:pt x="42165" y="136293"/>
                    <a:pt x="41527" y="140446"/>
                  </a:cubicBezTo>
                  <a:cubicBezTo>
                    <a:pt x="38119" y="162096"/>
                    <a:pt x="41882" y="177252"/>
                    <a:pt x="52139" y="183179"/>
                  </a:cubicBezTo>
                  <a:cubicBezTo>
                    <a:pt x="55120" y="184918"/>
                    <a:pt x="58528" y="185770"/>
                    <a:pt x="62325" y="185770"/>
                  </a:cubicBezTo>
                  <a:cubicBezTo>
                    <a:pt x="74109" y="185770"/>
                    <a:pt x="88980" y="177110"/>
                    <a:pt x="103994" y="162487"/>
                  </a:cubicBezTo>
                  <a:cubicBezTo>
                    <a:pt x="107224" y="165610"/>
                    <a:pt x="110454" y="168520"/>
                    <a:pt x="113648" y="171111"/>
                  </a:cubicBezTo>
                  <a:cubicBezTo>
                    <a:pt x="125716" y="180872"/>
                    <a:pt x="136754" y="185876"/>
                    <a:pt x="145840" y="185876"/>
                  </a:cubicBezTo>
                  <a:cubicBezTo>
                    <a:pt x="149567" y="185876"/>
                    <a:pt x="152974" y="185025"/>
                    <a:pt x="155955" y="183286"/>
                  </a:cubicBezTo>
                  <a:cubicBezTo>
                    <a:pt x="166213" y="177358"/>
                    <a:pt x="170011" y="162203"/>
                    <a:pt x="166603" y="140552"/>
                  </a:cubicBezTo>
                  <a:cubicBezTo>
                    <a:pt x="165929" y="136399"/>
                    <a:pt x="165042" y="132105"/>
                    <a:pt x="163870" y="127668"/>
                  </a:cubicBezTo>
                  <a:cubicBezTo>
                    <a:pt x="170720" y="125787"/>
                    <a:pt x="177038" y="123551"/>
                    <a:pt x="182610" y="121031"/>
                  </a:cubicBezTo>
                  <a:cubicBezTo>
                    <a:pt x="184279" y="120250"/>
                    <a:pt x="185024" y="118298"/>
                    <a:pt x="184279" y="116630"/>
                  </a:cubicBezTo>
                  <a:cubicBezTo>
                    <a:pt x="183729" y="115401"/>
                    <a:pt x="182506" y="114673"/>
                    <a:pt x="181233" y="114673"/>
                  </a:cubicBezTo>
                  <a:cubicBezTo>
                    <a:pt x="180778" y="114673"/>
                    <a:pt x="180317" y="114766"/>
                    <a:pt x="179878" y="114962"/>
                  </a:cubicBezTo>
                  <a:cubicBezTo>
                    <a:pt x="174589" y="117375"/>
                    <a:pt x="168626" y="119469"/>
                    <a:pt x="162096" y="121244"/>
                  </a:cubicBezTo>
                  <a:cubicBezTo>
                    <a:pt x="159398" y="112264"/>
                    <a:pt x="155849" y="102894"/>
                    <a:pt x="151483" y="93382"/>
                  </a:cubicBezTo>
                  <a:cubicBezTo>
                    <a:pt x="156026" y="83586"/>
                    <a:pt x="159753" y="73861"/>
                    <a:pt x="162522" y="64597"/>
                  </a:cubicBezTo>
                  <a:cubicBezTo>
                    <a:pt x="187225" y="71483"/>
                    <a:pt x="201848" y="82415"/>
                    <a:pt x="201848" y="92885"/>
                  </a:cubicBezTo>
                  <a:cubicBezTo>
                    <a:pt x="201848" y="99664"/>
                    <a:pt x="195956" y="105237"/>
                    <a:pt x="191022" y="108715"/>
                  </a:cubicBezTo>
                  <a:cubicBezTo>
                    <a:pt x="189532" y="109780"/>
                    <a:pt x="189141" y="111874"/>
                    <a:pt x="190206" y="113365"/>
                  </a:cubicBezTo>
                  <a:cubicBezTo>
                    <a:pt x="190861" y="114281"/>
                    <a:pt x="191905" y="114768"/>
                    <a:pt x="192958" y="114768"/>
                  </a:cubicBezTo>
                  <a:cubicBezTo>
                    <a:pt x="193618" y="114768"/>
                    <a:pt x="194281" y="114577"/>
                    <a:pt x="194855" y="114181"/>
                  </a:cubicBezTo>
                  <a:cubicBezTo>
                    <a:pt x="203800" y="107863"/>
                    <a:pt x="208520" y="100516"/>
                    <a:pt x="208520" y="92885"/>
                  </a:cubicBezTo>
                  <a:cubicBezTo>
                    <a:pt x="208520" y="81030"/>
                    <a:pt x="197269" y="70205"/>
                    <a:pt x="176825" y="62326"/>
                  </a:cubicBezTo>
                  <a:cubicBezTo>
                    <a:pt x="172885" y="60835"/>
                    <a:pt x="168697" y="59451"/>
                    <a:pt x="164296" y="58209"/>
                  </a:cubicBezTo>
                  <a:cubicBezTo>
                    <a:pt x="165432" y="53807"/>
                    <a:pt x="166355" y="49477"/>
                    <a:pt x="166994" y="45325"/>
                  </a:cubicBezTo>
                  <a:cubicBezTo>
                    <a:pt x="170401" y="23709"/>
                    <a:pt x="166639" y="8519"/>
                    <a:pt x="156381" y="2591"/>
                  </a:cubicBezTo>
                  <a:cubicBezTo>
                    <a:pt x="153400" y="888"/>
                    <a:pt x="149993" y="0"/>
                    <a:pt x="146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6"/>
            <p:cNvSpPr/>
            <p:nvPr/>
          </p:nvSpPr>
          <p:spPr>
            <a:xfrm>
              <a:off x="3380950" y="2427125"/>
              <a:ext cx="831450" cy="832350"/>
            </a:xfrm>
            <a:custGeom>
              <a:rect b="b" l="l" r="r" t="t"/>
              <a:pathLst>
                <a:path extrusionOk="0" h="33294" w="33258">
                  <a:moveTo>
                    <a:pt x="16647" y="6674"/>
                  </a:moveTo>
                  <a:cubicBezTo>
                    <a:pt x="22148" y="6674"/>
                    <a:pt x="26620" y="11146"/>
                    <a:pt x="26620" y="16647"/>
                  </a:cubicBezTo>
                  <a:cubicBezTo>
                    <a:pt x="26620" y="22149"/>
                    <a:pt x="22148" y="26621"/>
                    <a:pt x="16647" y="26621"/>
                  </a:cubicBezTo>
                  <a:cubicBezTo>
                    <a:pt x="11110" y="26621"/>
                    <a:pt x="6638" y="22149"/>
                    <a:pt x="6638" y="16647"/>
                  </a:cubicBezTo>
                  <a:cubicBezTo>
                    <a:pt x="6638" y="11146"/>
                    <a:pt x="11110" y="6674"/>
                    <a:pt x="16647" y="6674"/>
                  </a:cubicBezTo>
                  <a:close/>
                  <a:moveTo>
                    <a:pt x="16647" y="1"/>
                  </a:moveTo>
                  <a:cubicBezTo>
                    <a:pt x="7454" y="1"/>
                    <a:pt x="1" y="7490"/>
                    <a:pt x="1" y="16647"/>
                  </a:cubicBezTo>
                  <a:cubicBezTo>
                    <a:pt x="1" y="25840"/>
                    <a:pt x="7454" y="33293"/>
                    <a:pt x="16647" y="33293"/>
                  </a:cubicBezTo>
                  <a:cubicBezTo>
                    <a:pt x="25804" y="33293"/>
                    <a:pt x="33257" y="25840"/>
                    <a:pt x="33257" y="16647"/>
                  </a:cubicBezTo>
                  <a:cubicBezTo>
                    <a:pt x="33257" y="7490"/>
                    <a:pt x="25804" y="1"/>
                    <a:pt x="16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36"/>
          <p:cNvGrpSpPr/>
          <p:nvPr/>
        </p:nvGrpSpPr>
        <p:grpSpPr>
          <a:xfrm flipH="1">
            <a:off x="4385381" y="2535778"/>
            <a:ext cx="373255" cy="516089"/>
            <a:chOff x="1911550" y="238125"/>
            <a:chExt cx="3770250" cy="5213025"/>
          </a:xfrm>
        </p:grpSpPr>
        <p:sp>
          <p:nvSpPr>
            <p:cNvPr id="336" name="Google Shape;336;p36"/>
            <p:cNvSpPr/>
            <p:nvPr/>
          </p:nvSpPr>
          <p:spPr>
            <a:xfrm>
              <a:off x="1911550" y="238125"/>
              <a:ext cx="3770250" cy="5213025"/>
            </a:xfrm>
            <a:custGeom>
              <a:rect b="b" l="l" r="r" t="t"/>
              <a:pathLst>
                <a:path extrusionOk="0" h="208521" w="150810">
                  <a:moveTo>
                    <a:pt x="64527" y="108466"/>
                  </a:moveTo>
                  <a:cubicBezTo>
                    <a:pt x="66124" y="109709"/>
                    <a:pt x="67721" y="110951"/>
                    <a:pt x="69318" y="112158"/>
                  </a:cubicBezTo>
                  <a:cubicBezTo>
                    <a:pt x="69531" y="112335"/>
                    <a:pt x="69744" y="112512"/>
                    <a:pt x="69957" y="112690"/>
                  </a:cubicBezTo>
                  <a:cubicBezTo>
                    <a:pt x="60161" y="120356"/>
                    <a:pt x="50720" y="128094"/>
                    <a:pt x="42450" y="136577"/>
                  </a:cubicBezTo>
                  <a:cubicBezTo>
                    <a:pt x="42308" y="136719"/>
                    <a:pt x="42166" y="136825"/>
                    <a:pt x="42060" y="137003"/>
                  </a:cubicBezTo>
                  <a:cubicBezTo>
                    <a:pt x="38368" y="140800"/>
                    <a:pt x="34961" y="144740"/>
                    <a:pt x="31838" y="148928"/>
                  </a:cubicBezTo>
                  <a:cubicBezTo>
                    <a:pt x="28253" y="153684"/>
                    <a:pt x="25236" y="158582"/>
                    <a:pt x="22681" y="163693"/>
                  </a:cubicBezTo>
                  <a:cubicBezTo>
                    <a:pt x="22574" y="163871"/>
                    <a:pt x="22468" y="164119"/>
                    <a:pt x="22361" y="164332"/>
                  </a:cubicBezTo>
                  <a:cubicBezTo>
                    <a:pt x="18244" y="172779"/>
                    <a:pt x="15582" y="181724"/>
                    <a:pt x="14269" y="191200"/>
                  </a:cubicBezTo>
                  <a:cubicBezTo>
                    <a:pt x="14233" y="191342"/>
                    <a:pt x="14198" y="191484"/>
                    <a:pt x="14198" y="191626"/>
                  </a:cubicBezTo>
                  <a:cubicBezTo>
                    <a:pt x="13772" y="194962"/>
                    <a:pt x="13488" y="198370"/>
                    <a:pt x="13381" y="201884"/>
                  </a:cubicBezTo>
                  <a:lnTo>
                    <a:pt x="6709" y="201884"/>
                  </a:lnTo>
                  <a:cubicBezTo>
                    <a:pt x="7348" y="179842"/>
                    <a:pt x="14269" y="160641"/>
                    <a:pt x="27792" y="143214"/>
                  </a:cubicBezTo>
                  <a:cubicBezTo>
                    <a:pt x="38368" y="129620"/>
                    <a:pt x="52140" y="118191"/>
                    <a:pt x="64527" y="108466"/>
                  </a:cubicBezTo>
                  <a:close/>
                  <a:moveTo>
                    <a:pt x="13381" y="6637"/>
                  </a:moveTo>
                  <a:cubicBezTo>
                    <a:pt x="14020" y="27259"/>
                    <a:pt x="20551" y="45253"/>
                    <a:pt x="33328" y="61545"/>
                  </a:cubicBezTo>
                  <a:cubicBezTo>
                    <a:pt x="45254" y="76807"/>
                    <a:pt x="60871" y="88839"/>
                    <a:pt x="77446" y="101616"/>
                  </a:cubicBezTo>
                  <a:cubicBezTo>
                    <a:pt x="93666" y="114145"/>
                    <a:pt x="110454" y="127100"/>
                    <a:pt x="122983" y="143214"/>
                  </a:cubicBezTo>
                  <a:cubicBezTo>
                    <a:pt x="136541" y="160641"/>
                    <a:pt x="143463" y="179842"/>
                    <a:pt x="144101" y="201884"/>
                  </a:cubicBezTo>
                  <a:lnTo>
                    <a:pt x="137429" y="201884"/>
                  </a:lnTo>
                  <a:cubicBezTo>
                    <a:pt x="136790" y="181262"/>
                    <a:pt x="130259" y="163267"/>
                    <a:pt x="117482" y="146976"/>
                  </a:cubicBezTo>
                  <a:cubicBezTo>
                    <a:pt x="105556" y="131714"/>
                    <a:pt x="89904" y="119682"/>
                    <a:pt x="73364" y="106905"/>
                  </a:cubicBezTo>
                  <a:cubicBezTo>
                    <a:pt x="57109" y="94376"/>
                    <a:pt x="40320" y="81385"/>
                    <a:pt x="27792" y="65307"/>
                  </a:cubicBezTo>
                  <a:cubicBezTo>
                    <a:pt x="14269" y="47880"/>
                    <a:pt x="7348" y="28678"/>
                    <a:pt x="6709" y="6637"/>
                  </a:cubicBezTo>
                  <a:close/>
                  <a:moveTo>
                    <a:pt x="3337" y="0"/>
                  </a:moveTo>
                  <a:cubicBezTo>
                    <a:pt x="1491" y="0"/>
                    <a:pt x="1" y="1491"/>
                    <a:pt x="1" y="3336"/>
                  </a:cubicBezTo>
                  <a:cubicBezTo>
                    <a:pt x="1" y="28288"/>
                    <a:pt x="7383" y="49868"/>
                    <a:pt x="22539" y="69389"/>
                  </a:cubicBezTo>
                  <a:cubicBezTo>
                    <a:pt x="32938" y="82734"/>
                    <a:pt x="45928" y="93843"/>
                    <a:pt x="59132" y="104243"/>
                  </a:cubicBezTo>
                  <a:cubicBezTo>
                    <a:pt x="46780" y="114003"/>
                    <a:pt x="33222" y="125432"/>
                    <a:pt x="22539" y="139132"/>
                  </a:cubicBezTo>
                  <a:cubicBezTo>
                    <a:pt x="7383" y="158653"/>
                    <a:pt x="1" y="180233"/>
                    <a:pt x="1" y="205184"/>
                  </a:cubicBezTo>
                  <a:cubicBezTo>
                    <a:pt x="1" y="207030"/>
                    <a:pt x="1491" y="208521"/>
                    <a:pt x="3337" y="208521"/>
                  </a:cubicBezTo>
                  <a:lnTo>
                    <a:pt x="16647" y="208521"/>
                  </a:lnTo>
                  <a:cubicBezTo>
                    <a:pt x="18492" y="208521"/>
                    <a:pt x="19983" y="207030"/>
                    <a:pt x="19983" y="205184"/>
                  </a:cubicBezTo>
                  <a:cubicBezTo>
                    <a:pt x="19983" y="201742"/>
                    <a:pt x="20161" y="198405"/>
                    <a:pt x="20480" y="195211"/>
                  </a:cubicBezTo>
                  <a:lnTo>
                    <a:pt x="44118" y="195211"/>
                  </a:lnTo>
                  <a:cubicBezTo>
                    <a:pt x="45964" y="195211"/>
                    <a:pt x="47455" y="193720"/>
                    <a:pt x="47455" y="191875"/>
                  </a:cubicBezTo>
                  <a:cubicBezTo>
                    <a:pt x="47455" y="190029"/>
                    <a:pt x="45964" y="188574"/>
                    <a:pt x="44118" y="188574"/>
                  </a:cubicBezTo>
                  <a:lnTo>
                    <a:pt x="21403" y="188574"/>
                  </a:lnTo>
                  <a:cubicBezTo>
                    <a:pt x="22681" y="181404"/>
                    <a:pt x="24810" y="174873"/>
                    <a:pt x="27650" y="168804"/>
                  </a:cubicBezTo>
                  <a:lnTo>
                    <a:pt x="110028" y="168804"/>
                  </a:lnTo>
                  <a:cubicBezTo>
                    <a:pt x="111874" y="168804"/>
                    <a:pt x="113365" y="167313"/>
                    <a:pt x="113365" y="165468"/>
                  </a:cubicBezTo>
                  <a:cubicBezTo>
                    <a:pt x="113365" y="163658"/>
                    <a:pt x="111874" y="162167"/>
                    <a:pt x="110028" y="162167"/>
                  </a:cubicBezTo>
                  <a:lnTo>
                    <a:pt x="31092" y="162167"/>
                  </a:lnTo>
                  <a:cubicBezTo>
                    <a:pt x="35210" y="155068"/>
                    <a:pt x="40320" y="148609"/>
                    <a:pt x="46177" y="142397"/>
                  </a:cubicBezTo>
                  <a:lnTo>
                    <a:pt x="86816" y="142397"/>
                  </a:lnTo>
                  <a:cubicBezTo>
                    <a:pt x="88662" y="142397"/>
                    <a:pt x="90152" y="140907"/>
                    <a:pt x="90152" y="139061"/>
                  </a:cubicBezTo>
                  <a:cubicBezTo>
                    <a:pt x="90152" y="137251"/>
                    <a:pt x="88662" y="135760"/>
                    <a:pt x="86816" y="135760"/>
                  </a:cubicBezTo>
                  <a:lnTo>
                    <a:pt x="52920" y="135760"/>
                  </a:lnTo>
                  <a:cubicBezTo>
                    <a:pt x="59735" y="129372"/>
                    <a:pt x="67295" y="123196"/>
                    <a:pt x="75387" y="116878"/>
                  </a:cubicBezTo>
                  <a:cubicBezTo>
                    <a:pt x="104669" y="139665"/>
                    <a:pt x="130827" y="162593"/>
                    <a:pt x="130827" y="205184"/>
                  </a:cubicBezTo>
                  <a:cubicBezTo>
                    <a:pt x="130827" y="207030"/>
                    <a:pt x="132318" y="208521"/>
                    <a:pt x="134163" y="208521"/>
                  </a:cubicBezTo>
                  <a:lnTo>
                    <a:pt x="147473" y="208521"/>
                  </a:lnTo>
                  <a:cubicBezTo>
                    <a:pt x="149319" y="208521"/>
                    <a:pt x="150810" y="207030"/>
                    <a:pt x="150810" y="205184"/>
                  </a:cubicBezTo>
                  <a:cubicBezTo>
                    <a:pt x="150810" y="205113"/>
                    <a:pt x="150810" y="205042"/>
                    <a:pt x="150774" y="204936"/>
                  </a:cubicBezTo>
                  <a:cubicBezTo>
                    <a:pt x="150739" y="180091"/>
                    <a:pt x="143356" y="158582"/>
                    <a:pt x="128236" y="139132"/>
                  </a:cubicBezTo>
                  <a:cubicBezTo>
                    <a:pt x="115210" y="122379"/>
                    <a:pt x="98067" y="109141"/>
                    <a:pt x="81492" y="96363"/>
                  </a:cubicBezTo>
                  <a:cubicBezTo>
                    <a:pt x="49868" y="71944"/>
                    <a:pt x="19983" y="48874"/>
                    <a:pt x="19983" y="3336"/>
                  </a:cubicBezTo>
                  <a:cubicBezTo>
                    <a:pt x="19983" y="1491"/>
                    <a:pt x="18492" y="0"/>
                    <a:pt x="166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6"/>
            <p:cNvSpPr/>
            <p:nvPr/>
          </p:nvSpPr>
          <p:spPr>
            <a:xfrm>
              <a:off x="2847675" y="1231025"/>
              <a:ext cx="498700" cy="165950"/>
            </a:xfrm>
            <a:custGeom>
              <a:rect b="b" l="l" r="r" t="t"/>
              <a:pathLst>
                <a:path extrusionOk="0" h="6638" w="19948">
                  <a:moveTo>
                    <a:pt x="3301" y="1"/>
                  </a:moveTo>
                  <a:cubicBezTo>
                    <a:pt x="1491" y="1"/>
                    <a:pt x="1" y="1491"/>
                    <a:pt x="1" y="3337"/>
                  </a:cubicBezTo>
                  <a:cubicBezTo>
                    <a:pt x="1" y="5147"/>
                    <a:pt x="1491" y="6638"/>
                    <a:pt x="3301" y="6638"/>
                  </a:cubicBezTo>
                  <a:lnTo>
                    <a:pt x="16611" y="6638"/>
                  </a:lnTo>
                  <a:cubicBezTo>
                    <a:pt x="18457" y="6638"/>
                    <a:pt x="19948" y="5147"/>
                    <a:pt x="19948" y="3337"/>
                  </a:cubicBezTo>
                  <a:cubicBezTo>
                    <a:pt x="19948" y="1491"/>
                    <a:pt x="18457" y="1"/>
                    <a:pt x="16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6"/>
            <p:cNvSpPr/>
            <p:nvPr/>
          </p:nvSpPr>
          <p:spPr>
            <a:xfrm>
              <a:off x="2602775" y="238125"/>
              <a:ext cx="3078150" cy="2476525"/>
            </a:xfrm>
            <a:custGeom>
              <a:rect b="b" l="l" r="r" t="t"/>
              <a:pathLst>
                <a:path extrusionOk="0" h="99061" w="123126">
                  <a:moveTo>
                    <a:pt x="106514" y="0"/>
                  </a:moveTo>
                  <a:cubicBezTo>
                    <a:pt x="104669" y="0"/>
                    <a:pt x="103178" y="1491"/>
                    <a:pt x="103178" y="3336"/>
                  </a:cubicBezTo>
                  <a:cubicBezTo>
                    <a:pt x="103178" y="6779"/>
                    <a:pt x="103001" y="10115"/>
                    <a:pt x="102681" y="13310"/>
                  </a:cubicBezTo>
                  <a:lnTo>
                    <a:pt x="3337" y="13310"/>
                  </a:lnTo>
                  <a:cubicBezTo>
                    <a:pt x="1491" y="13310"/>
                    <a:pt x="1" y="14801"/>
                    <a:pt x="1" y="16646"/>
                  </a:cubicBezTo>
                  <a:cubicBezTo>
                    <a:pt x="1" y="18492"/>
                    <a:pt x="1491" y="19947"/>
                    <a:pt x="3337" y="19982"/>
                  </a:cubicBezTo>
                  <a:lnTo>
                    <a:pt x="101794" y="19982"/>
                  </a:lnTo>
                  <a:cubicBezTo>
                    <a:pt x="100552" y="27081"/>
                    <a:pt x="98458" y="33612"/>
                    <a:pt x="95618" y="39717"/>
                  </a:cubicBezTo>
                  <a:lnTo>
                    <a:pt x="39717" y="39717"/>
                  </a:lnTo>
                  <a:cubicBezTo>
                    <a:pt x="37907" y="39717"/>
                    <a:pt x="36416" y="41207"/>
                    <a:pt x="36416" y="43053"/>
                  </a:cubicBezTo>
                  <a:cubicBezTo>
                    <a:pt x="36416" y="44863"/>
                    <a:pt x="37907" y="46354"/>
                    <a:pt x="39717" y="46354"/>
                  </a:cubicBezTo>
                  <a:lnTo>
                    <a:pt x="92175" y="46354"/>
                  </a:lnTo>
                  <a:cubicBezTo>
                    <a:pt x="88129" y="53346"/>
                    <a:pt x="83054" y="59841"/>
                    <a:pt x="77055" y="66123"/>
                  </a:cubicBezTo>
                  <a:lnTo>
                    <a:pt x="36345" y="66123"/>
                  </a:lnTo>
                  <a:cubicBezTo>
                    <a:pt x="34500" y="66123"/>
                    <a:pt x="33009" y="67614"/>
                    <a:pt x="33009" y="69460"/>
                  </a:cubicBezTo>
                  <a:cubicBezTo>
                    <a:pt x="33009" y="71270"/>
                    <a:pt x="34500" y="72760"/>
                    <a:pt x="36345" y="72760"/>
                  </a:cubicBezTo>
                  <a:lnTo>
                    <a:pt x="70347" y="72760"/>
                  </a:lnTo>
                  <a:cubicBezTo>
                    <a:pt x="66053" y="76771"/>
                    <a:pt x="61403" y="80746"/>
                    <a:pt x="56434" y="84757"/>
                  </a:cubicBezTo>
                  <a:cubicBezTo>
                    <a:pt x="55014" y="85928"/>
                    <a:pt x="54801" y="88022"/>
                    <a:pt x="55937" y="89442"/>
                  </a:cubicBezTo>
                  <a:cubicBezTo>
                    <a:pt x="56602" y="90268"/>
                    <a:pt x="57563" y="90693"/>
                    <a:pt x="58530" y="90693"/>
                  </a:cubicBezTo>
                  <a:cubicBezTo>
                    <a:pt x="59267" y="90693"/>
                    <a:pt x="60008" y="90446"/>
                    <a:pt x="60622" y="89939"/>
                  </a:cubicBezTo>
                  <a:cubicBezTo>
                    <a:pt x="75423" y="77978"/>
                    <a:pt x="90862" y="64100"/>
                    <a:pt x="100410" y="44899"/>
                  </a:cubicBezTo>
                  <a:cubicBezTo>
                    <a:pt x="100587" y="44650"/>
                    <a:pt x="100729" y="44366"/>
                    <a:pt x="100800" y="44082"/>
                  </a:cubicBezTo>
                  <a:cubicBezTo>
                    <a:pt x="104669" y="36167"/>
                    <a:pt x="107508" y="27330"/>
                    <a:pt x="108892" y="17356"/>
                  </a:cubicBezTo>
                  <a:cubicBezTo>
                    <a:pt x="108928" y="17179"/>
                    <a:pt x="108928" y="17001"/>
                    <a:pt x="108963" y="16824"/>
                  </a:cubicBezTo>
                  <a:cubicBezTo>
                    <a:pt x="109389" y="13558"/>
                    <a:pt x="109673" y="10186"/>
                    <a:pt x="109780" y="6673"/>
                  </a:cubicBezTo>
                  <a:lnTo>
                    <a:pt x="116452" y="6673"/>
                  </a:lnTo>
                  <a:cubicBezTo>
                    <a:pt x="115814" y="28678"/>
                    <a:pt x="108892" y="47880"/>
                    <a:pt x="95334" y="65307"/>
                  </a:cubicBezTo>
                  <a:cubicBezTo>
                    <a:pt x="88413" y="74216"/>
                    <a:pt x="79469" y="83053"/>
                    <a:pt x="67188" y="93169"/>
                  </a:cubicBezTo>
                  <a:cubicBezTo>
                    <a:pt x="65804" y="94340"/>
                    <a:pt x="65591" y="96434"/>
                    <a:pt x="66763" y="97854"/>
                  </a:cubicBezTo>
                  <a:cubicBezTo>
                    <a:pt x="67401" y="98635"/>
                    <a:pt x="68360" y="99061"/>
                    <a:pt x="69318" y="99061"/>
                  </a:cubicBezTo>
                  <a:cubicBezTo>
                    <a:pt x="70063" y="99061"/>
                    <a:pt x="70809" y="98812"/>
                    <a:pt x="71448" y="98315"/>
                  </a:cubicBezTo>
                  <a:cubicBezTo>
                    <a:pt x="84083" y="87880"/>
                    <a:pt x="93347" y="78688"/>
                    <a:pt x="100587" y="69389"/>
                  </a:cubicBezTo>
                  <a:cubicBezTo>
                    <a:pt x="115778" y="49868"/>
                    <a:pt x="123125" y="28288"/>
                    <a:pt x="123125" y="3336"/>
                  </a:cubicBezTo>
                  <a:cubicBezTo>
                    <a:pt x="123125" y="1491"/>
                    <a:pt x="121634" y="0"/>
                    <a:pt x="1198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6"/>
            <p:cNvSpPr/>
            <p:nvPr/>
          </p:nvSpPr>
          <p:spPr>
            <a:xfrm>
              <a:off x="3264725" y="4952450"/>
              <a:ext cx="1724975" cy="165950"/>
            </a:xfrm>
            <a:custGeom>
              <a:rect b="b" l="l" r="r" t="t"/>
              <a:pathLst>
                <a:path extrusionOk="0" h="6638" w="68999">
                  <a:moveTo>
                    <a:pt x="3301" y="1"/>
                  </a:moveTo>
                  <a:cubicBezTo>
                    <a:pt x="1491" y="1"/>
                    <a:pt x="0" y="1456"/>
                    <a:pt x="0" y="3302"/>
                  </a:cubicBezTo>
                  <a:cubicBezTo>
                    <a:pt x="0" y="5147"/>
                    <a:pt x="1491" y="6638"/>
                    <a:pt x="3301" y="6638"/>
                  </a:cubicBezTo>
                  <a:lnTo>
                    <a:pt x="65697" y="6638"/>
                  </a:lnTo>
                  <a:cubicBezTo>
                    <a:pt x="67507" y="6638"/>
                    <a:pt x="68998" y="5147"/>
                    <a:pt x="68998" y="3302"/>
                  </a:cubicBezTo>
                  <a:cubicBezTo>
                    <a:pt x="68998" y="1456"/>
                    <a:pt x="67507" y="1"/>
                    <a:pt x="656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36"/>
          <p:cNvGrpSpPr/>
          <p:nvPr/>
        </p:nvGrpSpPr>
        <p:grpSpPr>
          <a:xfrm>
            <a:off x="6816400" y="2544379"/>
            <a:ext cx="498886" cy="498886"/>
            <a:chOff x="1190175" y="238125"/>
            <a:chExt cx="5213025" cy="5213025"/>
          </a:xfrm>
        </p:grpSpPr>
        <p:sp>
          <p:nvSpPr>
            <p:cNvPr id="341" name="Google Shape;341;p36"/>
            <p:cNvSpPr/>
            <p:nvPr/>
          </p:nvSpPr>
          <p:spPr>
            <a:xfrm>
              <a:off x="1190175" y="238125"/>
              <a:ext cx="5213025" cy="5213025"/>
            </a:xfrm>
            <a:custGeom>
              <a:rect b="b" l="l" r="r" t="t"/>
              <a:pathLst>
                <a:path extrusionOk="0" h="208521" w="208521">
                  <a:moveTo>
                    <a:pt x="171927" y="6673"/>
                  </a:moveTo>
                  <a:cubicBezTo>
                    <a:pt x="188431" y="6673"/>
                    <a:pt x="201883" y="20089"/>
                    <a:pt x="201883" y="36593"/>
                  </a:cubicBezTo>
                  <a:cubicBezTo>
                    <a:pt x="201883" y="53133"/>
                    <a:pt x="188431" y="66549"/>
                    <a:pt x="171927" y="66549"/>
                  </a:cubicBezTo>
                  <a:cubicBezTo>
                    <a:pt x="155423" y="66549"/>
                    <a:pt x="141971" y="53133"/>
                    <a:pt x="141971" y="36593"/>
                  </a:cubicBezTo>
                  <a:cubicBezTo>
                    <a:pt x="141971" y="20089"/>
                    <a:pt x="155423" y="6673"/>
                    <a:pt x="171927" y="6673"/>
                  </a:cubicBezTo>
                  <a:close/>
                  <a:moveTo>
                    <a:pt x="57534" y="66585"/>
                  </a:moveTo>
                  <a:lnTo>
                    <a:pt x="80853" y="107472"/>
                  </a:lnTo>
                  <a:cubicBezTo>
                    <a:pt x="78830" y="108466"/>
                    <a:pt x="76913" y="109567"/>
                    <a:pt x="75067" y="110773"/>
                  </a:cubicBezTo>
                  <a:lnTo>
                    <a:pt x="51749" y="69921"/>
                  </a:lnTo>
                  <a:cubicBezTo>
                    <a:pt x="53807" y="68963"/>
                    <a:pt x="55724" y="67862"/>
                    <a:pt x="57534" y="66585"/>
                  </a:cubicBezTo>
                  <a:close/>
                  <a:moveTo>
                    <a:pt x="150986" y="66585"/>
                  </a:moveTo>
                  <a:cubicBezTo>
                    <a:pt x="152797" y="67862"/>
                    <a:pt x="154749" y="68963"/>
                    <a:pt x="156772" y="69921"/>
                  </a:cubicBezTo>
                  <a:lnTo>
                    <a:pt x="133453" y="110773"/>
                  </a:lnTo>
                  <a:cubicBezTo>
                    <a:pt x="131607" y="109567"/>
                    <a:pt x="129691" y="108466"/>
                    <a:pt x="127668" y="107472"/>
                  </a:cubicBezTo>
                  <a:lnTo>
                    <a:pt x="150986" y="66585"/>
                  </a:lnTo>
                  <a:close/>
                  <a:moveTo>
                    <a:pt x="36593" y="0"/>
                  </a:moveTo>
                  <a:cubicBezTo>
                    <a:pt x="16433" y="0"/>
                    <a:pt x="0" y="16433"/>
                    <a:pt x="0" y="36593"/>
                  </a:cubicBezTo>
                  <a:cubicBezTo>
                    <a:pt x="0" y="56789"/>
                    <a:pt x="16433" y="73222"/>
                    <a:pt x="36593" y="73222"/>
                  </a:cubicBezTo>
                  <a:cubicBezTo>
                    <a:pt x="39610" y="73222"/>
                    <a:pt x="42556" y="72831"/>
                    <a:pt x="45360" y="72122"/>
                  </a:cubicBezTo>
                  <a:lnTo>
                    <a:pt x="69708" y="114819"/>
                  </a:lnTo>
                  <a:cubicBezTo>
                    <a:pt x="58279" y="124580"/>
                    <a:pt x="51039" y="139097"/>
                    <a:pt x="51039" y="155281"/>
                  </a:cubicBezTo>
                  <a:cubicBezTo>
                    <a:pt x="51039" y="184634"/>
                    <a:pt x="74890" y="208521"/>
                    <a:pt x="104278" y="208521"/>
                  </a:cubicBezTo>
                  <a:cubicBezTo>
                    <a:pt x="116026" y="208521"/>
                    <a:pt x="127206" y="204758"/>
                    <a:pt x="136541" y="197624"/>
                  </a:cubicBezTo>
                  <a:cubicBezTo>
                    <a:pt x="137996" y="196489"/>
                    <a:pt x="138280" y="194395"/>
                    <a:pt x="137180" y="192939"/>
                  </a:cubicBezTo>
                  <a:cubicBezTo>
                    <a:pt x="136515" y="192088"/>
                    <a:pt x="135535" y="191638"/>
                    <a:pt x="134538" y="191638"/>
                  </a:cubicBezTo>
                  <a:cubicBezTo>
                    <a:pt x="133830" y="191638"/>
                    <a:pt x="133113" y="191865"/>
                    <a:pt x="132495" y="192336"/>
                  </a:cubicBezTo>
                  <a:cubicBezTo>
                    <a:pt x="124331" y="198583"/>
                    <a:pt x="114571" y="201884"/>
                    <a:pt x="104278" y="201884"/>
                  </a:cubicBezTo>
                  <a:cubicBezTo>
                    <a:pt x="78581" y="201884"/>
                    <a:pt x="57676" y="180978"/>
                    <a:pt x="57676" y="155281"/>
                  </a:cubicBezTo>
                  <a:cubicBezTo>
                    <a:pt x="57676" y="129585"/>
                    <a:pt x="78581" y="108715"/>
                    <a:pt x="104278" y="108715"/>
                  </a:cubicBezTo>
                  <a:cubicBezTo>
                    <a:pt x="129939" y="108715"/>
                    <a:pt x="150844" y="129585"/>
                    <a:pt x="150844" y="155281"/>
                  </a:cubicBezTo>
                  <a:cubicBezTo>
                    <a:pt x="150844" y="165574"/>
                    <a:pt x="147544" y="175370"/>
                    <a:pt x="141297" y="183534"/>
                  </a:cubicBezTo>
                  <a:cubicBezTo>
                    <a:pt x="140197" y="184989"/>
                    <a:pt x="140445" y="187083"/>
                    <a:pt x="141936" y="188183"/>
                  </a:cubicBezTo>
                  <a:cubicBezTo>
                    <a:pt x="142540" y="188655"/>
                    <a:pt x="143254" y="188882"/>
                    <a:pt x="143961" y="188882"/>
                  </a:cubicBezTo>
                  <a:cubicBezTo>
                    <a:pt x="144958" y="188882"/>
                    <a:pt x="145942" y="188431"/>
                    <a:pt x="146585" y="187580"/>
                  </a:cubicBezTo>
                  <a:cubicBezTo>
                    <a:pt x="153719" y="178245"/>
                    <a:pt x="157517" y="167065"/>
                    <a:pt x="157517" y="155281"/>
                  </a:cubicBezTo>
                  <a:cubicBezTo>
                    <a:pt x="157517" y="139097"/>
                    <a:pt x="150241" y="124580"/>
                    <a:pt x="138812" y="114819"/>
                  </a:cubicBezTo>
                  <a:lnTo>
                    <a:pt x="163160" y="72122"/>
                  </a:lnTo>
                  <a:cubicBezTo>
                    <a:pt x="165964" y="72831"/>
                    <a:pt x="168910" y="73222"/>
                    <a:pt x="171927" y="73222"/>
                  </a:cubicBezTo>
                  <a:cubicBezTo>
                    <a:pt x="192087" y="73222"/>
                    <a:pt x="208520" y="56789"/>
                    <a:pt x="208520" y="36593"/>
                  </a:cubicBezTo>
                  <a:cubicBezTo>
                    <a:pt x="208520" y="16433"/>
                    <a:pt x="192087" y="0"/>
                    <a:pt x="171927" y="0"/>
                  </a:cubicBezTo>
                  <a:cubicBezTo>
                    <a:pt x="151732" y="0"/>
                    <a:pt x="135334" y="16433"/>
                    <a:pt x="135334" y="36593"/>
                  </a:cubicBezTo>
                  <a:cubicBezTo>
                    <a:pt x="135334" y="46567"/>
                    <a:pt x="139345" y="55617"/>
                    <a:pt x="145804" y="62219"/>
                  </a:cubicBezTo>
                  <a:lnTo>
                    <a:pt x="121492" y="104917"/>
                  </a:lnTo>
                  <a:cubicBezTo>
                    <a:pt x="116097" y="103036"/>
                    <a:pt x="110276" y="102042"/>
                    <a:pt x="104278" y="102042"/>
                  </a:cubicBezTo>
                  <a:cubicBezTo>
                    <a:pt x="98244" y="102042"/>
                    <a:pt x="92423" y="103036"/>
                    <a:pt x="87028" y="104917"/>
                  </a:cubicBezTo>
                  <a:lnTo>
                    <a:pt x="62716" y="62219"/>
                  </a:lnTo>
                  <a:cubicBezTo>
                    <a:pt x="69175" y="55617"/>
                    <a:pt x="73222" y="46567"/>
                    <a:pt x="73222" y="36593"/>
                  </a:cubicBezTo>
                  <a:cubicBezTo>
                    <a:pt x="73222" y="29388"/>
                    <a:pt x="71092" y="22432"/>
                    <a:pt x="67117" y="16433"/>
                  </a:cubicBezTo>
                  <a:cubicBezTo>
                    <a:pt x="66490" y="15449"/>
                    <a:pt x="65440" y="14929"/>
                    <a:pt x="64367" y="14929"/>
                  </a:cubicBezTo>
                  <a:cubicBezTo>
                    <a:pt x="63739" y="14929"/>
                    <a:pt x="63102" y="15108"/>
                    <a:pt x="62538" y="15475"/>
                  </a:cubicBezTo>
                  <a:cubicBezTo>
                    <a:pt x="60977" y="16504"/>
                    <a:pt x="60586" y="18563"/>
                    <a:pt x="61580" y="20089"/>
                  </a:cubicBezTo>
                  <a:cubicBezTo>
                    <a:pt x="64845" y="24987"/>
                    <a:pt x="66549" y="30701"/>
                    <a:pt x="66549" y="36593"/>
                  </a:cubicBezTo>
                  <a:cubicBezTo>
                    <a:pt x="66549" y="53133"/>
                    <a:pt x="53133" y="66549"/>
                    <a:pt x="36593" y="66549"/>
                  </a:cubicBezTo>
                  <a:cubicBezTo>
                    <a:pt x="20089" y="66549"/>
                    <a:pt x="6673" y="53133"/>
                    <a:pt x="6673" y="36593"/>
                  </a:cubicBezTo>
                  <a:cubicBezTo>
                    <a:pt x="6673" y="20089"/>
                    <a:pt x="20089" y="6673"/>
                    <a:pt x="36593" y="6673"/>
                  </a:cubicBezTo>
                  <a:cubicBezTo>
                    <a:pt x="42485" y="6673"/>
                    <a:pt x="48199" y="8376"/>
                    <a:pt x="53097" y="11606"/>
                  </a:cubicBezTo>
                  <a:cubicBezTo>
                    <a:pt x="53676" y="11987"/>
                    <a:pt x="54322" y="12169"/>
                    <a:pt x="54958" y="12169"/>
                  </a:cubicBezTo>
                  <a:cubicBezTo>
                    <a:pt x="56038" y="12169"/>
                    <a:pt x="57086" y="11644"/>
                    <a:pt x="57711" y="10683"/>
                  </a:cubicBezTo>
                  <a:cubicBezTo>
                    <a:pt x="58741" y="9157"/>
                    <a:pt x="58315" y="7099"/>
                    <a:pt x="56788" y="6069"/>
                  </a:cubicBezTo>
                  <a:cubicBezTo>
                    <a:pt x="50790" y="2094"/>
                    <a:pt x="43798" y="0"/>
                    <a:pt x="365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6"/>
            <p:cNvSpPr/>
            <p:nvPr/>
          </p:nvSpPr>
          <p:spPr>
            <a:xfrm>
              <a:off x="3375625" y="4708450"/>
              <a:ext cx="165950" cy="165950"/>
            </a:xfrm>
            <a:custGeom>
              <a:rect b="b" l="l" r="r" t="t"/>
              <a:pathLst>
                <a:path extrusionOk="0" h="6638" w="6638">
                  <a:moveTo>
                    <a:pt x="3302" y="0"/>
                  </a:moveTo>
                  <a:cubicBezTo>
                    <a:pt x="1456" y="0"/>
                    <a:pt x="1" y="1455"/>
                    <a:pt x="1" y="3301"/>
                  </a:cubicBezTo>
                  <a:cubicBezTo>
                    <a:pt x="1" y="5147"/>
                    <a:pt x="1456" y="6637"/>
                    <a:pt x="3302" y="6637"/>
                  </a:cubicBezTo>
                  <a:cubicBezTo>
                    <a:pt x="5147" y="6637"/>
                    <a:pt x="6638" y="5147"/>
                    <a:pt x="6638" y="3301"/>
                  </a:cubicBezTo>
                  <a:cubicBezTo>
                    <a:pt x="6638" y="1455"/>
                    <a:pt x="5147" y="0"/>
                    <a:pt x="33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6"/>
            <p:cNvSpPr/>
            <p:nvPr/>
          </p:nvSpPr>
          <p:spPr>
            <a:xfrm>
              <a:off x="3042875" y="4375700"/>
              <a:ext cx="165975" cy="165950"/>
            </a:xfrm>
            <a:custGeom>
              <a:rect b="b" l="l" r="r" t="t"/>
              <a:pathLst>
                <a:path extrusionOk="0" h="6638" w="6639">
                  <a:moveTo>
                    <a:pt x="3302" y="0"/>
                  </a:moveTo>
                  <a:cubicBezTo>
                    <a:pt x="1456" y="0"/>
                    <a:pt x="1" y="1456"/>
                    <a:pt x="1" y="3301"/>
                  </a:cubicBezTo>
                  <a:cubicBezTo>
                    <a:pt x="1" y="5147"/>
                    <a:pt x="1456" y="6638"/>
                    <a:pt x="3302" y="6638"/>
                  </a:cubicBezTo>
                  <a:cubicBezTo>
                    <a:pt x="5147" y="6638"/>
                    <a:pt x="6638" y="5147"/>
                    <a:pt x="6638" y="3301"/>
                  </a:cubicBezTo>
                  <a:cubicBezTo>
                    <a:pt x="6638" y="1456"/>
                    <a:pt x="5147" y="0"/>
                    <a:pt x="33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37"/>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grpSp>
        <p:nvGrpSpPr>
          <p:cNvPr id="349" name="Google Shape;349;p37"/>
          <p:cNvGrpSpPr/>
          <p:nvPr/>
        </p:nvGrpSpPr>
        <p:grpSpPr>
          <a:xfrm>
            <a:off x="3299335" y="99938"/>
            <a:ext cx="2545364" cy="5381267"/>
            <a:chOff x="3299335" y="99938"/>
            <a:chExt cx="2545364" cy="5381267"/>
          </a:xfrm>
        </p:grpSpPr>
        <p:sp>
          <p:nvSpPr>
            <p:cNvPr id="350" name="Google Shape;350;p37"/>
            <p:cNvSpPr/>
            <p:nvPr/>
          </p:nvSpPr>
          <p:spPr>
            <a:xfrm>
              <a:off x="4343718" y="1308257"/>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7"/>
            <p:cNvSpPr/>
            <p:nvPr/>
          </p:nvSpPr>
          <p:spPr>
            <a:xfrm rot="10800000">
              <a:off x="4343695" y="3771511"/>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37"/>
            <p:cNvGrpSpPr/>
            <p:nvPr/>
          </p:nvGrpSpPr>
          <p:grpSpPr>
            <a:xfrm>
              <a:off x="3299335" y="99938"/>
              <a:ext cx="2545364" cy="456600"/>
              <a:chOff x="3299335" y="99938"/>
              <a:chExt cx="2545364" cy="456600"/>
            </a:xfrm>
          </p:grpSpPr>
          <p:sp>
            <p:nvSpPr>
              <p:cNvPr id="353" name="Google Shape;353;p37"/>
              <p:cNvSpPr/>
              <p:nvPr/>
            </p:nvSpPr>
            <p:spPr>
              <a:xfrm>
                <a:off x="3299335" y="99938"/>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5388100" y="99938"/>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37"/>
            <p:cNvGrpSpPr/>
            <p:nvPr/>
          </p:nvGrpSpPr>
          <p:grpSpPr>
            <a:xfrm>
              <a:off x="3585095" y="563511"/>
              <a:ext cx="1973799" cy="456600"/>
              <a:chOff x="3585095" y="563511"/>
              <a:chExt cx="1973799" cy="456600"/>
            </a:xfrm>
          </p:grpSpPr>
          <p:sp>
            <p:nvSpPr>
              <p:cNvPr id="356" name="Google Shape;356;p37"/>
              <p:cNvSpPr/>
              <p:nvPr/>
            </p:nvSpPr>
            <p:spPr>
              <a:xfrm rot="10800000">
                <a:off x="5102294" y="563511"/>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rot="10800000">
                <a:off x="3585095" y="563511"/>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8" name="Google Shape;358;p37"/>
              <p:cNvCxnSpPr>
                <a:stCxn id="357" idx="2"/>
                <a:endCxn id="356" idx="6"/>
              </p:cNvCxnSpPr>
              <p:nvPr/>
            </p:nvCxnSpPr>
            <p:spPr>
              <a:xfrm>
                <a:off x="4041695" y="791811"/>
                <a:ext cx="1060500" cy="0"/>
              </a:xfrm>
              <a:prstGeom prst="straightConnector1">
                <a:avLst/>
              </a:prstGeom>
              <a:noFill/>
              <a:ln cap="flat" cmpd="sng" w="28575">
                <a:solidFill>
                  <a:schemeClr val="accent1"/>
                </a:solidFill>
                <a:prstDash val="solid"/>
                <a:round/>
                <a:headEnd len="med" w="med" type="none"/>
                <a:tailEnd len="med" w="med" type="none"/>
              </a:ln>
            </p:spPr>
          </p:cxnSp>
        </p:grpSp>
        <p:grpSp>
          <p:nvGrpSpPr>
            <p:cNvPr id="359" name="Google Shape;359;p37"/>
            <p:cNvGrpSpPr/>
            <p:nvPr/>
          </p:nvGrpSpPr>
          <p:grpSpPr>
            <a:xfrm>
              <a:off x="3870878" y="1027113"/>
              <a:ext cx="1402233" cy="456600"/>
              <a:chOff x="3870878" y="1027113"/>
              <a:chExt cx="1402233" cy="456600"/>
            </a:xfrm>
          </p:grpSpPr>
          <p:sp>
            <p:nvSpPr>
              <p:cNvPr id="360" name="Google Shape;360;p37"/>
              <p:cNvSpPr/>
              <p:nvPr/>
            </p:nvSpPr>
            <p:spPr>
              <a:xfrm rot="10800000">
                <a:off x="4816512" y="1027113"/>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7"/>
              <p:cNvSpPr/>
              <p:nvPr/>
            </p:nvSpPr>
            <p:spPr>
              <a:xfrm rot="10800000">
                <a:off x="3870878" y="1027113"/>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 name="Google Shape;362;p37"/>
              <p:cNvCxnSpPr>
                <a:stCxn id="361" idx="2"/>
                <a:endCxn id="360" idx="6"/>
              </p:cNvCxnSpPr>
              <p:nvPr/>
            </p:nvCxnSpPr>
            <p:spPr>
              <a:xfrm>
                <a:off x="4327478" y="1255413"/>
                <a:ext cx="489000" cy="0"/>
              </a:xfrm>
              <a:prstGeom prst="straightConnector1">
                <a:avLst/>
              </a:prstGeom>
              <a:noFill/>
              <a:ln cap="flat" cmpd="sng" w="28575">
                <a:solidFill>
                  <a:schemeClr val="accent1"/>
                </a:solidFill>
                <a:prstDash val="solid"/>
                <a:round/>
                <a:headEnd len="med" w="med" type="none"/>
                <a:tailEnd len="med" w="med" type="none"/>
              </a:ln>
            </p:spPr>
          </p:cxnSp>
        </p:grpSp>
        <p:grpSp>
          <p:nvGrpSpPr>
            <p:cNvPr id="363" name="Google Shape;363;p37"/>
            <p:cNvGrpSpPr/>
            <p:nvPr/>
          </p:nvGrpSpPr>
          <p:grpSpPr>
            <a:xfrm>
              <a:off x="3870901" y="1612694"/>
              <a:ext cx="1402233" cy="456600"/>
              <a:chOff x="3870901" y="1612694"/>
              <a:chExt cx="1402233" cy="456600"/>
            </a:xfrm>
          </p:grpSpPr>
          <p:sp>
            <p:nvSpPr>
              <p:cNvPr id="364" name="Google Shape;364;p37"/>
              <p:cNvSpPr/>
              <p:nvPr/>
            </p:nvSpPr>
            <p:spPr>
              <a:xfrm>
                <a:off x="3870901" y="1612694"/>
                <a:ext cx="456600" cy="456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7"/>
              <p:cNvSpPr/>
              <p:nvPr/>
            </p:nvSpPr>
            <p:spPr>
              <a:xfrm>
                <a:off x="4816534" y="1612694"/>
                <a:ext cx="456600" cy="456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6" name="Google Shape;366;p37"/>
              <p:cNvCxnSpPr>
                <a:endCxn id="365" idx="2"/>
              </p:cNvCxnSpPr>
              <p:nvPr/>
            </p:nvCxnSpPr>
            <p:spPr>
              <a:xfrm>
                <a:off x="4327234" y="1840994"/>
                <a:ext cx="489300" cy="0"/>
              </a:xfrm>
              <a:prstGeom prst="straightConnector1">
                <a:avLst/>
              </a:prstGeom>
              <a:noFill/>
              <a:ln cap="flat" cmpd="sng" w="28575">
                <a:solidFill>
                  <a:schemeClr val="accent1"/>
                </a:solidFill>
                <a:prstDash val="solid"/>
                <a:round/>
                <a:headEnd len="med" w="med" type="none"/>
                <a:tailEnd len="med" w="med" type="none"/>
              </a:ln>
            </p:spPr>
          </p:cxnSp>
        </p:grpSp>
        <p:grpSp>
          <p:nvGrpSpPr>
            <p:cNvPr id="367" name="Google Shape;367;p37"/>
            <p:cNvGrpSpPr/>
            <p:nvPr/>
          </p:nvGrpSpPr>
          <p:grpSpPr>
            <a:xfrm>
              <a:off x="3585118" y="2076296"/>
              <a:ext cx="1973799" cy="456600"/>
              <a:chOff x="3585118" y="2076296"/>
              <a:chExt cx="1973799" cy="456600"/>
            </a:xfrm>
          </p:grpSpPr>
          <p:sp>
            <p:nvSpPr>
              <p:cNvPr id="368" name="Google Shape;368;p37"/>
              <p:cNvSpPr/>
              <p:nvPr/>
            </p:nvSpPr>
            <p:spPr>
              <a:xfrm>
                <a:off x="3585118" y="2076296"/>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7"/>
              <p:cNvSpPr/>
              <p:nvPr/>
            </p:nvSpPr>
            <p:spPr>
              <a:xfrm>
                <a:off x="5102317" y="2076296"/>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0" name="Google Shape;370;p37"/>
              <p:cNvCxnSpPr>
                <a:stCxn id="368" idx="6"/>
                <a:endCxn id="369" idx="2"/>
              </p:cNvCxnSpPr>
              <p:nvPr/>
            </p:nvCxnSpPr>
            <p:spPr>
              <a:xfrm>
                <a:off x="4041718" y="2304596"/>
                <a:ext cx="1060500" cy="0"/>
              </a:xfrm>
              <a:prstGeom prst="straightConnector1">
                <a:avLst/>
              </a:prstGeom>
              <a:noFill/>
              <a:ln cap="flat" cmpd="sng" w="28575">
                <a:solidFill>
                  <a:schemeClr val="accent1"/>
                </a:solidFill>
                <a:prstDash val="solid"/>
                <a:round/>
                <a:headEnd len="med" w="med" type="none"/>
                <a:tailEnd len="med" w="med" type="none"/>
              </a:ln>
            </p:spPr>
          </p:cxnSp>
        </p:grpSp>
        <p:grpSp>
          <p:nvGrpSpPr>
            <p:cNvPr id="371" name="Google Shape;371;p37"/>
            <p:cNvGrpSpPr/>
            <p:nvPr/>
          </p:nvGrpSpPr>
          <p:grpSpPr>
            <a:xfrm>
              <a:off x="3299335" y="2539899"/>
              <a:ext cx="2545364" cy="456600"/>
              <a:chOff x="3299335" y="2539899"/>
              <a:chExt cx="2545364" cy="456600"/>
            </a:xfrm>
          </p:grpSpPr>
          <p:grpSp>
            <p:nvGrpSpPr>
              <p:cNvPr id="372" name="Google Shape;372;p37"/>
              <p:cNvGrpSpPr/>
              <p:nvPr/>
            </p:nvGrpSpPr>
            <p:grpSpPr>
              <a:xfrm>
                <a:off x="3299335" y="2539899"/>
                <a:ext cx="2545364" cy="456600"/>
                <a:chOff x="3299335" y="2539899"/>
                <a:chExt cx="2545364" cy="456600"/>
              </a:xfrm>
            </p:grpSpPr>
            <p:sp>
              <p:nvSpPr>
                <p:cNvPr id="373" name="Google Shape;373;p37"/>
                <p:cNvSpPr/>
                <p:nvPr/>
              </p:nvSpPr>
              <p:spPr>
                <a:xfrm>
                  <a:off x="3299335" y="2539899"/>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7"/>
                <p:cNvSpPr/>
                <p:nvPr/>
              </p:nvSpPr>
              <p:spPr>
                <a:xfrm>
                  <a:off x="5388100" y="2539899"/>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5" name="Google Shape;375;p37"/>
              <p:cNvCxnSpPr>
                <a:stCxn id="373" idx="6"/>
                <a:endCxn id="374" idx="2"/>
              </p:cNvCxnSpPr>
              <p:nvPr/>
            </p:nvCxnSpPr>
            <p:spPr>
              <a:xfrm>
                <a:off x="3755935" y="2768199"/>
                <a:ext cx="1632300" cy="0"/>
              </a:xfrm>
              <a:prstGeom prst="straightConnector1">
                <a:avLst/>
              </a:prstGeom>
              <a:noFill/>
              <a:ln cap="flat" cmpd="sng" w="28575">
                <a:solidFill>
                  <a:schemeClr val="accent1"/>
                </a:solidFill>
                <a:prstDash val="solid"/>
                <a:round/>
                <a:headEnd len="med" w="med" type="none"/>
                <a:tailEnd len="med" w="med" type="none"/>
              </a:ln>
            </p:spPr>
          </p:cxnSp>
        </p:grpSp>
        <p:grpSp>
          <p:nvGrpSpPr>
            <p:cNvPr id="376" name="Google Shape;376;p37"/>
            <p:cNvGrpSpPr/>
            <p:nvPr/>
          </p:nvGrpSpPr>
          <p:grpSpPr>
            <a:xfrm>
              <a:off x="3585095" y="3003472"/>
              <a:ext cx="1973799" cy="456600"/>
              <a:chOff x="3585095" y="3003472"/>
              <a:chExt cx="1973799" cy="456600"/>
            </a:xfrm>
          </p:grpSpPr>
          <p:sp>
            <p:nvSpPr>
              <p:cNvPr id="377" name="Google Shape;377;p37"/>
              <p:cNvSpPr/>
              <p:nvPr/>
            </p:nvSpPr>
            <p:spPr>
              <a:xfrm rot="10800000">
                <a:off x="5102294" y="3003472"/>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7"/>
              <p:cNvSpPr/>
              <p:nvPr/>
            </p:nvSpPr>
            <p:spPr>
              <a:xfrm rot="10800000">
                <a:off x="3585095" y="3003472"/>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9" name="Google Shape;379;p37"/>
              <p:cNvCxnSpPr>
                <a:stCxn id="378" idx="2"/>
                <a:endCxn id="377" idx="6"/>
              </p:cNvCxnSpPr>
              <p:nvPr/>
            </p:nvCxnSpPr>
            <p:spPr>
              <a:xfrm>
                <a:off x="4041695" y="3231772"/>
                <a:ext cx="1060500" cy="0"/>
              </a:xfrm>
              <a:prstGeom prst="straightConnector1">
                <a:avLst/>
              </a:prstGeom>
              <a:noFill/>
              <a:ln cap="flat" cmpd="sng" w="28575">
                <a:solidFill>
                  <a:schemeClr val="accent1"/>
                </a:solidFill>
                <a:prstDash val="solid"/>
                <a:round/>
                <a:headEnd len="med" w="med" type="none"/>
                <a:tailEnd len="med" w="med" type="none"/>
              </a:ln>
            </p:spPr>
          </p:cxnSp>
        </p:grpSp>
        <p:grpSp>
          <p:nvGrpSpPr>
            <p:cNvPr id="380" name="Google Shape;380;p37"/>
            <p:cNvGrpSpPr/>
            <p:nvPr/>
          </p:nvGrpSpPr>
          <p:grpSpPr>
            <a:xfrm>
              <a:off x="3870878" y="3467074"/>
              <a:ext cx="1402233" cy="456600"/>
              <a:chOff x="3870878" y="3467074"/>
              <a:chExt cx="1402233" cy="456600"/>
            </a:xfrm>
          </p:grpSpPr>
          <p:sp>
            <p:nvSpPr>
              <p:cNvPr id="381" name="Google Shape;381;p37"/>
              <p:cNvSpPr/>
              <p:nvPr/>
            </p:nvSpPr>
            <p:spPr>
              <a:xfrm rot="10800000">
                <a:off x="4816512" y="3467074"/>
                <a:ext cx="456600" cy="456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7"/>
              <p:cNvSpPr/>
              <p:nvPr/>
            </p:nvSpPr>
            <p:spPr>
              <a:xfrm rot="10800000">
                <a:off x="3870878" y="3467074"/>
                <a:ext cx="456600" cy="456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3" name="Google Shape;383;p37"/>
              <p:cNvCxnSpPr>
                <a:stCxn id="382" idx="2"/>
                <a:endCxn id="381" idx="6"/>
              </p:cNvCxnSpPr>
              <p:nvPr/>
            </p:nvCxnSpPr>
            <p:spPr>
              <a:xfrm>
                <a:off x="4327478" y="3695374"/>
                <a:ext cx="489000" cy="0"/>
              </a:xfrm>
              <a:prstGeom prst="straightConnector1">
                <a:avLst/>
              </a:prstGeom>
              <a:noFill/>
              <a:ln cap="flat" cmpd="sng" w="28575">
                <a:solidFill>
                  <a:schemeClr val="accent1"/>
                </a:solidFill>
                <a:prstDash val="solid"/>
                <a:round/>
                <a:headEnd len="med" w="med" type="none"/>
                <a:tailEnd len="med" w="med" type="none"/>
              </a:ln>
            </p:spPr>
          </p:cxnSp>
        </p:grpSp>
        <p:grpSp>
          <p:nvGrpSpPr>
            <p:cNvPr id="384" name="Google Shape;384;p37"/>
            <p:cNvGrpSpPr/>
            <p:nvPr/>
          </p:nvGrpSpPr>
          <p:grpSpPr>
            <a:xfrm>
              <a:off x="3870901" y="4097400"/>
              <a:ext cx="1402233" cy="456600"/>
              <a:chOff x="3870901" y="4097400"/>
              <a:chExt cx="1402233" cy="456600"/>
            </a:xfrm>
          </p:grpSpPr>
          <p:sp>
            <p:nvSpPr>
              <p:cNvPr id="385" name="Google Shape;385;p37"/>
              <p:cNvSpPr/>
              <p:nvPr/>
            </p:nvSpPr>
            <p:spPr>
              <a:xfrm>
                <a:off x="3870901" y="4097400"/>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7"/>
              <p:cNvSpPr/>
              <p:nvPr/>
            </p:nvSpPr>
            <p:spPr>
              <a:xfrm>
                <a:off x="4816534" y="4097400"/>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7" name="Google Shape;387;p37"/>
              <p:cNvCxnSpPr>
                <a:stCxn id="385" idx="6"/>
                <a:endCxn id="386" idx="2"/>
              </p:cNvCxnSpPr>
              <p:nvPr/>
            </p:nvCxnSpPr>
            <p:spPr>
              <a:xfrm>
                <a:off x="4327501" y="4325700"/>
                <a:ext cx="489000" cy="0"/>
              </a:xfrm>
              <a:prstGeom prst="straightConnector1">
                <a:avLst/>
              </a:prstGeom>
              <a:noFill/>
              <a:ln cap="flat" cmpd="sng" w="28575">
                <a:solidFill>
                  <a:schemeClr val="accent1"/>
                </a:solidFill>
                <a:prstDash val="solid"/>
                <a:round/>
                <a:headEnd len="med" w="med" type="none"/>
                <a:tailEnd len="med" w="med" type="none"/>
              </a:ln>
            </p:spPr>
          </p:cxnSp>
        </p:grpSp>
        <p:grpSp>
          <p:nvGrpSpPr>
            <p:cNvPr id="388" name="Google Shape;388;p37"/>
            <p:cNvGrpSpPr/>
            <p:nvPr/>
          </p:nvGrpSpPr>
          <p:grpSpPr>
            <a:xfrm>
              <a:off x="3585118" y="4561002"/>
              <a:ext cx="1973799" cy="456600"/>
              <a:chOff x="3585118" y="4561002"/>
              <a:chExt cx="1973799" cy="456600"/>
            </a:xfrm>
          </p:grpSpPr>
          <p:sp>
            <p:nvSpPr>
              <p:cNvPr id="389" name="Google Shape;389;p37"/>
              <p:cNvSpPr/>
              <p:nvPr/>
            </p:nvSpPr>
            <p:spPr>
              <a:xfrm>
                <a:off x="3585118" y="4561002"/>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7"/>
              <p:cNvSpPr/>
              <p:nvPr/>
            </p:nvSpPr>
            <p:spPr>
              <a:xfrm>
                <a:off x="5102317" y="4561002"/>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1" name="Google Shape;391;p37"/>
              <p:cNvCxnSpPr>
                <a:stCxn id="389" idx="6"/>
                <a:endCxn id="390" idx="2"/>
              </p:cNvCxnSpPr>
              <p:nvPr/>
            </p:nvCxnSpPr>
            <p:spPr>
              <a:xfrm>
                <a:off x="4041718" y="4789302"/>
                <a:ext cx="1060500" cy="0"/>
              </a:xfrm>
              <a:prstGeom prst="straightConnector1">
                <a:avLst/>
              </a:prstGeom>
              <a:noFill/>
              <a:ln cap="flat" cmpd="sng" w="28575">
                <a:solidFill>
                  <a:schemeClr val="accent1"/>
                </a:solidFill>
                <a:prstDash val="solid"/>
                <a:round/>
                <a:headEnd len="med" w="med" type="none"/>
                <a:tailEnd len="med" w="med" type="none"/>
              </a:ln>
            </p:spPr>
          </p:cxnSp>
        </p:grpSp>
        <p:grpSp>
          <p:nvGrpSpPr>
            <p:cNvPr id="392" name="Google Shape;392;p37"/>
            <p:cNvGrpSpPr/>
            <p:nvPr/>
          </p:nvGrpSpPr>
          <p:grpSpPr>
            <a:xfrm>
              <a:off x="3299335" y="5024605"/>
              <a:ext cx="2545364" cy="456600"/>
              <a:chOff x="3299335" y="5024605"/>
              <a:chExt cx="2545364" cy="456600"/>
            </a:xfrm>
          </p:grpSpPr>
          <p:sp>
            <p:nvSpPr>
              <p:cNvPr id="393" name="Google Shape;393;p37"/>
              <p:cNvSpPr/>
              <p:nvPr/>
            </p:nvSpPr>
            <p:spPr>
              <a:xfrm>
                <a:off x="3299335" y="5024605"/>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7"/>
              <p:cNvSpPr/>
              <p:nvPr/>
            </p:nvSpPr>
            <p:spPr>
              <a:xfrm>
                <a:off x="5388100" y="5024605"/>
                <a:ext cx="456600" cy="456600"/>
              </a:xfrm>
              <a:prstGeom prst="ellipse">
                <a:avLst/>
              </a:prstGeom>
              <a:solidFill>
                <a:srgbClr val="FFFFFF">
                  <a:alpha val="42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5" name="Google Shape;395;p37"/>
              <p:cNvCxnSpPr>
                <a:stCxn id="393" idx="6"/>
                <a:endCxn id="394" idx="2"/>
              </p:cNvCxnSpPr>
              <p:nvPr/>
            </p:nvCxnSpPr>
            <p:spPr>
              <a:xfrm>
                <a:off x="3755935" y="5252905"/>
                <a:ext cx="1632300" cy="0"/>
              </a:xfrm>
              <a:prstGeom prst="straightConnector1">
                <a:avLst/>
              </a:prstGeom>
              <a:noFill/>
              <a:ln cap="flat" cmpd="sng" w="28575">
                <a:solidFill>
                  <a:schemeClr val="accent1"/>
                </a:solidFill>
                <a:prstDash val="solid"/>
                <a:round/>
                <a:headEnd len="med" w="med" type="none"/>
                <a:tailEnd len="med" w="med" type="none"/>
              </a:ln>
            </p:spPr>
          </p:cxnSp>
        </p:grpSp>
        <p:cxnSp>
          <p:nvCxnSpPr>
            <p:cNvPr id="396" name="Google Shape;396;p37"/>
            <p:cNvCxnSpPr>
              <a:endCxn id="354" idx="2"/>
            </p:cNvCxnSpPr>
            <p:nvPr/>
          </p:nvCxnSpPr>
          <p:spPr>
            <a:xfrm>
              <a:off x="3755800" y="328238"/>
              <a:ext cx="1632300" cy="0"/>
            </a:xfrm>
            <a:prstGeom prst="straightConnector1">
              <a:avLst/>
            </a:prstGeom>
            <a:noFill/>
            <a:ln cap="flat" cmpd="sng" w="28575">
              <a:solidFill>
                <a:schemeClr val="accent1"/>
              </a:solidFill>
              <a:prstDash val="solid"/>
              <a:round/>
              <a:headEnd len="med" w="med" type="none"/>
              <a:tailEnd len="med" w="med" type="none"/>
            </a:ln>
          </p:spPr>
        </p:cxnSp>
      </p:grpSp>
      <p:sp>
        <p:nvSpPr>
          <p:cNvPr id="397" name="Google Shape;397;p37"/>
          <p:cNvSpPr txBox="1"/>
          <p:nvPr>
            <p:ph idx="4294967295" type="title"/>
          </p:nvPr>
        </p:nvSpPr>
        <p:spPr>
          <a:xfrm>
            <a:off x="6410125" y="1639150"/>
            <a:ext cx="1967700" cy="38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DATA COLLECTION</a:t>
            </a:r>
            <a:endParaRPr sz="1400"/>
          </a:p>
        </p:txBody>
      </p:sp>
      <p:sp>
        <p:nvSpPr>
          <p:cNvPr id="398" name="Google Shape;398;p37"/>
          <p:cNvSpPr txBox="1"/>
          <p:nvPr>
            <p:ph idx="4294967295" type="subTitle"/>
          </p:nvPr>
        </p:nvSpPr>
        <p:spPr>
          <a:xfrm>
            <a:off x="6410113" y="1950950"/>
            <a:ext cx="178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Saturn is a gas giant and has rings</a:t>
            </a:r>
            <a:endParaRPr sz="1400"/>
          </a:p>
        </p:txBody>
      </p:sp>
      <p:sp>
        <p:nvSpPr>
          <p:cNvPr id="399" name="Google Shape;399;p37"/>
          <p:cNvSpPr txBox="1"/>
          <p:nvPr>
            <p:ph idx="4294967295" type="title"/>
          </p:nvPr>
        </p:nvSpPr>
        <p:spPr>
          <a:xfrm>
            <a:off x="6410113" y="3505115"/>
            <a:ext cx="1787700" cy="38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REPORT</a:t>
            </a:r>
            <a:endParaRPr sz="1400"/>
          </a:p>
        </p:txBody>
      </p:sp>
      <p:sp>
        <p:nvSpPr>
          <p:cNvPr id="400" name="Google Shape;400;p37"/>
          <p:cNvSpPr txBox="1"/>
          <p:nvPr>
            <p:ph idx="4294967295" type="subTitle"/>
          </p:nvPr>
        </p:nvSpPr>
        <p:spPr>
          <a:xfrm>
            <a:off x="6410113" y="3816915"/>
            <a:ext cx="1787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Earth is the planet we live on</a:t>
            </a:r>
            <a:endParaRPr sz="1400"/>
          </a:p>
        </p:txBody>
      </p:sp>
      <p:sp>
        <p:nvSpPr>
          <p:cNvPr id="401" name="Google Shape;401;p37"/>
          <p:cNvSpPr txBox="1"/>
          <p:nvPr>
            <p:ph idx="4294967295" type="title"/>
          </p:nvPr>
        </p:nvSpPr>
        <p:spPr>
          <a:xfrm>
            <a:off x="946188" y="1639150"/>
            <a:ext cx="1787700" cy="38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OBSERVATION</a:t>
            </a:r>
            <a:endParaRPr sz="1400"/>
          </a:p>
        </p:txBody>
      </p:sp>
      <p:sp>
        <p:nvSpPr>
          <p:cNvPr id="402" name="Google Shape;402;p37"/>
          <p:cNvSpPr txBox="1"/>
          <p:nvPr>
            <p:ph idx="4294967295" type="subTitle"/>
          </p:nvPr>
        </p:nvSpPr>
        <p:spPr>
          <a:xfrm>
            <a:off x="946188" y="1950950"/>
            <a:ext cx="17877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Mercury is the smallest planet</a:t>
            </a:r>
            <a:endParaRPr sz="1400"/>
          </a:p>
        </p:txBody>
      </p:sp>
      <p:sp>
        <p:nvSpPr>
          <p:cNvPr id="403" name="Google Shape;403;p37"/>
          <p:cNvSpPr txBox="1"/>
          <p:nvPr>
            <p:ph idx="4294967295" type="title"/>
          </p:nvPr>
        </p:nvSpPr>
        <p:spPr>
          <a:xfrm>
            <a:off x="946188" y="3505115"/>
            <a:ext cx="1787700" cy="38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400"/>
              <a:t>HYPOTHESIS</a:t>
            </a:r>
            <a:endParaRPr sz="1400"/>
          </a:p>
        </p:txBody>
      </p:sp>
      <p:sp>
        <p:nvSpPr>
          <p:cNvPr id="404" name="Google Shape;404;p37"/>
          <p:cNvSpPr txBox="1"/>
          <p:nvPr>
            <p:ph idx="4294967295" type="subTitle"/>
          </p:nvPr>
        </p:nvSpPr>
        <p:spPr>
          <a:xfrm>
            <a:off x="946188" y="3816915"/>
            <a:ext cx="17877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t>Venus is the second planet from the Sun</a:t>
            </a:r>
            <a:endParaRPr sz="1400"/>
          </a:p>
        </p:txBody>
      </p:sp>
      <p:cxnSp>
        <p:nvCxnSpPr>
          <p:cNvPr id="405" name="Google Shape;405;p37"/>
          <p:cNvCxnSpPr>
            <a:stCxn id="364" idx="2"/>
            <a:endCxn id="401" idx="3"/>
          </p:cNvCxnSpPr>
          <p:nvPr/>
        </p:nvCxnSpPr>
        <p:spPr>
          <a:xfrm rot="10800000">
            <a:off x="2733901" y="1829294"/>
            <a:ext cx="1137000" cy="11700"/>
          </a:xfrm>
          <a:prstGeom prst="straightConnector1">
            <a:avLst/>
          </a:prstGeom>
          <a:noFill/>
          <a:ln cap="flat" cmpd="sng" w="19050">
            <a:solidFill>
              <a:srgbClr val="FFFFFF"/>
            </a:solidFill>
            <a:prstDash val="solid"/>
            <a:round/>
            <a:headEnd len="med" w="med" type="none"/>
            <a:tailEnd len="med" w="med" type="oval"/>
          </a:ln>
        </p:spPr>
      </p:cxnSp>
      <p:cxnSp>
        <p:nvCxnSpPr>
          <p:cNvPr id="406" name="Google Shape;406;p37"/>
          <p:cNvCxnSpPr>
            <a:stCxn id="382" idx="6"/>
            <a:endCxn id="403" idx="3"/>
          </p:cNvCxnSpPr>
          <p:nvPr/>
        </p:nvCxnSpPr>
        <p:spPr>
          <a:xfrm rot="10800000">
            <a:off x="2733878" y="3695374"/>
            <a:ext cx="1137000" cy="0"/>
          </a:xfrm>
          <a:prstGeom prst="straightConnector1">
            <a:avLst/>
          </a:prstGeom>
          <a:noFill/>
          <a:ln cap="flat" cmpd="sng" w="19050">
            <a:solidFill>
              <a:srgbClr val="FFFFFF"/>
            </a:solidFill>
            <a:prstDash val="solid"/>
            <a:round/>
            <a:headEnd len="med" w="med" type="none"/>
            <a:tailEnd len="med" w="med" type="oval"/>
          </a:ln>
        </p:spPr>
      </p:cxnSp>
      <p:cxnSp>
        <p:nvCxnSpPr>
          <p:cNvPr id="407" name="Google Shape;407;p37"/>
          <p:cNvCxnSpPr>
            <a:stCxn id="365" idx="6"/>
            <a:endCxn id="397" idx="1"/>
          </p:cNvCxnSpPr>
          <p:nvPr/>
        </p:nvCxnSpPr>
        <p:spPr>
          <a:xfrm flipH="1" rot="10800000">
            <a:off x="5273134" y="1829294"/>
            <a:ext cx="1137000" cy="11700"/>
          </a:xfrm>
          <a:prstGeom prst="straightConnector1">
            <a:avLst/>
          </a:prstGeom>
          <a:noFill/>
          <a:ln cap="flat" cmpd="sng" w="19050">
            <a:solidFill>
              <a:srgbClr val="FFFFFF"/>
            </a:solidFill>
            <a:prstDash val="solid"/>
            <a:round/>
            <a:headEnd len="med" w="med" type="none"/>
            <a:tailEnd len="med" w="med" type="oval"/>
          </a:ln>
        </p:spPr>
      </p:cxnSp>
      <p:cxnSp>
        <p:nvCxnSpPr>
          <p:cNvPr id="408" name="Google Shape;408;p37"/>
          <p:cNvCxnSpPr>
            <a:stCxn id="381" idx="2"/>
            <a:endCxn id="399" idx="1"/>
          </p:cNvCxnSpPr>
          <p:nvPr/>
        </p:nvCxnSpPr>
        <p:spPr>
          <a:xfrm>
            <a:off x="5273112" y="3695374"/>
            <a:ext cx="1137000" cy="0"/>
          </a:xfrm>
          <a:prstGeom prst="straightConnector1">
            <a:avLst/>
          </a:prstGeom>
          <a:noFill/>
          <a:ln cap="flat" cmpd="sng" w="19050">
            <a:solidFill>
              <a:srgbClr val="FFFFFF"/>
            </a:solidFill>
            <a:prstDash val="solid"/>
            <a:round/>
            <a:headEnd len="med" w="med" type="none"/>
            <a:tailEnd len="med" w="med" type="oval"/>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Google Shape;413;p38"/>
          <p:cNvSpPr txBox="1"/>
          <p:nvPr>
            <p:ph type="title"/>
          </p:nvPr>
        </p:nvSpPr>
        <p:spPr>
          <a:xfrm>
            <a:off x="831875" y="445025"/>
            <a:ext cx="80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AND PUBLICATIONS</a:t>
            </a:r>
            <a:endParaRPr/>
          </a:p>
        </p:txBody>
      </p:sp>
      <p:sp>
        <p:nvSpPr>
          <p:cNvPr id="414" name="Google Shape;414;p38"/>
          <p:cNvSpPr txBox="1"/>
          <p:nvPr>
            <p:ph idx="2" type="title"/>
          </p:nvPr>
        </p:nvSpPr>
        <p:spPr>
          <a:xfrm>
            <a:off x="1610675" y="3290150"/>
            <a:ext cx="243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t>
            </a:r>
            <a:r>
              <a:rPr lang="en"/>
              <a:t>Venus has a beautiful name and is the second planet from the Sun. It’s terribly hot, even hotter than Mercury”</a:t>
            </a:r>
            <a:endParaRPr/>
          </a:p>
        </p:txBody>
      </p:sp>
      <p:sp>
        <p:nvSpPr>
          <p:cNvPr id="415" name="Google Shape;415;p38"/>
          <p:cNvSpPr txBox="1"/>
          <p:nvPr>
            <p:ph idx="1" type="subTitle"/>
          </p:nvPr>
        </p:nvSpPr>
        <p:spPr>
          <a:xfrm>
            <a:off x="1610675" y="3982953"/>
            <a:ext cx="2430300" cy="79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By Venus</a:t>
            </a:r>
            <a:endParaRPr/>
          </a:p>
        </p:txBody>
      </p:sp>
      <p:sp>
        <p:nvSpPr>
          <p:cNvPr id="416" name="Google Shape;416;p38"/>
          <p:cNvSpPr txBox="1"/>
          <p:nvPr>
            <p:ph idx="3" type="title"/>
          </p:nvPr>
        </p:nvSpPr>
        <p:spPr>
          <a:xfrm>
            <a:off x="5103037" y="3290150"/>
            <a:ext cx="243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t>
            </a:r>
            <a:r>
              <a:rPr lang="en"/>
              <a:t>Despite being red, </a:t>
            </a:r>
            <a:r>
              <a:rPr lang="en"/>
              <a:t>Mars is A cold place. It’s full of iron oxide dust, which gives the planet its REDDISH cast”</a:t>
            </a:r>
            <a:endParaRPr/>
          </a:p>
        </p:txBody>
      </p:sp>
      <p:sp>
        <p:nvSpPr>
          <p:cNvPr id="417" name="Google Shape;417;p38"/>
          <p:cNvSpPr txBox="1"/>
          <p:nvPr>
            <p:ph idx="4" type="subTitle"/>
          </p:nvPr>
        </p:nvSpPr>
        <p:spPr>
          <a:xfrm>
            <a:off x="5103037" y="3982953"/>
            <a:ext cx="2430300" cy="79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By Mars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NA Breakthrough by Slidesgo">
  <a:themeElements>
    <a:clrScheme name="Simple Light">
      <a:dk1>
        <a:srgbClr val="000000"/>
      </a:dk1>
      <a:lt1>
        <a:srgbClr val="FFFFFF"/>
      </a:lt1>
      <a:dk2>
        <a:srgbClr val="595959"/>
      </a:dk2>
      <a:lt2>
        <a:srgbClr val="EEEEEE"/>
      </a:lt2>
      <a:accent1>
        <a:srgbClr val="FFFFFF"/>
      </a:accent1>
      <a:accent2>
        <a:srgbClr val="05265B"/>
      </a:accent2>
      <a:accent3>
        <a:srgbClr val="2E5CA5"/>
      </a:accent3>
      <a:accent4>
        <a:srgbClr val="7DA9F0"/>
      </a:accent4>
      <a:accent5>
        <a:srgbClr val="9E9E9E"/>
      </a:accent5>
      <a:accent6>
        <a:srgbClr val="F2F2F2"/>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